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A19F-D333-4595-8414-ABF2D3176DF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520" y="1620202"/>
            <a:ext cx="9144000" cy="260635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РАЗРАБОТКА ПЛАТФОРМЫ ДЛЯ ТРЕНИРОВКИ В РЕШЕНИИ АЛОГРИТМИЧЕСКИХ ЗАДАЧ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5161280"/>
            <a:ext cx="3058160" cy="6705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Подготовил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Вашкулатов</a:t>
            </a:r>
            <a:r>
              <a:rPr lang="ru-RU" dirty="0"/>
              <a:t> </a:t>
            </a:r>
            <a:r>
              <a:rPr lang="ru-RU" dirty="0" smtClean="0"/>
              <a:t>Н.А. 045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23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Цель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960" y="1223328"/>
            <a:ext cx="6548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Целью НИР было спроектировать и разработать основу для платформы, при помощи которой можно развивать навык решения алгоритмических задач с любого устройства и в любое время.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pPr algn="just"/>
            <a:r>
              <a:rPr lang="ru-RU" sz="2400" dirty="0" smtClean="0">
                <a:latin typeface="Bahnschrift Light Condensed" panose="020B0502040204020203" pitchFamily="34" charset="0"/>
              </a:rPr>
              <a:t>	Была реализована главная часть платформы – простой сайт с редактором кода, на котором можно выбрать задачу и отправить решение на выбранном языке, а так же серверная часть, на которой проверяется решение пользователя.</a:t>
            </a:r>
          </a:p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Полученный результат позволит сделать платформу с сколь угодно разнообразным функционалом, построенным на основе решения алгоритмических задач. Например, курсы или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контесты</a:t>
            </a:r>
            <a:r>
              <a:rPr lang="ru-RU" sz="2400" dirty="0" smtClean="0">
                <a:latin typeface="Bahnschrift Light Condensed" panose="020B0502040204020203" pitchFamily="34" charset="0"/>
              </a:rPr>
              <a:t>. Однако, полученный результат не нацелен на анализ эффективности решения, лишь на правильность.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60" y="2413000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Актуальность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65125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Компиляция и выполнение кода на сервере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Bahnschrift Light Condensed" panose="020B0502040204020203" pitchFamily="34" charset="0"/>
              </a:rPr>
              <a:t>	Для </a:t>
            </a:r>
            <a:r>
              <a:rPr lang="ru-RU" sz="2200" dirty="0" smtClean="0">
                <a:latin typeface="Bahnschrift Light Condensed" panose="020B0502040204020203" pitchFamily="34" charset="0"/>
              </a:rPr>
              <a:t>автоматизации</a:t>
            </a:r>
            <a:r>
              <a:rPr lang="ru-RU" sz="2200" dirty="0" smtClean="0">
                <a:latin typeface="Bahnschrift Light Condensed" panose="020B0502040204020203" pitchFamily="34" charset="0"/>
              </a:rPr>
              <a:t> </a:t>
            </a:r>
            <a:r>
              <a:rPr lang="ru-RU" sz="2200" dirty="0" smtClean="0">
                <a:latin typeface="Bahnschrift Light Condensed" panose="020B0502040204020203" pitchFamily="34" charset="0"/>
              </a:rPr>
              <a:t>этих процессов используется отдельное </a:t>
            </a:r>
            <a:r>
              <a:rPr lang="ru-RU" sz="2200" dirty="0" smtClean="0">
                <a:latin typeface="Bahnschrift Light Condensed" panose="020B0502040204020203" pitchFamily="34" charset="0"/>
              </a:rPr>
              <a:t>приложение</a:t>
            </a:r>
            <a:r>
              <a:rPr lang="en-US" sz="2200" dirty="0" smtClean="0">
                <a:latin typeface="Bahnschrift Light Condensed" panose="020B0502040204020203" pitchFamily="34" charset="0"/>
              </a:rPr>
              <a:t> </a:t>
            </a:r>
            <a:r>
              <a:rPr lang="ru-RU" sz="2200" dirty="0" smtClean="0">
                <a:latin typeface="Bahnschrift Light Condensed" panose="020B0502040204020203" pitchFamily="34" charset="0"/>
              </a:rPr>
              <a:t>и </a:t>
            </a:r>
            <a:r>
              <a:rPr lang="en-US" sz="2200" dirty="0" smtClean="0">
                <a:latin typeface="Bahnschrift Light Condensed" panose="020B0502040204020203" pitchFamily="34" charset="0"/>
              </a:rPr>
              <a:t>Docker</a:t>
            </a:r>
            <a:endParaRPr lang="ru-RU" sz="2200" dirty="0" smtClean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Рисунок 1 – Архитектура сервиса выполнения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Рисунок 2 – Часть </a:t>
            </a:r>
            <a:r>
              <a:rPr lang="en-US" dirty="0" err="1" smtClean="0">
                <a:latin typeface="Bahnschrift Light Condensed" panose="020B0502040204020203" pitchFamily="34" charset="0"/>
              </a:rPr>
              <a:t>Dockerfile</a:t>
            </a:r>
            <a:r>
              <a:rPr lang="ru-RU" dirty="0" smtClean="0">
                <a:latin typeface="Bahnschrift Light Condensed" panose="020B0502040204020203" pitchFamily="34" charset="0"/>
              </a:rPr>
              <a:t> для образа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823925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Структура задачи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291" y="1602084"/>
            <a:ext cx="6975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ahnschrift Light Condensed" panose="020B0502040204020203" pitchFamily="34" charset="0"/>
              </a:rPr>
              <a:t>Типы данных для входных параметров и результата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ahnschrift Light Condensed" panose="020B0502040204020203" pitchFamily="34" charset="0"/>
              </a:rPr>
              <a:t>Тестовые данные, проверяющие правильность решения.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ahnschrift Light Condensed" panose="020B0502040204020203" pitchFamily="34" charset="0"/>
              </a:rPr>
              <a:t>Шаблон решения (рисунок 3 - 4) для каждого возможного языка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 Light Condensed" panose="020B0502040204020203" pitchFamily="34" charset="0"/>
              </a:rPr>
              <a:t>Рисунок 3 - Пример шаблона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Bahnschrift Light Condensed" panose="020B0502040204020203" pitchFamily="34" charset="0"/>
              </a:rPr>
              <a:t>Рисунок 4 - Пример шаблона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133</TotalTime>
  <Words>70</Words>
  <Application>Microsoft Office PowerPoint</Application>
  <PresentationFormat>Широкоэкранный</PresentationFormat>
  <Paragraphs>18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 Light Condensed</vt:lpstr>
      <vt:lpstr>Calibri</vt:lpstr>
      <vt:lpstr>Calibri Light</vt:lpstr>
      <vt:lpstr>Тема1</vt:lpstr>
      <vt:lpstr>РАЗРАБОТКА ПЛАТФОРМЫ ДЛЯ ТРЕНИРОВКИ В РЕШЕНИИ АЛОГРИТМИЧЕСКИХ ЗАДАЧ</vt:lpstr>
      <vt:lpstr>Цель</vt:lpstr>
      <vt:lpstr>Актуальность</vt:lpstr>
      <vt:lpstr>Компиляция и выполнение кода на сервере</vt:lpstr>
      <vt:lpstr>Структура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16</cp:revision>
  <dcterms:created xsi:type="dcterms:W3CDTF">2023-12-10T15:22:28Z</dcterms:created>
  <dcterms:modified xsi:type="dcterms:W3CDTF">2023-12-11T15:59:06Z</dcterms:modified>
</cp:coreProperties>
</file>