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520" y="1620202"/>
            <a:ext cx="9144000" cy="260635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РАЗРАБОТКА ПЛАТФОРМЫ ДЛЯ ТРЕНИРОВКИ В РЕШЕНИИ АЛОГРИТМИЧЕСКИХ ЗАДАЧ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400" y="5161280"/>
            <a:ext cx="3058160" cy="67056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Подготовил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Вашкулатов</a:t>
            </a:r>
            <a:r>
              <a:rPr lang="ru-RU" dirty="0"/>
              <a:t> </a:t>
            </a:r>
            <a:r>
              <a:rPr lang="ru-RU" dirty="0" smtClean="0"/>
              <a:t>Н.А. 045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23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Цель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960" y="1223328"/>
            <a:ext cx="6548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Целью НИР было спроектировать и разработать основу для платформы, при помощи которой можно развивать навык решения алгоритмических задач с любого устройства и в любое время.</a:t>
            </a:r>
            <a:endParaRPr lang="ru-RU" sz="2400" dirty="0">
              <a:latin typeface="Bahnschrift Light Condensed" panose="020B0502040204020203" pitchFamily="34" charset="0"/>
            </a:endParaRPr>
          </a:p>
          <a:p>
            <a:pPr algn="just"/>
            <a:r>
              <a:rPr lang="ru-RU" sz="2400" dirty="0" smtClean="0">
                <a:latin typeface="Bahnschrift Light Condensed" panose="020B0502040204020203" pitchFamily="34" charset="0"/>
              </a:rPr>
              <a:t>	Была реализована главная часть платформы – простой сайт с редактором кода, на котором можно выбрать задачу и отправить решение на выбранном языке, а так же серверная часть, на которой проверяется решение пользователя.</a:t>
            </a:r>
          </a:p>
          <a:p>
            <a:pPr algn="just"/>
            <a:r>
              <a:rPr lang="ru-RU" sz="2400" dirty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Полученный результат позволит сделать платформу с сколь угодно разнообразным функционалом, построенным на основе решения алгоритмических задач. Например, курсы или </a:t>
            </a:r>
            <a:r>
              <a:rPr lang="ru-RU" sz="2400" dirty="0" err="1" smtClean="0">
                <a:latin typeface="Bahnschrift Light Condensed" panose="020B0502040204020203" pitchFamily="34" charset="0"/>
              </a:rPr>
              <a:t>контесты</a:t>
            </a:r>
            <a:r>
              <a:rPr lang="ru-RU" sz="2400" dirty="0" smtClean="0">
                <a:latin typeface="Bahnschrift Light Condensed" panose="020B0502040204020203" pitchFamily="34" charset="0"/>
              </a:rPr>
              <a:t>. Однако, полученный результат не нацелен на анализ эффективности решения, лишь на правильность.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60" y="2413000"/>
            <a:ext cx="272288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Актуальность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65125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Компиляция и выполнение кода на сервере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39520"/>
            <a:ext cx="665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Bahnschrift Light Condensed" panose="020B0502040204020203" pitchFamily="34" charset="0"/>
              </a:rPr>
              <a:t>	Для реализации этих процессов используется отдельное приложение </a:t>
            </a:r>
            <a:r>
              <a:rPr lang="ru-RU" sz="2200" smtClean="0">
                <a:latin typeface="Bahnschrift Light Condensed" panose="020B0502040204020203" pitchFamily="34" charset="0"/>
              </a:rPr>
              <a:t>и используется .</a:t>
            </a:r>
            <a:endParaRPr lang="ru-RU" sz="2200" dirty="0" smtClean="0">
              <a:latin typeface="Bahnschrift Light Condensed" panose="020B0502040204020203" pitchFamily="34" charset="0"/>
            </a:endParaRPr>
          </a:p>
          <a:p>
            <a:pPr algn="just"/>
            <a:r>
              <a:rPr lang="ru-RU" sz="2200" dirty="0" smtClean="0">
                <a:latin typeface="Bahnschrift Light Condensed" panose="020B0502040204020203" pitchFamily="34" charset="0"/>
              </a:rPr>
              <a:t>	Коротко говоря, при помощи </a:t>
            </a:r>
            <a:r>
              <a:rPr lang="en-US" sz="2200" dirty="0" smtClean="0">
                <a:latin typeface="Bahnschrift Light Condensed" panose="020B0502040204020203" pitchFamily="34" charset="0"/>
              </a:rPr>
              <a:t>Docker</a:t>
            </a:r>
            <a:r>
              <a:rPr lang="ru-RU" sz="2200" dirty="0" smtClean="0">
                <a:latin typeface="Bahnschrift Light Condensed" panose="020B0502040204020203" pitchFamily="34" charset="0"/>
              </a:rPr>
              <a:t> можно настроить систему, сделать «снимок» - образ, и опубликовать его в специальном хранилище. После чего можно запускать экземпляр этого образа – контейнер, и везде будет настроенное окружение.</a:t>
            </a:r>
            <a:endParaRPr lang="ru-RU" sz="2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64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75</TotalTime>
  <Words>18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Bahnschrift Light Condensed</vt:lpstr>
      <vt:lpstr>Calibri</vt:lpstr>
      <vt:lpstr>Calibri Light</vt:lpstr>
      <vt:lpstr>Тема1</vt:lpstr>
      <vt:lpstr>РАЗРАБОТКА ПЛАТФОРМЫ ДЛЯ ТРЕНИРОВКИ В РЕШЕНИИ АЛОГРИТМИЧЕСКИХ ЗАДАЧ</vt:lpstr>
      <vt:lpstr>Цель</vt:lpstr>
      <vt:lpstr>Актуальность</vt:lpstr>
      <vt:lpstr>Компиляция и выполнение кода на сервере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R3nny</cp:lastModifiedBy>
  <cp:revision>9</cp:revision>
  <dcterms:created xsi:type="dcterms:W3CDTF">2023-12-10T15:22:28Z</dcterms:created>
  <dcterms:modified xsi:type="dcterms:W3CDTF">2023-12-11T13:16:10Z</dcterms:modified>
</cp:coreProperties>
</file>