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4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03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62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87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5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2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47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47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77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9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151F71-0CDF-4809-93A6-1AD678333AEA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A8D6F6-74E4-4910-8B21-9CA0A731D0B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7025" y="664626"/>
            <a:ext cx="6815669" cy="1439336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Русская народная сказка</a:t>
            </a:r>
            <a:br>
              <a:rPr lang="ru-RU" sz="5400" dirty="0" smtClean="0"/>
            </a:b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22423" y="4752969"/>
            <a:ext cx="2869577" cy="1676403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chemeClr val="tx1"/>
                </a:solidFill>
              </a:rPr>
              <a:t>Выполнил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pPr algn="r"/>
            <a:r>
              <a:rPr lang="ru-RU" sz="2800" b="1" dirty="0" smtClean="0">
                <a:solidFill>
                  <a:schemeClr val="tx1"/>
                </a:solidFill>
              </a:rPr>
              <a:t>Ст. гр. 546</a:t>
            </a:r>
          </a:p>
          <a:p>
            <a:pPr algn="r"/>
            <a:r>
              <a:rPr lang="ru-RU" sz="2800" b="1" dirty="0" smtClean="0">
                <a:solidFill>
                  <a:schemeClr val="tx1"/>
                </a:solidFill>
              </a:rPr>
              <a:t>Манакин А.А.</a:t>
            </a:r>
            <a:endParaRPr lang="ru-RU" sz="28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98" y="1282688"/>
            <a:ext cx="6715125" cy="3276600"/>
          </a:xfrm>
          <a:prstGeom prst="rect">
            <a:avLst/>
          </a:prstGeom>
          <a:ln>
            <a:noFill/>
          </a:ln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49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95575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704703" y="3892939"/>
            <a:ext cx="1515135" cy="67458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95575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704703" y="3892939"/>
            <a:ext cx="1515135" cy="67458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9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95575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704703" y="3892939"/>
            <a:ext cx="1515135" cy="67458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95575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704703" y="3892939"/>
            <a:ext cx="1515135" cy="67458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29" idx="2"/>
          </p:cNvCxnSpPr>
          <p:nvPr/>
        </p:nvCxnSpPr>
        <p:spPr>
          <a:xfrm>
            <a:off x="6686550" y="2557637"/>
            <a:ext cx="2657475" cy="98403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95575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704703" y="3892939"/>
            <a:ext cx="1515135" cy="67458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>
            <a:stCxn id="4" idx="3"/>
          </p:cNvCxnSpPr>
          <p:nvPr/>
        </p:nvCxnSpPr>
        <p:spPr>
          <a:xfrm flipV="1">
            <a:off x="7497493" y="1350925"/>
            <a:ext cx="2005307" cy="6797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3256" y="6134240"/>
            <a:ext cx="4738744" cy="723760"/>
          </a:xfrm>
        </p:spPr>
        <p:txBody>
          <a:bodyPr>
            <a:normAutofit/>
          </a:bodyPr>
          <a:lstStyle/>
          <a:p>
            <a:pPr algn="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6"/>
            <a:ext cx="785538" cy="55283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6"/>
            <a:ext cx="785538" cy="55283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74" y="0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10773" y="317655"/>
            <a:ext cx="1107006" cy="4692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5"/>
            <a:ext cx="930792" cy="46431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3" y="74608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39403" y="392263"/>
            <a:ext cx="1078377" cy="3946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026201" y="422146"/>
            <a:ext cx="1264801" cy="6012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жать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endCxn id="51" idx="6"/>
          </p:cNvCxnSpPr>
          <p:nvPr/>
        </p:nvCxnSpPr>
        <p:spPr>
          <a:xfrm rot="10800000">
            <a:off x="2291002" y="722781"/>
            <a:ext cx="3937656" cy="853474"/>
          </a:xfrm>
          <a:prstGeom prst="bentConnector3">
            <a:avLst>
              <a:gd name="adj1" fmla="val 526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51" idx="0"/>
            <a:endCxn id="11" idx="1"/>
          </p:cNvCxnSpPr>
          <p:nvPr/>
        </p:nvCxnSpPr>
        <p:spPr>
          <a:xfrm rot="5400000" flipH="1" flipV="1">
            <a:off x="2139510" y="-88646"/>
            <a:ext cx="29884" cy="9917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5"/>
            <a:ext cx="930792" cy="46431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3" y="74608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39403" y="392263"/>
            <a:ext cx="1078377" cy="3946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026201" y="422146"/>
            <a:ext cx="1264801" cy="6012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жать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endCxn id="51" idx="6"/>
          </p:cNvCxnSpPr>
          <p:nvPr/>
        </p:nvCxnSpPr>
        <p:spPr>
          <a:xfrm rot="10800000">
            <a:off x="2291002" y="722781"/>
            <a:ext cx="3937656" cy="853474"/>
          </a:xfrm>
          <a:prstGeom prst="bentConnector3">
            <a:avLst>
              <a:gd name="adj1" fmla="val 526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1290985" y="5573894"/>
            <a:ext cx="1571625" cy="4303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Соединительная линия уступом 53"/>
          <p:cNvCxnSpPr>
            <a:endCxn id="53" idx="6"/>
          </p:cNvCxnSpPr>
          <p:nvPr/>
        </p:nvCxnSpPr>
        <p:spPr>
          <a:xfrm rot="10800000" flipV="1">
            <a:off x="2862610" y="5682117"/>
            <a:ext cx="3471400" cy="1069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51" idx="0"/>
            <a:endCxn id="11" idx="1"/>
          </p:cNvCxnSpPr>
          <p:nvPr/>
        </p:nvCxnSpPr>
        <p:spPr>
          <a:xfrm rot="5400000" flipH="1" flipV="1">
            <a:off x="2139510" y="-88646"/>
            <a:ext cx="29884" cy="9917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8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5"/>
            <a:ext cx="930792" cy="46431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3" y="74608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39403" y="392263"/>
            <a:ext cx="1078377" cy="3946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026201" y="422146"/>
            <a:ext cx="1264801" cy="6012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жать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endCxn id="51" idx="6"/>
          </p:cNvCxnSpPr>
          <p:nvPr/>
        </p:nvCxnSpPr>
        <p:spPr>
          <a:xfrm rot="10800000">
            <a:off x="2291002" y="722781"/>
            <a:ext cx="3937656" cy="853474"/>
          </a:xfrm>
          <a:prstGeom prst="bentConnector3">
            <a:avLst>
              <a:gd name="adj1" fmla="val 526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1290985" y="5573894"/>
            <a:ext cx="1571625" cy="4303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Соединительная линия уступом 53"/>
          <p:cNvCxnSpPr>
            <a:endCxn id="53" idx="6"/>
          </p:cNvCxnSpPr>
          <p:nvPr/>
        </p:nvCxnSpPr>
        <p:spPr>
          <a:xfrm rot="10800000" flipV="1">
            <a:off x="2862610" y="5682117"/>
            <a:ext cx="3471400" cy="1069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51" idx="0"/>
            <a:endCxn id="11" idx="1"/>
          </p:cNvCxnSpPr>
          <p:nvPr/>
        </p:nvCxnSpPr>
        <p:spPr>
          <a:xfrm rot="5400000" flipH="1" flipV="1">
            <a:off x="2139510" y="-88646"/>
            <a:ext cx="29884" cy="9917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Соединительная линия уступом 58"/>
          <p:cNvCxnSpPr>
            <a:endCxn id="55" idx="5"/>
          </p:cNvCxnSpPr>
          <p:nvPr/>
        </p:nvCxnSpPr>
        <p:spPr>
          <a:xfrm rot="10800000">
            <a:off x="1157399" y="3815036"/>
            <a:ext cx="4929077" cy="159138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5"/>
            <a:ext cx="930792" cy="46431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3" y="74608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39403" y="392263"/>
            <a:ext cx="1078377" cy="3946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026201" y="422146"/>
            <a:ext cx="1264801" cy="6012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жать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endCxn id="51" idx="6"/>
          </p:cNvCxnSpPr>
          <p:nvPr/>
        </p:nvCxnSpPr>
        <p:spPr>
          <a:xfrm rot="10800000">
            <a:off x="2291002" y="722781"/>
            <a:ext cx="3937656" cy="853474"/>
          </a:xfrm>
          <a:prstGeom prst="bentConnector3">
            <a:avLst>
              <a:gd name="adj1" fmla="val 526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1290985" y="5573894"/>
            <a:ext cx="1571625" cy="4303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Соединительная линия уступом 53"/>
          <p:cNvCxnSpPr>
            <a:endCxn id="53" idx="6"/>
          </p:cNvCxnSpPr>
          <p:nvPr/>
        </p:nvCxnSpPr>
        <p:spPr>
          <a:xfrm rot="10800000" flipV="1">
            <a:off x="2862610" y="5682117"/>
            <a:ext cx="3471400" cy="1069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51" idx="0"/>
            <a:endCxn id="11" idx="1"/>
          </p:cNvCxnSpPr>
          <p:nvPr/>
        </p:nvCxnSpPr>
        <p:spPr>
          <a:xfrm rot="5400000" flipH="1" flipV="1">
            <a:off x="2139510" y="-88646"/>
            <a:ext cx="29884" cy="9917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57991" y="3360983"/>
            <a:ext cx="1170878" cy="5319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рожь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Соединительная линия уступом 56"/>
          <p:cNvCxnSpPr>
            <a:endCxn id="55" idx="6"/>
          </p:cNvCxnSpPr>
          <p:nvPr/>
        </p:nvCxnSpPr>
        <p:spPr>
          <a:xfrm rot="10800000" flipV="1">
            <a:off x="1328870" y="2557637"/>
            <a:ext cx="5005141" cy="106932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0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Соединительная линия уступом 58"/>
          <p:cNvCxnSpPr>
            <a:endCxn id="55" idx="5"/>
          </p:cNvCxnSpPr>
          <p:nvPr/>
        </p:nvCxnSpPr>
        <p:spPr>
          <a:xfrm rot="10800000">
            <a:off x="1157399" y="3815036"/>
            <a:ext cx="4929077" cy="159138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8" idx="4"/>
          </p:cNvCxnSpPr>
          <p:nvPr/>
        </p:nvCxnSpPr>
        <p:spPr>
          <a:xfrm rot="16200000" flipH="1">
            <a:off x="2145636" y="1400417"/>
            <a:ext cx="2107910" cy="505043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5"/>
            <a:ext cx="930792" cy="46431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3" y="74608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39403" y="392263"/>
            <a:ext cx="1078377" cy="3946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026201" y="422146"/>
            <a:ext cx="1264801" cy="6012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жать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endCxn id="51" idx="6"/>
          </p:cNvCxnSpPr>
          <p:nvPr/>
        </p:nvCxnSpPr>
        <p:spPr>
          <a:xfrm rot="10800000">
            <a:off x="2291002" y="722781"/>
            <a:ext cx="3937656" cy="853474"/>
          </a:xfrm>
          <a:prstGeom prst="bentConnector3">
            <a:avLst>
              <a:gd name="adj1" fmla="val 526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1290985" y="5573894"/>
            <a:ext cx="1571625" cy="4303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Соединительная линия уступом 53"/>
          <p:cNvCxnSpPr>
            <a:endCxn id="53" idx="6"/>
          </p:cNvCxnSpPr>
          <p:nvPr/>
        </p:nvCxnSpPr>
        <p:spPr>
          <a:xfrm rot="10800000" flipV="1">
            <a:off x="2862610" y="5682117"/>
            <a:ext cx="3471400" cy="1069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51" idx="0"/>
            <a:endCxn id="11" idx="1"/>
          </p:cNvCxnSpPr>
          <p:nvPr/>
        </p:nvCxnSpPr>
        <p:spPr>
          <a:xfrm rot="5400000" flipH="1" flipV="1">
            <a:off x="2139510" y="-88646"/>
            <a:ext cx="29884" cy="9917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66692" y="3356545"/>
            <a:ext cx="1170878" cy="5319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рожь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Соединительная линия уступом 56"/>
          <p:cNvCxnSpPr>
            <a:endCxn id="55" idx="6"/>
          </p:cNvCxnSpPr>
          <p:nvPr/>
        </p:nvCxnSpPr>
        <p:spPr>
          <a:xfrm rot="10800000" flipV="1">
            <a:off x="1328870" y="2557637"/>
            <a:ext cx="5005141" cy="106932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2135" y="2344766"/>
            <a:ext cx="1264474" cy="52691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корешки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Соединительная линия уступом 59"/>
          <p:cNvCxnSpPr>
            <a:endCxn id="58" idx="0"/>
          </p:cNvCxnSpPr>
          <p:nvPr/>
        </p:nvCxnSpPr>
        <p:spPr>
          <a:xfrm rot="10800000" flipV="1">
            <a:off x="674373" y="2132372"/>
            <a:ext cx="5457261" cy="21239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Соединительная линия уступом 58"/>
          <p:cNvCxnSpPr>
            <a:endCxn id="55" idx="5"/>
          </p:cNvCxnSpPr>
          <p:nvPr/>
        </p:nvCxnSpPr>
        <p:spPr>
          <a:xfrm rot="10800000">
            <a:off x="1157399" y="3815036"/>
            <a:ext cx="4929077" cy="159138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8" idx="4"/>
          </p:cNvCxnSpPr>
          <p:nvPr/>
        </p:nvCxnSpPr>
        <p:spPr>
          <a:xfrm rot="16200000" flipH="1">
            <a:off x="2145636" y="1400417"/>
            <a:ext cx="2107910" cy="505043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5"/>
            <a:ext cx="930792" cy="46431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3" y="74608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39403" y="392263"/>
            <a:ext cx="1078377" cy="3946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026201" y="422146"/>
            <a:ext cx="1264801" cy="6012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жать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endCxn id="51" idx="6"/>
          </p:cNvCxnSpPr>
          <p:nvPr/>
        </p:nvCxnSpPr>
        <p:spPr>
          <a:xfrm rot="10800000">
            <a:off x="2291002" y="722781"/>
            <a:ext cx="3937656" cy="853474"/>
          </a:xfrm>
          <a:prstGeom prst="bentConnector3">
            <a:avLst>
              <a:gd name="adj1" fmla="val 526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1290985" y="5573894"/>
            <a:ext cx="1571625" cy="4303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Соединительная линия уступом 53"/>
          <p:cNvCxnSpPr>
            <a:endCxn id="53" idx="6"/>
          </p:cNvCxnSpPr>
          <p:nvPr/>
        </p:nvCxnSpPr>
        <p:spPr>
          <a:xfrm rot="10800000" flipV="1">
            <a:off x="2862610" y="5682117"/>
            <a:ext cx="3471400" cy="1069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51" idx="0"/>
            <a:endCxn id="11" idx="1"/>
          </p:cNvCxnSpPr>
          <p:nvPr/>
        </p:nvCxnSpPr>
        <p:spPr>
          <a:xfrm rot="5400000" flipH="1" flipV="1">
            <a:off x="2139510" y="-88646"/>
            <a:ext cx="29884" cy="9917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66692" y="3356545"/>
            <a:ext cx="1170878" cy="5319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рожь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Соединительная линия уступом 56"/>
          <p:cNvCxnSpPr>
            <a:endCxn id="55" idx="6"/>
          </p:cNvCxnSpPr>
          <p:nvPr/>
        </p:nvCxnSpPr>
        <p:spPr>
          <a:xfrm rot="10800000" flipV="1">
            <a:off x="1328870" y="2557637"/>
            <a:ext cx="5005141" cy="106932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2135" y="2344766"/>
            <a:ext cx="1264474" cy="52691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корешки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Соединительная линия уступом 59"/>
          <p:cNvCxnSpPr>
            <a:endCxn id="58" idx="0"/>
          </p:cNvCxnSpPr>
          <p:nvPr/>
        </p:nvCxnSpPr>
        <p:spPr>
          <a:xfrm rot="10800000" flipV="1">
            <a:off x="674373" y="2132372"/>
            <a:ext cx="5457261" cy="21239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5706400" y="293754"/>
            <a:ext cx="1255219" cy="4225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Соединительная линия уступом 62"/>
          <p:cNvCxnSpPr>
            <a:endCxn id="61" idx="4"/>
          </p:cNvCxnSpPr>
          <p:nvPr/>
        </p:nvCxnSpPr>
        <p:spPr>
          <a:xfrm rot="16200000" flipV="1">
            <a:off x="6050950" y="999407"/>
            <a:ext cx="680452" cy="11433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61" idx="2"/>
          </p:cNvCxnSpPr>
          <p:nvPr/>
        </p:nvCxnSpPr>
        <p:spPr>
          <a:xfrm rot="10800000">
            <a:off x="3585730" y="192507"/>
            <a:ext cx="2120670" cy="31254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Соединительная линия уступом 58"/>
          <p:cNvCxnSpPr>
            <a:endCxn id="55" idx="5"/>
          </p:cNvCxnSpPr>
          <p:nvPr/>
        </p:nvCxnSpPr>
        <p:spPr>
          <a:xfrm rot="10800000">
            <a:off x="1157399" y="3815036"/>
            <a:ext cx="4929077" cy="159138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8" idx="4"/>
          </p:cNvCxnSpPr>
          <p:nvPr/>
        </p:nvCxnSpPr>
        <p:spPr>
          <a:xfrm rot="16200000" flipH="1">
            <a:off x="2145636" y="1400417"/>
            <a:ext cx="2107910" cy="505043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5"/>
            <a:ext cx="930792" cy="46431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3" y="74608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39403" y="392263"/>
            <a:ext cx="1078377" cy="3946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026201" y="422146"/>
            <a:ext cx="1264801" cy="6012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жать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endCxn id="51" idx="6"/>
          </p:cNvCxnSpPr>
          <p:nvPr/>
        </p:nvCxnSpPr>
        <p:spPr>
          <a:xfrm rot="10800000">
            <a:off x="2291002" y="722781"/>
            <a:ext cx="3937656" cy="853474"/>
          </a:xfrm>
          <a:prstGeom prst="bentConnector3">
            <a:avLst>
              <a:gd name="adj1" fmla="val 526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1290985" y="5573894"/>
            <a:ext cx="1571625" cy="4303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Соединительная линия уступом 53"/>
          <p:cNvCxnSpPr>
            <a:endCxn id="53" idx="6"/>
          </p:cNvCxnSpPr>
          <p:nvPr/>
        </p:nvCxnSpPr>
        <p:spPr>
          <a:xfrm rot="10800000" flipV="1">
            <a:off x="2862610" y="5682117"/>
            <a:ext cx="3471400" cy="1069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51" idx="0"/>
            <a:endCxn id="11" idx="1"/>
          </p:cNvCxnSpPr>
          <p:nvPr/>
        </p:nvCxnSpPr>
        <p:spPr>
          <a:xfrm rot="5400000" flipH="1" flipV="1">
            <a:off x="2139510" y="-88646"/>
            <a:ext cx="29884" cy="9917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66692" y="3356545"/>
            <a:ext cx="1170878" cy="5319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рожь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Соединительная линия уступом 56"/>
          <p:cNvCxnSpPr>
            <a:endCxn id="55" idx="6"/>
          </p:cNvCxnSpPr>
          <p:nvPr/>
        </p:nvCxnSpPr>
        <p:spPr>
          <a:xfrm rot="10800000" flipV="1">
            <a:off x="1328870" y="2557637"/>
            <a:ext cx="5005141" cy="106932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2135" y="2344766"/>
            <a:ext cx="1264474" cy="52691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корешки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Соединительная линия уступом 59"/>
          <p:cNvCxnSpPr>
            <a:endCxn id="58" idx="0"/>
          </p:cNvCxnSpPr>
          <p:nvPr/>
        </p:nvCxnSpPr>
        <p:spPr>
          <a:xfrm rot="10800000" flipV="1">
            <a:off x="674373" y="2132372"/>
            <a:ext cx="5457261" cy="21239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5706400" y="293755"/>
            <a:ext cx="1255219" cy="4225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Соединительная линия уступом 62"/>
          <p:cNvCxnSpPr>
            <a:endCxn id="61" idx="4"/>
          </p:cNvCxnSpPr>
          <p:nvPr/>
        </p:nvCxnSpPr>
        <p:spPr>
          <a:xfrm rot="16200000" flipV="1">
            <a:off x="6050950" y="999408"/>
            <a:ext cx="680450" cy="1143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61" idx="2"/>
          </p:cNvCxnSpPr>
          <p:nvPr/>
        </p:nvCxnSpPr>
        <p:spPr>
          <a:xfrm rot="10800000">
            <a:off x="3585730" y="192500"/>
            <a:ext cx="2120670" cy="31255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7028572" y="1977"/>
            <a:ext cx="1170878" cy="4790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Увезти домой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Прямая со стрелкой 66"/>
          <p:cNvCxnSpPr>
            <a:endCxn id="64" idx="3"/>
          </p:cNvCxnSpPr>
          <p:nvPr/>
        </p:nvCxnSpPr>
        <p:spPr>
          <a:xfrm flipV="1">
            <a:off x="6468975" y="410903"/>
            <a:ext cx="731068" cy="1001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64" idx="2"/>
          </p:cNvCxnSpPr>
          <p:nvPr/>
        </p:nvCxnSpPr>
        <p:spPr>
          <a:xfrm rot="10800000">
            <a:off x="3311916" y="88901"/>
            <a:ext cx="3716656" cy="15262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3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Соединительная линия уступом 58"/>
          <p:cNvCxnSpPr>
            <a:endCxn id="55" idx="5"/>
          </p:cNvCxnSpPr>
          <p:nvPr/>
        </p:nvCxnSpPr>
        <p:spPr>
          <a:xfrm rot="10800000">
            <a:off x="1157399" y="3815036"/>
            <a:ext cx="4929077" cy="159138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8" idx="4"/>
          </p:cNvCxnSpPr>
          <p:nvPr/>
        </p:nvCxnSpPr>
        <p:spPr>
          <a:xfrm rot="16200000" flipH="1">
            <a:off x="2145636" y="1400417"/>
            <a:ext cx="2107910" cy="505043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5"/>
            <a:ext cx="930792" cy="46431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3" y="74608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39403" y="392263"/>
            <a:ext cx="1078377" cy="3946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026201" y="422146"/>
            <a:ext cx="1264801" cy="6012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жать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endCxn id="51" idx="6"/>
          </p:cNvCxnSpPr>
          <p:nvPr/>
        </p:nvCxnSpPr>
        <p:spPr>
          <a:xfrm rot="10800000">
            <a:off x="2291002" y="722781"/>
            <a:ext cx="3937656" cy="853474"/>
          </a:xfrm>
          <a:prstGeom prst="bentConnector3">
            <a:avLst>
              <a:gd name="adj1" fmla="val 526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1290985" y="5573894"/>
            <a:ext cx="1571625" cy="4303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Соединительная линия уступом 53"/>
          <p:cNvCxnSpPr>
            <a:endCxn id="53" idx="6"/>
          </p:cNvCxnSpPr>
          <p:nvPr/>
        </p:nvCxnSpPr>
        <p:spPr>
          <a:xfrm rot="10800000" flipV="1">
            <a:off x="2862610" y="5682117"/>
            <a:ext cx="3471400" cy="1069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51" idx="0"/>
            <a:endCxn id="11" idx="1"/>
          </p:cNvCxnSpPr>
          <p:nvPr/>
        </p:nvCxnSpPr>
        <p:spPr>
          <a:xfrm rot="5400000" flipH="1" flipV="1">
            <a:off x="2139510" y="-88646"/>
            <a:ext cx="29884" cy="9917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66692" y="3356545"/>
            <a:ext cx="1170878" cy="5319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рожь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Соединительная линия уступом 56"/>
          <p:cNvCxnSpPr>
            <a:endCxn id="55" idx="6"/>
          </p:cNvCxnSpPr>
          <p:nvPr/>
        </p:nvCxnSpPr>
        <p:spPr>
          <a:xfrm rot="10800000" flipV="1">
            <a:off x="1328870" y="2557637"/>
            <a:ext cx="5005141" cy="106932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2135" y="2344766"/>
            <a:ext cx="1264474" cy="52691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корешки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Соединительная линия уступом 59"/>
          <p:cNvCxnSpPr>
            <a:endCxn id="58" idx="0"/>
          </p:cNvCxnSpPr>
          <p:nvPr/>
        </p:nvCxnSpPr>
        <p:spPr>
          <a:xfrm rot="10800000" flipV="1">
            <a:off x="674373" y="2132372"/>
            <a:ext cx="5457261" cy="21239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5706400" y="293755"/>
            <a:ext cx="1255219" cy="4225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Соединительная линия уступом 62"/>
          <p:cNvCxnSpPr>
            <a:endCxn id="61" idx="4"/>
          </p:cNvCxnSpPr>
          <p:nvPr/>
        </p:nvCxnSpPr>
        <p:spPr>
          <a:xfrm rot="16200000" flipV="1">
            <a:off x="6050950" y="999408"/>
            <a:ext cx="680450" cy="1143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61" idx="2"/>
          </p:cNvCxnSpPr>
          <p:nvPr/>
        </p:nvCxnSpPr>
        <p:spPr>
          <a:xfrm rot="10800000">
            <a:off x="3585730" y="192500"/>
            <a:ext cx="2120670" cy="31255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7028572" y="1977"/>
            <a:ext cx="1170878" cy="4790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Увезти домой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Прямая со стрелкой 66"/>
          <p:cNvCxnSpPr>
            <a:endCxn id="64" idx="3"/>
          </p:cNvCxnSpPr>
          <p:nvPr/>
        </p:nvCxnSpPr>
        <p:spPr>
          <a:xfrm flipV="1">
            <a:off x="6468975" y="410903"/>
            <a:ext cx="731068" cy="1001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64" idx="2"/>
          </p:cNvCxnSpPr>
          <p:nvPr/>
        </p:nvCxnSpPr>
        <p:spPr>
          <a:xfrm rot="10800000">
            <a:off x="3311916" y="88901"/>
            <a:ext cx="3716656" cy="15262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4581525" y="5972229"/>
            <a:ext cx="1504950" cy="50477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Биться с корешками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Соединительная линия уступом 65"/>
          <p:cNvCxnSpPr>
            <a:stCxn id="3" idx="2"/>
            <a:endCxn id="68" idx="6"/>
          </p:cNvCxnSpPr>
          <p:nvPr/>
        </p:nvCxnSpPr>
        <p:spPr>
          <a:xfrm rot="5400000">
            <a:off x="6006477" y="5762117"/>
            <a:ext cx="542497" cy="38249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>
            <a:stCxn id="4" idx="3"/>
          </p:cNvCxnSpPr>
          <p:nvPr/>
        </p:nvCxnSpPr>
        <p:spPr>
          <a:xfrm flipV="1">
            <a:off x="7497493" y="1350925"/>
            <a:ext cx="2005307" cy="6797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Соединительная линия уступом 70"/>
          <p:cNvCxnSpPr/>
          <p:nvPr/>
        </p:nvCxnSpPr>
        <p:spPr>
          <a:xfrm>
            <a:off x="6681433" y="5709623"/>
            <a:ext cx="2766458" cy="488140"/>
          </a:xfrm>
          <a:prstGeom prst="bentConnector3">
            <a:avLst>
              <a:gd name="adj1" fmla="val 4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55" idx="5"/>
          </p:cNvCxnSpPr>
          <p:nvPr/>
        </p:nvCxnSpPr>
        <p:spPr>
          <a:xfrm rot="10800000">
            <a:off x="1157399" y="3815036"/>
            <a:ext cx="4929077" cy="159138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8" idx="4"/>
          </p:cNvCxnSpPr>
          <p:nvPr/>
        </p:nvCxnSpPr>
        <p:spPr>
          <a:xfrm rot="16200000" flipH="1">
            <a:off x="2145636" y="1400417"/>
            <a:ext cx="2107910" cy="505043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5"/>
            <a:ext cx="930792" cy="46431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3" y="74608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39403" y="392263"/>
            <a:ext cx="1078377" cy="3946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026201" y="422146"/>
            <a:ext cx="1264801" cy="6012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жать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endCxn id="51" idx="6"/>
          </p:cNvCxnSpPr>
          <p:nvPr/>
        </p:nvCxnSpPr>
        <p:spPr>
          <a:xfrm rot="10800000">
            <a:off x="2291002" y="722781"/>
            <a:ext cx="3937656" cy="853474"/>
          </a:xfrm>
          <a:prstGeom prst="bentConnector3">
            <a:avLst>
              <a:gd name="adj1" fmla="val 526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1290985" y="5573894"/>
            <a:ext cx="1571625" cy="4303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Соединительная линия уступом 53"/>
          <p:cNvCxnSpPr>
            <a:endCxn id="53" idx="6"/>
          </p:cNvCxnSpPr>
          <p:nvPr/>
        </p:nvCxnSpPr>
        <p:spPr>
          <a:xfrm rot="10800000" flipV="1">
            <a:off x="2862610" y="5682117"/>
            <a:ext cx="3471400" cy="1069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51" idx="0"/>
            <a:endCxn id="11" idx="1"/>
          </p:cNvCxnSpPr>
          <p:nvPr/>
        </p:nvCxnSpPr>
        <p:spPr>
          <a:xfrm rot="5400000" flipH="1" flipV="1">
            <a:off x="2139510" y="-88646"/>
            <a:ext cx="29884" cy="9917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66692" y="3356545"/>
            <a:ext cx="1170878" cy="5319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рожь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Соединительная линия уступом 56"/>
          <p:cNvCxnSpPr>
            <a:endCxn id="55" idx="6"/>
          </p:cNvCxnSpPr>
          <p:nvPr/>
        </p:nvCxnSpPr>
        <p:spPr>
          <a:xfrm rot="10800000" flipV="1">
            <a:off x="1328870" y="2557637"/>
            <a:ext cx="5005141" cy="106932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2135" y="2344766"/>
            <a:ext cx="1264474" cy="52691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корешки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Соединительная линия уступом 59"/>
          <p:cNvCxnSpPr>
            <a:endCxn id="58" idx="0"/>
          </p:cNvCxnSpPr>
          <p:nvPr/>
        </p:nvCxnSpPr>
        <p:spPr>
          <a:xfrm rot="10800000" flipV="1">
            <a:off x="674373" y="2132372"/>
            <a:ext cx="5457261" cy="21239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5706400" y="293755"/>
            <a:ext cx="1255219" cy="4225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Соединительная линия уступом 62"/>
          <p:cNvCxnSpPr>
            <a:endCxn id="61" idx="4"/>
          </p:cNvCxnSpPr>
          <p:nvPr/>
        </p:nvCxnSpPr>
        <p:spPr>
          <a:xfrm rot="16200000" flipV="1">
            <a:off x="6050950" y="999408"/>
            <a:ext cx="680450" cy="1143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61" idx="2"/>
          </p:cNvCxnSpPr>
          <p:nvPr/>
        </p:nvCxnSpPr>
        <p:spPr>
          <a:xfrm rot="10800000">
            <a:off x="3585730" y="192500"/>
            <a:ext cx="2120670" cy="31255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7028572" y="1977"/>
            <a:ext cx="1170878" cy="4790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Увезти домой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Прямая со стрелкой 66"/>
          <p:cNvCxnSpPr>
            <a:endCxn id="64" idx="3"/>
          </p:cNvCxnSpPr>
          <p:nvPr/>
        </p:nvCxnSpPr>
        <p:spPr>
          <a:xfrm flipV="1">
            <a:off x="6468975" y="410903"/>
            <a:ext cx="731068" cy="1001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64" idx="2"/>
          </p:cNvCxnSpPr>
          <p:nvPr/>
        </p:nvCxnSpPr>
        <p:spPr>
          <a:xfrm rot="10800000">
            <a:off x="3311916" y="88901"/>
            <a:ext cx="3716656" cy="15262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4581525" y="5972229"/>
            <a:ext cx="1504950" cy="50477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Биться с корешками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Соединительная линия уступом 65"/>
          <p:cNvCxnSpPr>
            <a:stCxn id="3" idx="2"/>
            <a:endCxn id="68" idx="6"/>
          </p:cNvCxnSpPr>
          <p:nvPr/>
        </p:nvCxnSpPr>
        <p:spPr>
          <a:xfrm rot="5400000">
            <a:off x="6006477" y="5762117"/>
            <a:ext cx="542497" cy="38249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9502800" y="5774474"/>
            <a:ext cx="1355700" cy="61680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Ничего не сделать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Соединительная линия уступом 70"/>
          <p:cNvCxnSpPr/>
          <p:nvPr/>
        </p:nvCxnSpPr>
        <p:spPr>
          <a:xfrm>
            <a:off x="6681433" y="5709623"/>
            <a:ext cx="2766458" cy="488140"/>
          </a:xfrm>
          <a:prstGeom prst="bentConnector3">
            <a:avLst>
              <a:gd name="adj1" fmla="val 4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55" idx="5"/>
          </p:cNvCxnSpPr>
          <p:nvPr/>
        </p:nvCxnSpPr>
        <p:spPr>
          <a:xfrm rot="10800000">
            <a:off x="1157399" y="3815036"/>
            <a:ext cx="4929077" cy="159138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8" idx="4"/>
          </p:cNvCxnSpPr>
          <p:nvPr/>
        </p:nvCxnSpPr>
        <p:spPr>
          <a:xfrm rot="16200000" flipH="1">
            <a:off x="2145636" y="1400417"/>
            <a:ext cx="2107910" cy="505043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5"/>
            <a:ext cx="930792" cy="46431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3" y="74608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39403" y="392263"/>
            <a:ext cx="1078377" cy="3946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026201" y="422146"/>
            <a:ext cx="1264801" cy="6012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жать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endCxn id="51" idx="6"/>
          </p:cNvCxnSpPr>
          <p:nvPr/>
        </p:nvCxnSpPr>
        <p:spPr>
          <a:xfrm rot="10800000">
            <a:off x="2291002" y="722781"/>
            <a:ext cx="3937656" cy="853474"/>
          </a:xfrm>
          <a:prstGeom prst="bentConnector3">
            <a:avLst>
              <a:gd name="adj1" fmla="val 526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1290985" y="5573894"/>
            <a:ext cx="1571625" cy="4303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Соединительная линия уступом 53"/>
          <p:cNvCxnSpPr>
            <a:endCxn id="53" idx="6"/>
          </p:cNvCxnSpPr>
          <p:nvPr/>
        </p:nvCxnSpPr>
        <p:spPr>
          <a:xfrm rot="10800000" flipV="1">
            <a:off x="2862610" y="5682117"/>
            <a:ext cx="3471400" cy="1069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51" idx="0"/>
            <a:endCxn id="11" idx="1"/>
          </p:cNvCxnSpPr>
          <p:nvPr/>
        </p:nvCxnSpPr>
        <p:spPr>
          <a:xfrm rot="5400000" flipH="1" flipV="1">
            <a:off x="2139510" y="-88646"/>
            <a:ext cx="29884" cy="9917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66692" y="3356545"/>
            <a:ext cx="1170878" cy="5319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рожь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Соединительная линия уступом 56"/>
          <p:cNvCxnSpPr>
            <a:endCxn id="55" idx="6"/>
          </p:cNvCxnSpPr>
          <p:nvPr/>
        </p:nvCxnSpPr>
        <p:spPr>
          <a:xfrm rot="10800000" flipV="1">
            <a:off x="1328870" y="2557637"/>
            <a:ext cx="5005141" cy="106932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2135" y="2344766"/>
            <a:ext cx="1264474" cy="52691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корешки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Соединительная линия уступом 59"/>
          <p:cNvCxnSpPr>
            <a:endCxn id="58" idx="0"/>
          </p:cNvCxnSpPr>
          <p:nvPr/>
        </p:nvCxnSpPr>
        <p:spPr>
          <a:xfrm rot="10800000" flipV="1">
            <a:off x="674373" y="2132372"/>
            <a:ext cx="5457261" cy="21239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5706400" y="293755"/>
            <a:ext cx="1255219" cy="4225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Соединительная линия уступом 62"/>
          <p:cNvCxnSpPr>
            <a:endCxn id="61" idx="4"/>
          </p:cNvCxnSpPr>
          <p:nvPr/>
        </p:nvCxnSpPr>
        <p:spPr>
          <a:xfrm rot="16200000" flipV="1">
            <a:off x="6050950" y="999408"/>
            <a:ext cx="680450" cy="1143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61" idx="2"/>
          </p:cNvCxnSpPr>
          <p:nvPr/>
        </p:nvCxnSpPr>
        <p:spPr>
          <a:xfrm rot="10800000">
            <a:off x="3585730" y="192500"/>
            <a:ext cx="2120670" cy="31255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7028572" y="1977"/>
            <a:ext cx="1170878" cy="4790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Увезти домой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Прямая со стрелкой 66"/>
          <p:cNvCxnSpPr>
            <a:endCxn id="64" idx="3"/>
          </p:cNvCxnSpPr>
          <p:nvPr/>
        </p:nvCxnSpPr>
        <p:spPr>
          <a:xfrm flipV="1">
            <a:off x="6468975" y="410903"/>
            <a:ext cx="731068" cy="1001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64" idx="2"/>
          </p:cNvCxnSpPr>
          <p:nvPr/>
        </p:nvCxnSpPr>
        <p:spPr>
          <a:xfrm rot="10800000">
            <a:off x="3311916" y="88901"/>
            <a:ext cx="3716656" cy="15262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4581525" y="5972229"/>
            <a:ext cx="1504950" cy="50477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Биться с корешками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Соединительная линия уступом 65"/>
          <p:cNvCxnSpPr>
            <a:stCxn id="3" idx="2"/>
            <a:endCxn id="68" idx="6"/>
          </p:cNvCxnSpPr>
          <p:nvPr/>
        </p:nvCxnSpPr>
        <p:spPr>
          <a:xfrm rot="5400000">
            <a:off x="6006477" y="5762117"/>
            <a:ext cx="542497" cy="38249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9502800" y="5774474"/>
            <a:ext cx="1355700" cy="61680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Ничего не сделать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9509401" y="5033072"/>
            <a:ext cx="1748267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Рассердиться на мужика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Соединительная линия уступом 72"/>
          <p:cNvCxnSpPr/>
          <p:nvPr/>
        </p:nvCxnSpPr>
        <p:spPr>
          <a:xfrm flipV="1">
            <a:off x="6976789" y="5461054"/>
            <a:ext cx="2532612" cy="22083"/>
          </a:xfrm>
          <a:prstGeom prst="bentConnector3">
            <a:avLst>
              <a:gd name="adj1" fmla="val 4661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Соединительная линия уступом 70"/>
          <p:cNvCxnSpPr/>
          <p:nvPr/>
        </p:nvCxnSpPr>
        <p:spPr>
          <a:xfrm>
            <a:off x="6681433" y="5709623"/>
            <a:ext cx="2766458" cy="488140"/>
          </a:xfrm>
          <a:prstGeom prst="bentConnector3">
            <a:avLst>
              <a:gd name="adj1" fmla="val 4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55" idx="5"/>
          </p:cNvCxnSpPr>
          <p:nvPr/>
        </p:nvCxnSpPr>
        <p:spPr>
          <a:xfrm rot="10800000">
            <a:off x="1157399" y="3815036"/>
            <a:ext cx="4929077" cy="159138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8" idx="4"/>
          </p:cNvCxnSpPr>
          <p:nvPr/>
        </p:nvCxnSpPr>
        <p:spPr>
          <a:xfrm rot="16200000" flipH="1">
            <a:off x="2145636" y="1400417"/>
            <a:ext cx="2107910" cy="505043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395238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404365" y="3892939"/>
            <a:ext cx="1815474" cy="6745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163241" y="391736"/>
            <a:ext cx="1283332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копать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Соединительная линия уступом 23"/>
          <p:cNvCxnSpPr>
            <a:endCxn id="21" idx="2"/>
          </p:cNvCxnSpPr>
          <p:nvPr/>
        </p:nvCxnSpPr>
        <p:spPr>
          <a:xfrm flipV="1">
            <a:off x="6686550" y="743000"/>
            <a:ext cx="1476691" cy="6218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6"/>
            <a:endCxn id="2" idx="0"/>
          </p:cNvCxnSpPr>
          <p:nvPr/>
        </p:nvCxnSpPr>
        <p:spPr>
          <a:xfrm flipV="1">
            <a:off x="9446573" y="409575"/>
            <a:ext cx="2284255" cy="333425"/>
          </a:xfrm>
          <a:prstGeom prst="bentConnector4">
            <a:avLst>
              <a:gd name="adj1" fmla="val 41521"/>
              <a:gd name="adj2" fmla="val 17391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312049" y="3760333"/>
            <a:ext cx="13271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Вылезать из дубровы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Соединительная линия уступом 21"/>
          <p:cNvCxnSpPr>
            <a:endCxn id="25" idx="2"/>
          </p:cNvCxnSpPr>
          <p:nvPr/>
        </p:nvCxnSpPr>
        <p:spPr>
          <a:xfrm flipV="1">
            <a:off x="6780504" y="4111597"/>
            <a:ext cx="531545" cy="45591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849047" y="2985557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всю ботву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Соединительная линия уступом 22"/>
          <p:cNvCxnSpPr>
            <a:endCxn id="28" idx="0"/>
          </p:cNvCxnSpPr>
          <p:nvPr/>
        </p:nvCxnSpPr>
        <p:spPr>
          <a:xfrm rot="5400000">
            <a:off x="6217351" y="2768422"/>
            <a:ext cx="43427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4"/>
            <a:endCxn id="3" idx="0"/>
          </p:cNvCxnSpPr>
          <p:nvPr/>
        </p:nvCxnSpPr>
        <p:spPr>
          <a:xfrm rot="16200000" flipH="1">
            <a:off x="6012017" y="4110553"/>
            <a:ext cx="879427" cy="344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344025" y="3190411"/>
            <a:ext cx="1273426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Соединительная линия уступом 32"/>
          <p:cNvCxnSpPr>
            <a:stCxn id="29" idx="6"/>
          </p:cNvCxnSpPr>
          <p:nvPr/>
        </p:nvCxnSpPr>
        <p:spPr>
          <a:xfrm flipV="1">
            <a:off x="10617451" y="1079234"/>
            <a:ext cx="1056698" cy="246244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830459" y="2777483"/>
            <a:ext cx="1354791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Повезти продавать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endCxn id="32" idx="2"/>
          </p:cNvCxnSpPr>
          <p:nvPr/>
        </p:nvCxnSpPr>
        <p:spPr>
          <a:xfrm>
            <a:off x="6681433" y="2393736"/>
            <a:ext cx="1149026" cy="73501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endCxn id="29" idx="2"/>
          </p:cNvCxnSpPr>
          <p:nvPr/>
        </p:nvCxnSpPr>
        <p:spPr>
          <a:xfrm>
            <a:off x="6681433" y="2486025"/>
            <a:ext cx="2662592" cy="105565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1945882" y="2437544"/>
            <a:ext cx="1366034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Выйти навстречу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Соединительная линия уступом 30"/>
          <p:cNvCxnSpPr>
            <a:endCxn id="35" idx="6"/>
          </p:cNvCxnSpPr>
          <p:nvPr/>
        </p:nvCxnSpPr>
        <p:spPr>
          <a:xfrm rot="10800000">
            <a:off x="3311917" y="2788808"/>
            <a:ext cx="2916741" cy="194996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1790988" y="1429845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Разговаривать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ная линия уступом 36"/>
          <p:cNvCxnSpPr>
            <a:endCxn id="36" idx="6"/>
          </p:cNvCxnSpPr>
          <p:nvPr/>
        </p:nvCxnSpPr>
        <p:spPr>
          <a:xfrm rot="10800000">
            <a:off x="2961866" y="1781109"/>
            <a:ext cx="3226890" cy="280112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36" idx="0"/>
          </p:cNvCxnSpPr>
          <p:nvPr/>
        </p:nvCxnSpPr>
        <p:spPr>
          <a:xfrm rot="10800000">
            <a:off x="2376427" y="1429846"/>
            <a:ext cx="3843412" cy="506277"/>
          </a:xfrm>
          <a:prstGeom prst="bentConnector4">
            <a:avLst>
              <a:gd name="adj1" fmla="val 42384"/>
              <a:gd name="adj2" fmla="val 14515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4662000" y="3054949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репу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endCxn id="39" idx="0"/>
          </p:cNvCxnSpPr>
          <p:nvPr/>
        </p:nvCxnSpPr>
        <p:spPr>
          <a:xfrm rot="10800000" flipV="1">
            <a:off x="5247440" y="2400437"/>
            <a:ext cx="981219" cy="6545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9" idx="5"/>
          </p:cNvCxnSpPr>
          <p:nvPr/>
        </p:nvCxnSpPr>
        <p:spPr>
          <a:xfrm rot="16200000" flipH="1">
            <a:off x="5519925" y="3796075"/>
            <a:ext cx="955567" cy="67260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712076" y="4324846"/>
            <a:ext cx="1035323" cy="5403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Съесть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Соединительная линия уступом 43"/>
          <p:cNvCxnSpPr>
            <a:endCxn id="42" idx="2"/>
          </p:cNvCxnSpPr>
          <p:nvPr/>
        </p:nvCxnSpPr>
        <p:spPr>
          <a:xfrm flipV="1">
            <a:off x="6896100" y="4595016"/>
            <a:ext cx="1815976" cy="27017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639049" y="5648357"/>
            <a:ext cx="1438275" cy="42253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Завереветь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ная линия уступом 45"/>
          <p:cNvCxnSpPr>
            <a:endCxn id="45" idx="2"/>
          </p:cNvCxnSpPr>
          <p:nvPr/>
        </p:nvCxnSpPr>
        <p:spPr>
          <a:xfrm>
            <a:off x="6924692" y="5516201"/>
            <a:ext cx="714357" cy="34342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4817779" y="550418"/>
            <a:ext cx="1170878" cy="4729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Посеять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47" idx="4"/>
          </p:cNvCxnSpPr>
          <p:nvPr/>
        </p:nvCxnSpPr>
        <p:spPr>
          <a:xfrm rot="10800000">
            <a:off x="5403218" y="1023415"/>
            <a:ext cx="930792" cy="46431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03" y="74608"/>
            <a:ext cx="1089099" cy="635308"/>
          </a:xfrm>
          <a:prstGeom prst="rect">
            <a:avLst/>
          </a:prstGeom>
        </p:spPr>
      </p:pic>
      <p:cxnSp>
        <p:nvCxnSpPr>
          <p:cNvPr id="50" name="Соединительная линия уступом 49"/>
          <p:cNvCxnSpPr>
            <a:stCxn id="47" idx="2"/>
            <a:endCxn id="11" idx="3"/>
          </p:cNvCxnSpPr>
          <p:nvPr/>
        </p:nvCxnSpPr>
        <p:spPr>
          <a:xfrm rot="10800000">
            <a:off x="3739403" y="392263"/>
            <a:ext cx="1078377" cy="3946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026201" y="422146"/>
            <a:ext cx="1264801" cy="6012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Приехать жать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endCxn id="51" idx="6"/>
          </p:cNvCxnSpPr>
          <p:nvPr/>
        </p:nvCxnSpPr>
        <p:spPr>
          <a:xfrm rot="10800000">
            <a:off x="2291002" y="722781"/>
            <a:ext cx="3937656" cy="853474"/>
          </a:xfrm>
          <a:prstGeom prst="bentConnector3">
            <a:avLst>
              <a:gd name="adj1" fmla="val 526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1290985" y="5573894"/>
            <a:ext cx="1571625" cy="4303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Соединительная линия уступом 53"/>
          <p:cNvCxnSpPr>
            <a:endCxn id="53" idx="6"/>
          </p:cNvCxnSpPr>
          <p:nvPr/>
        </p:nvCxnSpPr>
        <p:spPr>
          <a:xfrm rot="10800000" flipV="1">
            <a:off x="2862610" y="5682117"/>
            <a:ext cx="3471400" cy="10696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51" idx="0"/>
            <a:endCxn id="11" idx="1"/>
          </p:cNvCxnSpPr>
          <p:nvPr/>
        </p:nvCxnSpPr>
        <p:spPr>
          <a:xfrm rot="5400000" flipH="1" flipV="1">
            <a:off x="2139510" y="-88646"/>
            <a:ext cx="29884" cy="99170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66692" y="3356545"/>
            <a:ext cx="1170878" cy="5319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рожь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Соединительная линия уступом 56"/>
          <p:cNvCxnSpPr>
            <a:endCxn id="55" idx="6"/>
          </p:cNvCxnSpPr>
          <p:nvPr/>
        </p:nvCxnSpPr>
        <p:spPr>
          <a:xfrm rot="10800000" flipV="1">
            <a:off x="1328870" y="2557637"/>
            <a:ext cx="5005141" cy="106932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2135" y="2344766"/>
            <a:ext cx="1264474" cy="52691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корешки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Соединительная линия уступом 59"/>
          <p:cNvCxnSpPr>
            <a:endCxn id="58" idx="0"/>
          </p:cNvCxnSpPr>
          <p:nvPr/>
        </p:nvCxnSpPr>
        <p:spPr>
          <a:xfrm rot="10800000" flipV="1">
            <a:off x="674373" y="2132372"/>
            <a:ext cx="5457261" cy="21239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5706400" y="293755"/>
            <a:ext cx="1255219" cy="4225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Накласть на воз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Соединительная линия уступом 62"/>
          <p:cNvCxnSpPr>
            <a:endCxn id="61" idx="4"/>
          </p:cNvCxnSpPr>
          <p:nvPr/>
        </p:nvCxnSpPr>
        <p:spPr>
          <a:xfrm rot="16200000" flipV="1">
            <a:off x="6050950" y="999408"/>
            <a:ext cx="680450" cy="1143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61" idx="2"/>
          </p:cNvCxnSpPr>
          <p:nvPr/>
        </p:nvCxnSpPr>
        <p:spPr>
          <a:xfrm rot="10800000">
            <a:off x="3585730" y="192500"/>
            <a:ext cx="2120670" cy="31255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7028572" y="1977"/>
            <a:ext cx="1170878" cy="4790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Увезти домой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Прямая со стрелкой 66"/>
          <p:cNvCxnSpPr>
            <a:endCxn id="64" idx="3"/>
          </p:cNvCxnSpPr>
          <p:nvPr/>
        </p:nvCxnSpPr>
        <p:spPr>
          <a:xfrm flipV="1">
            <a:off x="6468975" y="410903"/>
            <a:ext cx="731068" cy="1001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64" idx="2"/>
          </p:cNvCxnSpPr>
          <p:nvPr/>
        </p:nvCxnSpPr>
        <p:spPr>
          <a:xfrm rot="10800000">
            <a:off x="3311916" y="88901"/>
            <a:ext cx="3716656" cy="15262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4581525" y="5972229"/>
            <a:ext cx="1504950" cy="50477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Биться с корешками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Соединительная линия уступом 65"/>
          <p:cNvCxnSpPr>
            <a:stCxn id="3" idx="2"/>
            <a:endCxn id="68" idx="6"/>
          </p:cNvCxnSpPr>
          <p:nvPr/>
        </p:nvCxnSpPr>
        <p:spPr>
          <a:xfrm rot="5400000">
            <a:off x="6006477" y="5762117"/>
            <a:ext cx="542497" cy="38249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9502800" y="5774474"/>
            <a:ext cx="1355700" cy="61680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Ничего не сделать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9509401" y="5033072"/>
            <a:ext cx="1748267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Рассердиться на мужика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Соединительная линия уступом 72"/>
          <p:cNvCxnSpPr/>
          <p:nvPr/>
        </p:nvCxnSpPr>
        <p:spPr>
          <a:xfrm flipV="1">
            <a:off x="6976789" y="5461054"/>
            <a:ext cx="2532612" cy="22083"/>
          </a:xfrm>
          <a:prstGeom prst="bentConnector3">
            <a:avLst>
              <a:gd name="adj1" fmla="val 4661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10211014" y="4038571"/>
            <a:ext cx="190148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Враждовать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Соединительная линия уступом 74"/>
          <p:cNvCxnSpPr>
            <a:endCxn id="74" idx="4"/>
          </p:cNvCxnSpPr>
          <p:nvPr/>
        </p:nvCxnSpPr>
        <p:spPr>
          <a:xfrm flipV="1">
            <a:off x="6899286" y="4741098"/>
            <a:ext cx="4262472" cy="15835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4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2010" y="6087035"/>
            <a:ext cx="2389990" cy="770965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6424" y="6268122"/>
            <a:ext cx="3155576" cy="589878"/>
          </a:xfrm>
        </p:spPr>
        <p:txBody>
          <a:bodyPr>
            <a:noAutofit/>
          </a:bodyPr>
          <a:lstStyle/>
          <a:p>
            <a:pPr algn="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95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0"/>
            <a:ext cx="9905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7374" y="6495288"/>
            <a:ext cx="4514626" cy="362712"/>
          </a:xfrm>
        </p:spPr>
        <p:txBody>
          <a:bodyPr>
            <a:normAutofit fontScale="90000"/>
          </a:bodyPr>
          <a:lstStyle/>
          <a:p>
            <a:pPr algn="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Уточнённая диаграмма классов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21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435788" y="6339840"/>
            <a:ext cx="3756212" cy="518160"/>
          </a:xfrm>
        </p:spPr>
        <p:txBody>
          <a:bodyPr>
            <a:noAutofit/>
          </a:bodyPr>
          <a:lstStyle/>
          <a:p>
            <a:pPr algn="r"/>
            <a:r>
              <a:rPr lang="ru-RU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08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-6252"/>
            <a:ext cx="9897036" cy="632637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469745" y="6127735"/>
            <a:ext cx="3722255" cy="730265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>
            <a:stCxn id="4" idx="3"/>
          </p:cNvCxnSpPr>
          <p:nvPr/>
        </p:nvCxnSpPr>
        <p:spPr>
          <a:xfrm flipV="1">
            <a:off x="7497493" y="1350925"/>
            <a:ext cx="2005307" cy="6797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7497493" y="2305050"/>
            <a:ext cx="2005307" cy="672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>
            <a:stCxn id="4" idx="3"/>
          </p:cNvCxnSpPr>
          <p:nvPr/>
        </p:nvCxnSpPr>
        <p:spPr>
          <a:xfrm flipV="1">
            <a:off x="7497493" y="1350925"/>
            <a:ext cx="2005307" cy="6797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7497493" y="2305050"/>
            <a:ext cx="2005307" cy="672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95575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704703" y="3892939"/>
            <a:ext cx="1515135" cy="67458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95575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704703" y="3892939"/>
            <a:ext cx="1515135" cy="67458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95575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704703" y="3892939"/>
            <a:ext cx="1515135" cy="67458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56" y="1252887"/>
            <a:ext cx="2057037" cy="155567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502800" y="1013600"/>
            <a:ext cx="1170878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Поехать сеять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flipV="1">
            <a:off x="6896100" y="1350926"/>
            <a:ext cx="2606700" cy="6797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78" y="409575"/>
            <a:ext cx="774700" cy="76806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5" idx="6"/>
            <a:endCxn id="2" idx="1"/>
          </p:cNvCxnSpPr>
          <p:nvPr/>
        </p:nvCxnSpPr>
        <p:spPr>
          <a:xfrm flipV="1">
            <a:off x="10673678" y="793605"/>
            <a:ext cx="669800" cy="57125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502800" y="1936122"/>
            <a:ext cx="1279500" cy="8724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Пахать там да работать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endCxn id="8" idx="2"/>
          </p:cNvCxnSpPr>
          <p:nvPr/>
        </p:nvCxnSpPr>
        <p:spPr>
          <a:xfrm>
            <a:off x="6896100" y="2287385"/>
            <a:ext cx="2606700" cy="8495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10" y="4567511"/>
            <a:ext cx="1488328" cy="1114607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375099" y="4979591"/>
            <a:ext cx="1488329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Приходить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Соединительная линия уступом 11"/>
          <p:cNvCxnSpPr>
            <a:stCxn id="3" idx="1"/>
            <a:endCxn id="10" idx="6"/>
          </p:cNvCxnSpPr>
          <p:nvPr/>
        </p:nvCxnSpPr>
        <p:spPr>
          <a:xfrm rot="10800000" flipV="1">
            <a:off x="4863428" y="5124815"/>
            <a:ext cx="861382" cy="20604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695575" y="3699651"/>
            <a:ext cx="2009127" cy="3865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Договариваться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Соединительная линия уступом 13"/>
          <p:cNvCxnSpPr>
            <a:endCxn id="13" idx="6"/>
          </p:cNvCxnSpPr>
          <p:nvPr/>
        </p:nvCxnSpPr>
        <p:spPr>
          <a:xfrm rot="10800000">
            <a:off x="4704703" y="3892939"/>
            <a:ext cx="1515135" cy="67458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3" idx="0"/>
          </p:cNvCxnSpPr>
          <p:nvPr/>
        </p:nvCxnSpPr>
        <p:spPr>
          <a:xfrm rot="10800000" flipV="1">
            <a:off x="3700139" y="2219325"/>
            <a:ext cx="2386336" cy="148032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524697" y="4277064"/>
            <a:ext cx="1104203" cy="5902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/>
          <p:cNvCxnSpPr>
            <a:endCxn id="15" idx="6"/>
          </p:cNvCxnSpPr>
          <p:nvPr/>
        </p:nvCxnSpPr>
        <p:spPr>
          <a:xfrm rot="10800000">
            <a:off x="2628900" y="4572171"/>
            <a:ext cx="3352800" cy="33320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074520" y="4905377"/>
            <a:ext cx="1170878" cy="52387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Уйти в дуброву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endCxn id="17" idx="2"/>
          </p:cNvCxnSpPr>
          <p:nvPr/>
        </p:nvCxnSpPr>
        <p:spPr>
          <a:xfrm>
            <a:off x="7019925" y="5124815"/>
            <a:ext cx="1054595" cy="4249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927553" y="2608224"/>
            <a:ext cx="1190625" cy="70252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Вырасти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Соединительная линия уступом 19"/>
          <p:cNvCxnSpPr>
            <a:endCxn id="19" idx="0"/>
          </p:cNvCxnSpPr>
          <p:nvPr/>
        </p:nvCxnSpPr>
        <p:spPr>
          <a:xfrm rot="5400000">
            <a:off x="10794997" y="1839870"/>
            <a:ext cx="1496223" cy="4048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903</Words>
  <Application>Microsoft Office PowerPoint</Application>
  <PresentationFormat>Широкоэкранный</PresentationFormat>
  <Paragraphs>455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Calibri</vt:lpstr>
      <vt:lpstr>Calibri Light</vt:lpstr>
      <vt:lpstr>Times New Roman</vt:lpstr>
      <vt:lpstr>Ретро</vt:lpstr>
      <vt:lpstr>Русская народная сказка </vt:lpstr>
      <vt:lpstr>Диаграмма вариантов использования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последовательности</vt:lpstr>
      <vt:lpstr>Презентация PowerPoint</vt:lpstr>
      <vt:lpstr>Презентация PowerPoint</vt:lpstr>
      <vt:lpstr>Диаграмма состояний</vt:lpstr>
      <vt:lpstr>Уточнённая диаграмма классов</vt:lpstr>
      <vt:lpstr>Диаграмма деятельности</vt:lpstr>
      <vt:lpstr>Диаграмма компонентов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Русская народная сказка МУЖИК И МЕДВЕДЬ</dc:title>
  <dc:creator>Андрей Манакин</dc:creator>
  <cp:lastModifiedBy>Андрей Манакин</cp:lastModifiedBy>
  <cp:revision>39</cp:revision>
  <dcterms:created xsi:type="dcterms:W3CDTF">2017-11-25T10:52:51Z</dcterms:created>
  <dcterms:modified xsi:type="dcterms:W3CDTF">2017-12-03T12:42:46Z</dcterms:modified>
</cp:coreProperties>
</file>