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DEE80-A3A1-4249-89DE-53C5D49E08F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1F25-2B36-4915-80DF-B06C6ABB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49887" y="3570574"/>
            <a:ext cx="4415884" cy="2585323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Выполнил:</a:t>
            </a:r>
          </a:p>
          <a:p>
            <a:pPr algn="r"/>
            <a:r>
              <a:rPr lang="ru-RU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тудент гр.546</a:t>
            </a:r>
          </a:p>
          <a:p>
            <a:pPr algn="r"/>
            <a:r>
              <a:rPr lang="ru-RU" sz="5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Осин И.Г.</a:t>
            </a:r>
            <a:endParaRPr lang="ru-RU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400168" y="0"/>
            <a:ext cx="12222054" cy="2877711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ru-RU" sz="11500" b="1" cap="none" spc="0" dirty="0" smtClean="0">
                <a:ln/>
                <a:solidFill>
                  <a:schemeClr val="accent1"/>
                </a:solidFill>
                <a:effectLst/>
              </a:rPr>
              <a:t>МУХА-ЦОКОТУХА</a:t>
            </a:r>
          </a:p>
          <a:p>
            <a:pPr algn="r"/>
            <a:r>
              <a:rPr lang="ru-RU" sz="6000" b="1" dirty="0" smtClean="0">
                <a:ln/>
                <a:solidFill>
                  <a:schemeClr val="accent1"/>
                </a:solidFill>
              </a:rPr>
              <a:t>Версия в </a:t>
            </a:r>
            <a:r>
              <a:rPr lang="en-US" sz="6000" b="1" dirty="0" smtClean="0">
                <a:ln/>
                <a:solidFill>
                  <a:schemeClr val="accent1"/>
                </a:solidFill>
              </a:rPr>
              <a:t>UML</a:t>
            </a:r>
            <a:endParaRPr lang="ru-RU" sz="60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63" y="1948377"/>
            <a:ext cx="925887" cy="11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2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63" y="1948377"/>
            <a:ext cx="925887" cy="1131095"/>
          </a:xfrm>
          <a:prstGeom prst="rect">
            <a:avLst/>
          </a:prstGeom>
        </p:spPr>
      </p:pic>
      <p:cxnSp>
        <p:nvCxnSpPr>
          <p:cNvPr id="6" name="Прямая со стрелкой 5"/>
          <p:cNvCxnSpPr>
            <a:endCxn id="20" idx="2"/>
          </p:cNvCxnSpPr>
          <p:nvPr/>
        </p:nvCxnSpPr>
        <p:spPr>
          <a:xfrm flipV="1">
            <a:off x="3929189" y="532040"/>
            <a:ext cx="1140912" cy="137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3250762" y="150819"/>
            <a:ext cx="1412944" cy="52409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Пойти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полю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>
            <a:endCxn id="7" idx="4"/>
          </p:cNvCxnSpPr>
          <p:nvPr/>
        </p:nvCxnSpPr>
        <p:spPr>
          <a:xfrm flipV="1">
            <a:off x="3691437" y="674913"/>
            <a:ext cx="265797" cy="1131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671973" y="166194"/>
            <a:ext cx="1253601" cy="57967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Найти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34801" y="440855"/>
            <a:ext cx="1350373" cy="58157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Пойти на базар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302847" y="1542416"/>
            <a:ext cx="1342085" cy="57994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Купить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070101" y="322995"/>
            <a:ext cx="1689400" cy="41808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Пригласить 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Прямая со стрелкой 21"/>
          <p:cNvCxnSpPr>
            <a:endCxn id="18" idx="6"/>
          </p:cNvCxnSpPr>
          <p:nvPr/>
        </p:nvCxnSpPr>
        <p:spPr>
          <a:xfrm flipH="1" flipV="1">
            <a:off x="1485174" y="731642"/>
            <a:ext cx="1686656" cy="1260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1" idx="5"/>
          </p:cNvCxnSpPr>
          <p:nvPr/>
        </p:nvCxnSpPr>
        <p:spPr>
          <a:xfrm flipH="1" flipV="1">
            <a:off x="2741988" y="660974"/>
            <a:ext cx="667594" cy="115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9" idx="2"/>
          </p:cNvCxnSpPr>
          <p:nvPr/>
        </p:nvCxnSpPr>
        <p:spPr>
          <a:xfrm flipH="1" flipV="1">
            <a:off x="832189" y="1710926"/>
            <a:ext cx="470658" cy="121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88" y="440855"/>
            <a:ext cx="1193334" cy="1058090"/>
          </a:xfrm>
          <a:prstGeom prst="rect">
            <a:avLst/>
          </a:prstGeom>
        </p:spPr>
      </p:pic>
      <p:sp>
        <p:nvSpPr>
          <p:cNvPr id="34" name="Овал 33"/>
          <p:cNvSpPr/>
          <p:nvPr/>
        </p:nvSpPr>
        <p:spPr>
          <a:xfrm>
            <a:off x="9976580" y="516696"/>
            <a:ext cx="1716856" cy="56110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Выпивать все стаканы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Прямая со стрелкой 34"/>
          <p:cNvCxnSpPr>
            <a:stCxn id="58" idx="1"/>
            <a:endCxn id="44" idx="6"/>
          </p:cNvCxnSpPr>
          <p:nvPr/>
        </p:nvCxnSpPr>
        <p:spPr>
          <a:xfrm flipH="1" flipV="1">
            <a:off x="7327477" y="3777224"/>
            <a:ext cx="1067259" cy="3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3" idx="2"/>
          </p:cNvCxnSpPr>
          <p:nvPr/>
        </p:nvCxnSpPr>
        <p:spPr>
          <a:xfrm flipH="1">
            <a:off x="6747442" y="3337220"/>
            <a:ext cx="9822" cy="21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4" name="Рисунок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602" y="1794307"/>
            <a:ext cx="925206" cy="1090724"/>
          </a:xfrm>
          <a:prstGeom prst="rect">
            <a:avLst/>
          </a:prstGeom>
        </p:spPr>
      </p:pic>
      <p:sp>
        <p:nvSpPr>
          <p:cNvPr id="55" name="Овал 54"/>
          <p:cNvSpPr/>
          <p:nvPr/>
        </p:nvSpPr>
        <p:spPr>
          <a:xfrm>
            <a:off x="10043765" y="1710926"/>
            <a:ext cx="1511613" cy="51642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Выпивать 3 чашки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Прямая со стрелкой 55"/>
          <p:cNvCxnSpPr>
            <a:stCxn id="12" idx="0"/>
            <a:endCxn id="31" idx="4"/>
          </p:cNvCxnSpPr>
          <p:nvPr/>
        </p:nvCxnSpPr>
        <p:spPr>
          <a:xfrm flipH="1" flipV="1">
            <a:off x="5985727" y="1546100"/>
            <a:ext cx="717723" cy="278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Рисунок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36" y="3134116"/>
            <a:ext cx="959936" cy="1294020"/>
          </a:xfrm>
          <a:prstGeom prst="rect">
            <a:avLst/>
          </a:prstGeom>
        </p:spPr>
      </p:pic>
      <p:sp>
        <p:nvSpPr>
          <p:cNvPr id="59" name="Прямоугольник 58"/>
          <p:cNvSpPr/>
          <p:nvPr/>
        </p:nvSpPr>
        <p:spPr>
          <a:xfrm>
            <a:off x="3133330" y="3051051"/>
            <a:ext cx="6575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Муха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350415" y="2784413"/>
            <a:ext cx="965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Букашки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352700" y="1447058"/>
            <a:ext cx="104272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Тараканы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8484326" y="4315927"/>
            <a:ext cx="8883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Блошки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cxnSp>
        <p:nvCxnSpPr>
          <p:cNvPr id="65" name="Прямая со стрелкой 64"/>
          <p:cNvCxnSpPr/>
          <p:nvPr/>
        </p:nvCxnSpPr>
        <p:spPr>
          <a:xfrm flipH="1" flipV="1">
            <a:off x="5929086" y="4759141"/>
            <a:ext cx="477136" cy="566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72" idx="5"/>
          </p:cNvCxnSpPr>
          <p:nvPr/>
        </p:nvCxnSpPr>
        <p:spPr>
          <a:xfrm flipH="1" flipV="1">
            <a:off x="4430781" y="4749705"/>
            <a:ext cx="1663125" cy="809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5192069" y="1085580"/>
            <a:ext cx="1587316" cy="46052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Прибегать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Прямая со стрелкой 36"/>
          <p:cNvCxnSpPr>
            <a:stCxn id="31" idx="2"/>
          </p:cNvCxnSpPr>
          <p:nvPr/>
        </p:nvCxnSpPr>
        <p:spPr>
          <a:xfrm flipH="1">
            <a:off x="4058512" y="1315840"/>
            <a:ext cx="1133557" cy="776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06" y="1824623"/>
            <a:ext cx="1219088" cy="1219088"/>
          </a:xfrm>
          <a:prstGeom prst="rect">
            <a:avLst/>
          </a:prstGeom>
        </p:spPr>
      </p:pic>
      <p:sp>
        <p:nvSpPr>
          <p:cNvPr id="43" name="Прямоугольник 42"/>
          <p:cNvSpPr/>
          <p:nvPr/>
        </p:nvSpPr>
        <p:spPr>
          <a:xfrm>
            <a:off x="6395690" y="2998666"/>
            <a:ext cx="7231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Пчела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717525" y="3565706"/>
            <a:ext cx="1609952" cy="42303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Приносить</a:t>
            </a:r>
          </a:p>
        </p:txBody>
      </p:sp>
      <p:cxnSp>
        <p:nvCxnSpPr>
          <p:cNvPr id="45" name="Прямая со стрелкой 44"/>
          <p:cNvCxnSpPr>
            <a:stCxn id="32" idx="1"/>
            <a:endCxn id="31" idx="6"/>
          </p:cNvCxnSpPr>
          <p:nvPr/>
        </p:nvCxnSpPr>
        <p:spPr>
          <a:xfrm flipH="1">
            <a:off x="6779385" y="969900"/>
            <a:ext cx="1514303" cy="345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" idx="1"/>
            <a:endCxn id="4" idx="3"/>
          </p:cNvCxnSpPr>
          <p:nvPr/>
        </p:nvCxnSpPr>
        <p:spPr>
          <a:xfrm flipH="1" flipV="1">
            <a:off x="3925050" y="2513925"/>
            <a:ext cx="906732" cy="74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" idx="1"/>
            <a:endCxn id="57" idx="6"/>
          </p:cNvCxnSpPr>
          <p:nvPr/>
        </p:nvCxnSpPr>
        <p:spPr>
          <a:xfrm flipH="1">
            <a:off x="2632460" y="2513925"/>
            <a:ext cx="366703" cy="6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55409" y="2229569"/>
            <a:ext cx="2477051" cy="58093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Говорить бабочке кушать варенье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55" y="5325467"/>
            <a:ext cx="1333022" cy="1235267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6231151" y="6390086"/>
            <a:ext cx="8235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Паучок</a:t>
            </a:r>
          </a:p>
        </p:txBody>
      </p:sp>
      <p:sp>
        <p:nvSpPr>
          <p:cNvPr id="72" name="Овал 71"/>
          <p:cNvSpPr/>
          <p:nvPr/>
        </p:nvSpPr>
        <p:spPr>
          <a:xfrm>
            <a:off x="3075922" y="4253843"/>
            <a:ext cx="1587316" cy="58093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Поволочь в уголок</a:t>
            </a:r>
          </a:p>
        </p:txBody>
      </p:sp>
      <p:sp>
        <p:nvSpPr>
          <p:cNvPr id="73" name="Овал 72"/>
          <p:cNvSpPr/>
          <p:nvPr/>
        </p:nvSpPr>
        <p:spPr>
          <a:xfrm>
            <a:off x="4851354" y="4178200"/>
            <a:ext cx="1587316" cy="58093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Хотеть погубить</a:t>
            </a:r>
          </a:p>
        </p:txBody>
      </p:sp>
      <p:cxnSp>
        <p:nvCxnSpPr>
          <p:cNvPr id="74" name="Прямая со стрелкой 73"/>
          <p:cNvCxnSpPr>
            <a:stCxn id="44" idx="2"/>
          </p:cNvCxnSpPr>
          <p:nvPr/>
        </p:nvCxnSpPr>
        <p:spPr>
          <a:xfrm flipH="1" flipV="1">
            <a:off x="5009980" y="3410534"/>
            <a:ext cx="707545" cy="366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149" idx="1"/>
          </p:cNvCxnSpPr>
          <p:nvPr/>
        </p:nvCxnSpPr>
        <p:spPr>
          <a:xfrm flipH="1" flipV="1">
            <a:off x="3808061" y="2876398"/>
            <a:ext cx="727340" cy="37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9" idx="3"/>
          </p:cNvCxnSpPr>
          <p:nvPr/>
        </p:nvCxnSpPr>
        <p:spPr>
          <a:xfrm flipH="1" flipV="1">
            <a:off x="3790882" y="3220328"/>
            <a:ext cx="1152086" cy="1113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2" idx="0"/>
          </p:cNvCxnSpPr>
          <p:nvPr/>
        </p:nvCxnSpPr>
        <p:spPr>
          <a:xfrm flipH="1" flipV="1">
            <a:off x="3449679" y="3369071"/>
            <a:ext cx="419901" cy="88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endCxn id="120" idx="6"/>
          </p:cNvCxnSpPr>
          <p:nvPr/>
        </p:nvCxnSpPr>
        <p:spPr>
          <a:xfrm flipH="1">
            <a:off x="1836072" y="2934602"/>
            <a:ext cx="1033336" cy="454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Овал 119"/>
          <p:cNvSpPr/>
          <p:nvPr/>
        </p:nvSpPr>
        <p:spPr>
          <a:xfrm>
            <a:off x="248756" y="3098263"/>
            <a:ext cx="1587316" cy="58093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Звать на помощь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82" y="2227352"/>
            <a:ext cx="722211" cy="722211"/>
          </a:xfrm>
          <a:prstGeom prst="rect">
            <a:avLst/>
          </a:prstGeom>
        </p:spPr>
      </p:pic>
      <p:cxnSp>
        <p:nvCxnSpPr>
          <p:cNvPr id="85" name="Прямая со стрелкой 84"/>
          <p:cNvCxnSpPr>
            <a:stCxn id="44" idx="0"/>
            <a:endCxn id="3" idx="3"/>
          </p:cNvCxnSpPr>
          <p:nvPr/>
        </p:nvCxnSpPr>
        <p:spPr>
          <a:xfrm flipH="1" flipV="1">
            <a:off x="5553993" y="2588458"/>
            <a:ext cx="968508" cy="977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9" name="Рисунок 1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01" y="2999766"/>
            <a:ext cx="498214" cy="498214"/>
          </a:xfrm>
          <a:prstGeom prst="rect">
            <a:avLst/>
          </a:prstGeom>
        </p:spPr>
      </p:pic>
      <p:cxnSp>
        <p:nvCxnSpPr>
          <p:cNvPr id="171" name="Прямая соединительная линия 170"/>
          <p:cNvCxnSpPr>
            <a:stCxn id="20" idx="6"/>
          </p:cNvCxnSpPr>
          <p:nvPr/>
        </p:nvCxnSpPr>
        <p:spPr>
          <a:xfrm flipV="1">
            <a:off x="6759501" y="246185"/>
            <a:ext cx="1171161" cy="2858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/>
          <p:nvPr/>
        </p:nvCxnSpPr>
        <p:spPr>
          <a:xfrm>
            <a:off x="7930662" y="246185"/>
            <a:ext cx="39653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/>
          <p:nvPr/>
        </p:nvCxnSpPr>
        <p:spPr>
          <a:xfrm>
            <a:off x="11895992" y="246185"/>
            <a:ext cx="0" cy="2340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54" idx="3"/>
            <a:endCxn id="55" idx="2"/>
          </p:cNvCxnSpPr>
          <p:nvPr/>
        </p:nvCxnSpPr>
        <p:spPr>
          <a:xfrm flipV="1">
            <a:off x="9315808" y="1969139"/>
            <a:ext cx="727957" cy="37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32" idx="3"/>
            <a:endCxn id="34" idx="2"/>
          </p:cNvCxnSpPr>
          <p:nvPr/>
        </p:nvCxnSpPr>
        <p:spPr>
          <a:xfrm flipV="1">
            <a:off x="9487022" y="797247"/>
            <a:ext cx="489558" cy="172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>
            <a:off x="7930662" y="246185"/>
            <a:ext cx="410728" cy="369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/>
          <p:nvPr/>
        </p:nvCxnSpPr>
        <p:spPr>
          <a:xfrm flipH="1">
            <a:off x="9330774" y="2586789"/>
            <a:ext cx="25652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>
            <a:endCxn id="58" idx="3"/>
          </p:cNvCxnSpPr>
          <p:nvPr/>
        </p:nvCxnSpPr>
        <p:spPr>
          <a:xfrm flipH="1" flipV="1">
            <a:off x="9354672" y="3781126"/>
            <a:ext cx="2541320" cy="11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0" name="Рисунок 19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68" y="5298791"/>
            <a:ext cx="1178980" cy="1243650"/>
          </a:xfrm>
          <a:prstGeom prst="rect">
            <a:avLst/>
          </a:prstGeom>
        </p:spPr>
      </p:pic>
      <p:sp>
        <p:nvSpPr>
          <p:cNvPr id="201" name="Прямоугольник 200"/>
          <p:cNvSpPr/>
          <p:nvPr/>
        </p:nvSpPr>
        <p:spPr>
          <a:xfrm>
            <a:off x="2242621" y="6492560"/>
            <a:ext cx="9800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Комарик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202" name="Рисунок 20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1" y="3744278"/>
            <a:ext cx="621793" cy="914402"/>
          </a:xfrm>
          <a:prstGeom prst="rect">
            <a:avLst/>
          </a:prstGeom>
        </p:spPr>
      </p:pic>
      <p:sp>
        <p:nvSpPr>
          <p:cNvPr id="214" name="Овал 213"/>
          <p:cNvSpPr/>
          <p:nvPr/>
        </p:nvSpPr>
        <p:spPr>
          <a:xfrm>
            <a:off x="282406" y="5943101"/>
            <a:ext cx="1363542" cy="5199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Лететь</a:t>
            </a:r>
          </a:p>
        </p:txBody>
      </p:sp>
      <p:sp>
        <p:nvSpPr>
          <p:cNvPr id="215" name="Овал 214"/>
          <p:cNvSpPr/>
          <p:nvPr/>
        </p:nvSpPr>
        <p:spPr>
          <a:xfrm>
            <a:off x="279330" y="5065955"/>
            <a:ext cx="1363542" cy="5199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Гореть</a:t>
            </a:r>
          </a:p>
        </p:txBody>
      </p:sp>
      <p:cxnSp>
        <p:nvCxnSpPr>
          <p:cNvPr id="216" name="Прямая со стрелкой 215"/>
          <p:cNvCxnSpPr>
            <a:stCxn id="202" idx="2"/>
            <a:endCxn id="215" idx="0"/>
          </p:cNvCxnSpPr>
          <p:nvPr/>
        </p:nvCxnSpPr>
        <p:spPr>
          <a:xfrm>
            <a:off x="633088" y="4658680"/>
            <a:ext cx="328013" cy="407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215" idx="5"/>
          </p:cNvCxnSpPr>
          <p:nvPr/>
        </p:nvCxnSpPr>
        <p:spPr>
          <a:xfrm>
            <a:off x="1443186" y="5509793"/>
            <a:ext cx="696906" cy="150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Прямая со стрелкой 227"/>
          <p:cNvCxnSpPr>
            <a:endCxn id="214" idx="6"/>
          </p:cNvCxnSpPr>
          <p:nvPr/>
        </p:nvCxnSpPr>
        <p:spPr>
          <a:xfrm flipH="1">
            <a:off x="1645948" y="6061056"/>
            <a:ext cx="494144" cy="142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0" name="Овал 239"/>
          <p:cNvSpPr/>
          <p:nvPr/>
        </p:nvSpPr>
        <p:spPr>
          <a:xfrm>
            <a:off x="1230094" y="4378369"/>
            <a:ext cx="1506439" cy="5199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Вынимать</a:t>
            </a:r>
          </a:p>
        </p:txBody>
      </p:sp>
      <p:pic>
        <p:nvPicPr>
          <p:cNvPr id="241" name="Рисунок 2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6484">
            <a:off x="2515993" y="3324147"/>
            <a:ext cx="794578" cy="651079"/>
          </a:xfrm>
          <a:prstGeom prst="rect">
            <a:avLst/>
          </a:prstGeom>
        </p:spPr>
      </p:pic>
      <p:cxnSp>
        <p:nvCxnSpPr>
          <p:cNvPr id="242" name="Прямая со стрелкой 241"/>
          <p:cNvCxnSpPr>
            <a:stCxn id="240" idx="0"/>
            <a:endCxn id="241" idx="0"/>
          </p:cNvCxnSpPr>
          <p:nvPr/>
        </p:nvCxnSpPr>
        <p:spPr>
          <a:xfrm flipV="1">
            <a:off x="1983314" y="3744278"/>
            <a:ext cx="618474" cy="634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endCxn id="240" idx="4"/>
          </p:cNvCxnSpPr>
          <p:nvPr/>
        </p:nvCxnSpPr>
        <p:spPr>
          <a:xfrm flipH="1" flipV="1">
            <a:off x="1983314" y="4898357"/>
            <a:ext cx="412777" cy="500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Овал 259"/>
          <p:cNvSpPr/>
          <p:nvPr/>
        </p:nvSpPr>
        <p:spPr>
          <a:xfrm>
            <a:off x="3807221" y="5258813"/>
            <a:ext cx="1537069" cy="5199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Подлететь</a:t>
            </a:r>
          </a:p>
        </p:txBody>
      </p:sp>
      <p:sp>
        <p:nvSpPr>
          <p:cNvPr id="267" name="Овал 266"/>
          <p:cNvSpPr/>
          <p:nvPr/>
        </p:nvSpPr>
        <p:spPr>
          <a:xfrm>
            <a:off x="3807221" y="6059036"/>
            <a:ext cx="1537069" cy="5199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Срубить голову</a:t>
            </a:r>
          </a:p>
        </p:txBody>
      </p:sp>
      <p:cxnSp>
        <p:nvCxnSpPr>
          <p:cNvPr id="268" name="Прямая со стрелкой 267"/>
          <p:cNvCxnSpPr>
            <a:endCxn id="260" idx="2"/>
          </p:cNvCxnSpPr>
          <p:nvPr/>
        </p:nvCxnSpPr>
        <p:spPr>
          <a:xfrm>
            <a:off x="3437582" y="5518807"/>
            <a:ext cx="3696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>
            <a:endCxn id="267" idx="2"/>
          </p:cNvCxnSpPr>
          <p:nvPr/>
        </p:nvCxnSpPr>
        <p:spPr>
          <a:xfrm>
            <a:off x="3288066" y="6161195"/>
            <a:ext cx="519155" cy="15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Прямая со стрелкой 269"/>
          <p:cNvCxnSpPr>
            <a:stCxn id="260" idx="6"/>
          </p:cNvCxnSpPr>
          <p:nvPr/>
        </p:nvCxnSpPr>
        <p:spPr>
          <a:xfrm>
            <a:off x="5344290" y="5518807"/>
            <a:ext cx="650165" cy="296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Прямая со стрелкой 270"/>
          <p:cNvCxnSpPr>
            <a:stCxn id="267" idx="6"/>
          </p:cNvCxnSpPr>
          <p:nvPr/>
        </p:nvCxnSpPr>
        <p:spPr>
          <a:xfrm flipV="1">
            <a:off x="5344290" y="6278475"/>
            <a:ext cx="733872" cy="40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/>
          <p:nvPr/>
        </p:nvCxnSpPr>
        <p:spPr>
          <a:xfrm>
            <a:off x="6935982" y="1285380"/>
            <a:ext cx="1534708" cy="768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/>
          <p:nvPr/>
        </p:nvCxnSpPr>
        <p:spPr>
          <a:xfrm flipH="1" flipV="1">
            <a:off x="6941598" y="1285380"/>
            <a:ext cx="1519218" cy="2125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/>
          <p:cNvCxnSpPr>
            <a:endCxn id="61" idx="3"/>
          </p:cNvCxnSpPr>
          <p:nvPr/>
        </p:nvCxnSpPr>
        <p:spPr>
          <a:xfrm flipH="1" flipV="1">
            <a:off x="9395421" y="1616335"/>
            <a:ext cx="1296688" cy="3589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Прямая соединительная линия 305"/>
          <p:cNvCxnSpPr/>
          <p:nvPr/>
        </p:nvCxnSpPr>
        <p:spPr>
          <a:xfrm flipH="1" flipV="1">
            <a:off x="7037679" y="2777156"/>
            <a:ext cx="1563283" cy="2435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Прямая соединительная линия 309"/>
          <p:cNvCxnSpPr>
            <a:endCxn id="60" idx="3"/>
          </p:cNvCxnSpPr>
          <p:nvPr/>
        </p:nvCxnSpPr>
        <p:spPr>
          <a:xfrm flipH="1" flipV="1">
            <a:off x="9315808" y="2953690"/>
            <a:ext cx="1067259" cy="2259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Прямая соединительная линия 312"/>
          <p:cNvCxnSpPr>
            <a:endCxn id="62" idx="3"/>
          </p:cNvCxnSpPr>
          <p:nvPr/>
        </p:nvCxnSpPr>
        <p:spPr>
          <a:xfrm flipH="1" flipV="1">
            <a:off x="9372711" y="4485204"/>
            <a:ext cx="193564" cy="720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/>
          <p:nvPr/>
        </p:nvCxnSpPr>
        <p:spPr>
          <a:xfrm>
            <a:off x="8588375" y="5205441"/>
            <a:ext cx="21118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Прямая со стрелкой 329"/>
          <p:cNvCxnSpPr/>
          <p:nvPr/>
        </p:nvCxnSpPr>
        <p:spPr>
          <a:xfrm>
            <a:off x="9566275" y="5205441"/>
            <a:ext cx="0" cy="36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3" name="Овал 332"/>
          <p:cNvSpPr/>
          <p:nvPr/>
        </p:nvSpPr>
        <p:spPr>
          <a:xfrm>
            <a:off x="8754440" y="5580256"/>
            <a:ext cx="1587316" cy="58093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Испугаться</a:t>
            </a:r>
          </a:p>
        </p:txBody>
      </p:sp>
      <p:cxnSp>
        <p:nvCxnSpPr>
          <p:cNvPr id="335" name="Прямая соединительная линия 334"/>
          <p:cNvCxnSpPr/>
          <p:nvPr/>
        </p:nvCxnSpPr>
        <p:spPr>
          <a:xfrm>
            <a:off x="11895992" y="2520039"/>
            <a:ext cx="0" cy="1272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" y="1172680"/>
            <a:ext cx="851152" cy="851152"/>
          </a:xfrm>
          <a:prstGeom prst="rect">
            <a:avLst/>
          </a:prstGeom>
        </p:spPr>
      </p:pic>
      <p:cxnSp>
        <p:nvCxnSpPr>
          <p:cNvPr id="114" name="Прямая со стрелкой 113"/>
          <p:cNvCxnSpPr/>
          <p:nvPr/>
        </p:nvCxnSpPr>
        <p:spPr>
          <a:xfrm flipH="1" flipV="1">
            <a:off x="2576942" y="1944966"/>
            <a:ext cx="486474" cy="321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333" idx="2"/>
            <a:endCxn id="46" idx="3"/>
          </p:cNvCxnSpPr>
          <p:nvPr/>
        </p:nvCxnSpPr>
        <p:spPr>
          <a:xfrm flipH="1">
            <a:off x="7327477" y="5870726"/>
            <a:ext cx="1426963" cy="72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10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  <p:bldP spid="19" grpId="0" animBg="1"/>
      <p:bldP spid="20" grpId="0" animBg="1"/>
      <p:bldP spid="34" grpId="0" animBg="1"/>
      <p:bldP spid="55" grpId="0" animBg="1"/>
      <p:bldP spid="60" grpId="0"/>
      <p:bldP spid="61" grpId="0"/>
      <p:bldP spid="62" grpId="0"/>
      <p:bldP spid="31" grpId="0" animBg="1"/>
      <p:bldP spid="43" grpId="0"/>
      <p:bldP spid="44" grpId="0" animBg="1"/>
      <p:bldP spid="57" grpId="0" animBg="1"/>
      <p:bldP spid="71" grpId="0"/>
      <p:bldP spid="72" grpId="0" animBg="1"/>
      <p:bldP spid="73" grpId="0" animBg="1"/>
      <p:bldP spid="120" grpId="0" animBg="1"/>
      <p:bldP spid="201" grpId="0"/>
      <p:bldP spid="214" grpId="0" animBg="1"/>
      <p:bldP spid="215" grpId="0" animBg="1"/>
      <p:bldP spid="240" grpId="0" animBg="1"/>
      <p:bldP spid="260" grpId="0" animBg="1"/>
      <p:bldP spid="267" grpId="0" animBg="1"/>
      <p:bldP spid="3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46" y="121088"/>
            <a:ext cx="925887" cy="11310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60213" y="1223762"/>
            <a:ext cx="6575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Муха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43" y="224527"/>
            <a:ext cx="1193334" cy="10580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87" y="245247"/>
            <a:ext cx="925206" cy="10907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46" y="41951"/>
            <a:ext cx="959936" cy="12940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582800" y="1235353"/>
            <a:ext cx="965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Букашки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95255" y="1230730"/>
            <a:ext cx="104272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Тараканы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26536" y="1223762"/>
            <a:ext cx="8883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Блошки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68" y="56592"/>
            <a:ext cx="1219088" cy="121908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764452" y="1230635"/>
            <a:ext cx="7231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Пчела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18" y="189779"/>
            <a:ext cx="1333022" cy="123526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56814" y="1254398"/>
            <a:ext cx="8235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Паучок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1" y="637257"/>
            <a:ext cx="722211" cy="72221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75" y="791692"/>
            <a:ext cx="498214" cy="49821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413" y="62464"/>
            <a:ext cx="1178980" cy="124365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9202866" y="1256233"/>
            <a:ext cx="9800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Комарик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99" y="445066"/>
            <a:ext cx="621793" cy="91440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6484">
            <a:off x="10305565" y="611208"/>
            <a:ext cx="794578" cy="651079"/>
          </a:xfrm>
          <a:prstGeom prst="rect">
            <a:avLst/>
          </a:prstGeom>
        </p:spPr>
      </p:pic>
      <p:cxnSp>
        <p:nvCxnSpPr>
          <p:cNvPr id="312" name="Прямая соединительная линия 311"/>
          <p:cNvCxnSpPr/>
          <p:nvPr/>
        </p:nvCxnSpPr>
        <p:spPr>
          <a:xfrm flipV="1">
            <a:off x="1572633" y="1555897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Прямая соединительная линия 312"/>
          <p:cNvCxnSpPr/>
          <p:nvPr/>
        </p:nvCxnSpPr>
        <p:spPr>
          <a:xfrm flipV="1">
            <a:off x="2768973" y="1555897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Прямая соединительная линия 313"/>
          <p:cNvCxnSpPr/>
          <p:nvPr/>
        </p:nvCxnSpPr>
        <p:spPr>
          <a:xfrm flipV="1">
            <a:off x="4056753" y="1576881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Прямая соединительная линия 314"/>
          <p:cNvCxnSpPr/>
          <p:nvPr/>
        </p:nvCxnSpPr>
        <p:spPr>
          <a:xfrm flipV="1">
            <a:off x="5161653" y="1569284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Прямая соединительная линия 315"/>
          <p:cNvCxnSpPr/>
          <p:nvPr/>
        </p:nvCxnSpPr>
        <p:spPr>
          <a:xfrm flipV="1">
            <a:off x="6115487" y="1548205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/>
          <p:nvPr/>
        </p:nvCxnSpPr>
        <p:spPr>
          <a:xfrm flipV="1">
            <a:off x="6754482" y="1548205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/>
          <p:cNvCxnSpPr/>
          <p:nvPr/>
        </p:nvCxnSpPr>
        <p:spPr>
          <a:xfrm flipV="1">
            <a:off x="7487744" y="1548205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V="1">
            <a:off x="8440194" y="1592952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Прямая соединительная линия 319"/>
          <p:cNvCxnSpPr/>
          <p:nvPr/>
        </p:nvCxnSpPr>
        <p:spPr>
          <a:xfrm flipV="1">
            <a:off x="9669435" y="1591456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/>
          <p:cNvCxnSpPr/>
          <p:nvPr/>
        </p:nvCxnSpPr>
        <p:spPr>
          <a:xfrm flipV="1">
            <a:off x="10812428" y="1498818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/>
          <p:cNvCxnSpPr/>
          <p:nvPr/>
        </p:nvCxnSpPr>
        <p:spPr>
          <a:xfrm flipV="1">
            <a:off x="11569820" y="1503194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4" name="Рисунок 3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8" y="588396"/>
            <a:ext cx="851152" cy="851152"/>
          </a:xfrm>
          <a:prstGeom prst="rect">
            <a:avLst/>
          </a:prstGeom>
        </p:spPr>
      </p:pic>
      <p:cxnSp>
        <p:nvCxnSpPr>
          <p:cNvPr id="325" name="Прямая соединительная линия 324"/>
          <p:cNvCxnSpPr/>
          <p:nvPr/>
        </p:nvCxnSpPr>
        <p:spPr>
          <a:xfrm flipV="1">
            <a:off x="640444" y="1562316"/>
            <a:ext cx="0" cy="51947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/>
          <p:cNvCxnSpPr/>
          <p:nvPr/>
        </p:nvCxnSpPr>
        <p:spPr>
          <a:xfrm>
            <a:off x="1572633" y="1628775"/>
            <a:ext cx="9181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Прямая соединительная линия 330"/>
          <p:cNvCxnSpPr/>
          <p:nvPr/>
        </p:nvCxnSpPr>
        <p:spPr>
          <a:xfrm flipV="1">
            <a:off x="2490788" y="1628775"/>
            <a:ext cx="0" cy="19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/>
          <p:nvPr/>
        </p:nvCxnSpPr>
        <p:spPr>
          <a:xfrm flipH="1">
            <a:off x="1572633" y="1824038"/>
            <a:ext cx="9181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1616417" y="1596435"/>
            <a:ext cx="8351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Пойти()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5" name="Прямая соединительная линия 334"/>
          <p:cNvCxnSpPr/>
          <p:nvPr/>
        </p:nvCxnSpPr>
        <p:spPr>
          <a:xfrm>
            <a:off x="1572366" y="1924787"/>
            <a:ext cx="9181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/>
          <p:nvPr/>
        </p:nvCxnSpPr>
        <p:spPr>
          <a:xfrm flipH="1">
            <a:off x="1572366" y="2120050"/>
            <a:ext cx="9181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7" name="Прямоугольник 336"/>
          <p:cNvSpPr/>
          <p:nvPr/>
        </p:nvSpPr>
        <p:spPr>
          <a:xfrm>
            <a:off x="1538626" y="1892542"/>
            <a:ext cx="97562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Найти </a:t>
            </a:r>
            <a:r>
              <a:rPr lang="en-US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0" name="Прямая соединительная линия 339"/>
          <p:cNvCxnSpPr/>
          <p:nvPr/>
        </p:nvCxnSpPr>
        <p:spPr>
          <a:xfrm flipV="1">
            <a:off x="2490521" y="1924787"/>
            <a:ext cx="0" cy="19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Прямая соединительная линия 340"/>
          <p:cNvCxnSpPr/>
          <p:nvPr/>
        </p:nvCxnSpPr>
        <p:spPr>
          <a:xfrm>
            <a:off x="1572633" y="2215572"/>
            <a:ext cx="9181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Прямая соединительная линия 341"/>
          <p:cNvCxnSpPr/>
          <p:nvPr/>
        </p:nvCxnSpPr>
        <p:spPr>
          <a:xfrm flipV="1">
            <a:off x="2490788" y="2215572"/>
            <a:ext cx="0" cy="19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Прямая со стрелкой 342"/>
          <p:cNvCxnSpPr/>
          <p:nvPr/>
        </p:nvCxnSpPr>
        <p:spPr>
          <a:xfrm flipH="1">
            <a:off x="1572633" y="2410835"/>
            <a:ext cx="9181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4" name="Прямоугольник 343"/>
          <p:cNvSpPr/>
          <p:nvPr/>
        </p:nvSpPr>
        <p:spPr>
          <a:xfrm>
            <a:off x="1616417" y="2183232"/>
            <a:ext cx="8351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Пойти()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7" name="Прямая со стрелкой 346"/>
          <p:cNvCxnSpPr/>
          <p:nvPr/>
        </p:nvCxnSpPr>
        <p:spPr>
          <a:xfrm flipH="1">
            <a:off x="648841" y="2504429"/>
            <a:ext cx="93218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722866" y="2243915"/>
            <a:ext cx="8351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Купить()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1" name="Прямая со стрелкой 350"/>
          <p:cNvCxnSpPr/>
          <p:nvPr/>
        </p:nvCxnSpPr>
        <p:spPr>
          <a:xfrm>
            <a:off x="1587978" y="2664524"/>
            <a:ext cx="11888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Прямая соединительная линия 353"/>
          <p:cNvCxnSpPr/>
          <p:nvPr/>
        </p:nvCxnSpPr>
        <p:spPr>
          <a:xfrm flipV="1">
            <a:off x="3914538" y="3002248"/>
            <a:ext cx="0" cy="19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1543310" y="2421305"/>
            <a:ext cx="11951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Пригласить()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0" name="Прямая со стрелкой 359"/>
          <p:cNvCxnSpPr/>
          <p:nvPr/>
        </p:nvCxnSpPr>
        <p:spPr>
          <a:xfrm flipH="1" flipV="1">
            <a:off x="1575734" y="3349698"/>
            <a:ext cx="248136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5" name="Прямоугольник 364"/>
          <p:cNvSpPr/>
          <p:nvPr/>
        </p:nvSpPr>
        <p:spPr>
          <a:xfrm>
            <a:off x="2766690" y="3146839"/>
            <a:ext cx="135314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5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Приходить()</a:t>
            </a:r>
            <a:endParaRPr lang="ru-RU" sz="11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6" name="Прямая со стрелкой 365"/>
          <p:cNvCxnSpPr/>
          <p:nvPr/>
        </p:nvCxnSpPr>
        <p:spPr>
          <a:xfrm flipH="1">
            <a:off x="2760925" y="3197511"/>
            <a:ext cx="115361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/>
          <p:cNvCxnSpPr/>
          <p:nvPr/>
        </p:nvCxnSpPr>
        <p:spPr>
          <a:xfrm flipH="1">
            <a:off x="2776309" y="3002248"/>
            <a:ext cx="11429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8" name="Прямоугольник 377"/>
          <p:cNvSpPr/>
          <p:nvPr/>
        </p:nvSpPr>
        <p:spPr>
          <a:xfrm>
            <a:off x="2646756" y="2973236"/>
            <a:ext cx="142882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Пить чай()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9" name="Прямая соединительная линия 378"/>
          <p:cNvCxnSpPr/>
          <p:nvPr/>
        </p:nvCxnSpPr>
        <p:spPr>
          <a:xfrm flipV="1">
            <a:off x="4969338" y="3446016"/>
            <a:ext cx="0" cy="195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0" name="Прямая со стрелкой 379"/>
          <p:cNvCxnSpPr/>
          <p:nvPr/>
        </p:nvCxnSpPr>
        <p:spPr>
          <a:xfrm flipH="1">
            <a:off x="4037234" y="3641278"/>
            <a:ext cx="93210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/>
          <p:cNvCxnSpPr/>
          <p:nvPr/>
        </p:nvCxnSpPr>
        <p:spPr>
          <a:xfrm flipH="1">
            <a:off x="4052619" y="3446016"/>
            <a:ext cx="9167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2" name="Прямоугольник 381"/>
          <p:cNvSpPr/>
          <p:nvPr/>
        </p:nvSpPr>
        <p:spPr>
          <a:xfrm>
            <a:off x="3828751" y="3417004"/>
            <a:ext cx="142882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Пить чай()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7" name="Прямая со стрелкой 386"/>
          <p:cNvCxnSpPr/>
          <p:nvPr/>
        </p:nvCxnSpPr>
        <p:spPr>
          <a:xfrm flipH="1" flipV="1">
            <a:off x="9659263" y="6290151"/>
            <a:ext cx="1902116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9946530" y="6045242"/>
            <a:ext cx="135314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Гореть()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0" name="Прямая со стрелкой 389"/>
          <p:cNvCxnSpPr/>
          <p:nvPr/>
        </p:nvCxnSpPr>
        <p:spPr>
          <a:xfrm>
            <a:off x="5163312" y="3786951"/>
            <a:ext cx="16000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1" name="Прямоугольник 390"/>
          <p:cNvSpPr/>
          <p:nvPr/>
        </p:nvSpPr>
        <p:spPr>
          <a:xfrm>
            <a:off x="5426000" y="3535239"/>
            <a:ext cx="11258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Приносить()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3" name="Прямая со стрелкой 392"/>
          <p:cNvCxnSpPr/>
          <p:nvPr/>
        </p:nvCxnSpPr>
        <p:spPr>
          <a:xfrm flipH="1" flipV="1">
            <a:off x="1579423" y="3932688"/>
            <a:ext cx="454285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2741390" y="3711073"/>
            <a:ext cx="135314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1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Приходить</a:t>
            </a:r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6" name="Прямая со стрелкой 395"/>
          <p:cNvCxnSpPr/>
          <p:nvPr/>
        </p:nvCxnSpPr>
        <p:spPr>
          <a:xfrm>
            <a:off x="6119248" y="4024210"/>
            <a:ext cx="13752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7" name="Прямоугольник 396"/>
          <p:cNvSpPr/>
          <p:nvPr/>
        </p:nvSpPr>
        <p:spPr>
          <a:xfrm>
            <a:off x="6251828" y="3770501"/>
            <a:ext cx="11258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Приносить()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0" name="Прямая соединительная линия 399"/>
          <p:cNvCxnSpPr/>
          <p:nvPr/>
        </p:nvCxnSpPr>
        <p:spPr>
          <a:xfrm>
            <a:off x="1586915" y="4053801"/>
            <a:ext cx="9181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1" name="Прямая соединительная линия 400"/>
          <p:cNvCxnSpPr/>
          <p:nvPr/>
        </p:nvCxnSpPr>
        <p:spPr>
          <a:xfrm flipV="1">
            <a:off x="2505070" y="4053801"/>
            <a:ext cx="0" cy="19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2" name="Прямая со стрелкой 401"/>
          <p:cNvCxnSpPr/>
          <p:nvPr/>
        </p:nvCxnSpPr>
        <p:spPr>
          <a:xfrm flipH="1">
            <a:off x="1586915" y="4249064"/>
            <a:ext cx="9181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3" name="Прямоугольник 402"/>
          <p:cNvSpPr/>
          <p:nvPr/>
        </p:nvSpPr>
        <p:spPr>
          <a:xfrm>
            <a:off x="1500117" y="4013214"/>
            <a:ext cx="122153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Говорить()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4" name="Прямая со стрелкой 403"/>
          <p:cNvCxnSpPr/>
          <p:nvPr/>
        </p:nvCxnSpPr>
        <p:spPr>
          <a:xfrm flipH="1">
            <a:off x="1579423" y="4406826"/>
            <a:ext cx="686756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5" name="Прямоугольник 404"/>
          <p:cNvSpPr/>
          <p:nvPr/>
        </p:nvSpPr>
        <p:spPr>
          <a:xfrm>
            <a:off x="4075037" y="4154578"/>
            <a:ext cx="19707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Поволочь в уголок()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7" name="Прямая со стрелкой 406"/>
          <p:cNvCxnSpPr/>
          <p:nvPr/>
        </p:nvCxnSpPr>
        <p:spPr>
          <a:xfrm flipH="1">
            <a:off x="1579423" y="4640052"/>
            <a:ext cx="686756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4075037" y="4387804"/>
            <a:ext cx="19707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Хотеть погубить()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9" name="Прямая соединительная линия 408"/>
          <p:cNvCxnSpPr/>
          <p:nvPr/>
        </p:nvCxnSpPr>
        <p:spPr>
          <a:xfrm>
            <a:off x="1586915" y="4746215"/>
            <a:ext cx="9181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0" name="Прямая соединительная линия 409"/>
          <p:cNvCxnSpPr/>
          <p:nvPr/>
        </p:nvCxnSpPr>
        <p:spPr>
          <a:xfrm flipV="1">
            <a:off x="2505070" y="4746216"/>
            <a:ext cx="0" cy="4033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1" name="Прямая со стрелкой 410"/>
          <p:cNvCxnSpPr/>
          <p:nvPr/>
        </p:nvCxnSpPr>
        <p:spPr>
          <a:xfrm flipH="1">
            <a:off x="1586915" y="5154491"/>
            <a:ext cx="9181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657735" y="4724828"/>
            <a:ext cx="835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Звать на помощь()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3" name="Прямая со стрелкой 432"/>
          <p:cNvCxnSpPr/>
          <p:nvPr/>
        </p:nvCxnSpPr>
        <p:spPr>
          <a:xfrm>
            <a:off x="2780319" y="5224658"/>
            <a:ext cx="5675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4" name="Прямоугольник 433"/>
          <p:cNvSpPr/>
          <p:nvPr/>
        </p:nvSpPr>
        <p:spPr>
          <a:xfrm>
            <a:off x="4643736" y="4974664"/>
            <a:ext cx="19707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Испугаться()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8" name="Прямая со стрелкой 437"/>
          <p:cNvCxnSpPr/>
          <p:nvPr/>
        </p:nvCxnSpPr>
        <p:spPr>
          <a:xfrm>
            <a:off x="4067164" y="5411937"/>
            <a:ext cx="438907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0" name="Прямая со стрелкой 439"/>
          <p:cNvCxnSpPr/>
          <p:nvPr/>
        </p:nvCxnSpPr>
        <p:spPr>
          <a:xfrm>
            <a:off x="5163632" y="5584095"/>
            <a:ext cx="329260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Прямая со стрелкой 441"/>
          <p:cNvCxnSpPr/>
          <p:nvPr/>
        </p:nvCxnSpPr>
        <p:spPr>
          <a:xfrm>
            <a:off x="6122277" y="5794246"/>
            <a:ext cx="23179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9" name="Прямоугольник 448"/>
          <p:cNvSpPr/>
          <p:nvPr/>
        </p:nvSpPr>
        <p:spPr>
          <a:xfrm>
            <a:off x="5304402" y="5177946"/>
            <a:ext cx="19707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Испугаться()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0" name="Прямоугольник 449"/>
          <p:cNvSpPr/>
          <p:nvPr/>
        </p:nvSpPr>
        <p:spPr>
          <a:xfrm>
            <a:off x="5875898" y="5358684"/>
            <a:ext cx="19707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Испугаться()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1" name="Прямоугольник 450"/>
          <p:cNvSpPr/>
          <p:nvPr/>
        </p:nvSpPr>
        <p:spPr>
          <a:xfrm>
            <a:off x="6211222" y="5566439"/>
            <a:ext cx="19707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Испугаться()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2" name="Прямая соединительная линия 451"/>
          <p:cNvCxnSpPr/>
          <p:nvPr/>
        </p:nvCxnSpPr>
        <p:spPr>
          <a:xfrm flipV="1">
            <a:off x="10607136" y="5890847"/>
            <a:ext cx="0" cy="19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/>
          <p:nvPr/>
        </p:nvCxnSpPr>
        <p:spPr>
          <a:xfrm flipH="1">
            <a:off x="9659263" y="6086110"/>
            <a:ext cx="9553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/>
          <p:cNvCxnSpPr/>
          <p:nvPr/>
        </p:nvCxnSpPr>
        <p:spPr>
          <a:xfrm flipH="1">
            <a:off x="9674648" y="5890847"/>
            <a:ext cx="940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5" name="Прямоугольник 454"/>
          <p:cNvSpPr/>
          <p:nvPr/>
        </p:nvSpPr>
        <p:spPr>
          <a:xfrm>
            <a:off x="9468529" y="5843438"/>
            <a:ext cx="142882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Лететь()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3" name="Прямая со стрелкой 462"/>
          <p:cNvCxnSpPr/>
          <p:nvPr/>
        </p:nvCxnSpPr>
        <p:spPr>
          <a:xfrm flipH="1">
            <a:off x="8440194" y="6477000"/>
            <a:ext cx="121809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4" name="Прямоугольник 463"/>
          <p:cNvSpPr/>
          <p:nvPr/>
        </p:nvSpPr>
        <p:spPr>
          <a:xfrm>
            <a:off x="8510653" y="6231545"/>
            <a:ext cx="11258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Подлететь()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6" name="Прямая со стрелкой 465"/>
          <p:cNvCxnSpPr/>
          <p:nvPr/>
        </p:nvCxnSpPr>
        <p:spPr>
          <a:xfrm>
            <a:off x="9680636" y="6596310"/>
            <a:ext cx="113255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7" name="Прямоугольник 466"/>
          <p:cNvSpPr/>
          <p:nvPr/>
        </p:nvSpPr>
        <p:spPr>
          <a:xfrm>
            <a:off x="9666335" y="6347800"/>
            <a:ext cx="11258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Вынимать()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4" name="Прямая со стрелкой 473"/>
          <p:cNvCxnSpPr/>
          <p:nvPr/>
        </p:nvCxnSpPr>
        <p:spPr>
          <a:xfrm flipH="1" flipV="1">
            <a:off x="8426241" y="6753999"/>
            <a:ext cx="1248407" cy="100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8" name="Прямоугольник 477"/>
          <p:cNvSpPr/>
          <p:nvPr/>
        </p:nvSpPr>
        <p:spPr>
          <a:xfrm>
            <a:off x="615881" y="2460231"/>
            <a:ext cx="46703" cy="877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Прямоугольник 474"/>
          <p:cNvSpPr/>
          <p:nvPr/>
        </p:nvSpPr>
        <p:spPr>
          <a:xfrm>
            <a:off x="8520242" y="6514049"/>
            <a:ext cx="11258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Победить()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9" name="Прямоугольник 478"/>
          <p:cNvSpPr/>
          <p:nvPr/>
        </p:nvSpPr>
        <p:spPr>
          <a:xfrm>
            <a:off x="1539363" y="1613860"/>
            <a:ext cx="45719" cy="18529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Прямоугольник 479"/>
          <p:cNvSpPr/>
          <p:nvPr/>
        </p:nvSpPr>
        <p:spPr>
          <a:xfrm>
            <a:off x="2746029" y="2628517"/>
            <a:ext cx="45719" cy="615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Прямоугольник 480"/>
          <p:cNvSpPr/>
          <p:nvPr/>
        </p:nvSpPr>
        <p:spPr>
          <a:xfrm>
            <a:off x="1546463" y="3691653"/>
            <a:ext cx="45719" cy="1494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Прямоугольник 481"/>
          <p:cNvSpPr/>
          <p:nvPr/>
        </p:nvSpPr>
        <p:spPr>
          <a:xfrm>
            <a:off x="4027781" y="3319479"/>
            <a:ext cx="45719" cy="364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Прямоугольник 482"/>
          <p:cNvSpPr/>
          <p:nvPr/>
        </p:nvSpPr>
        <p:spPr>
          <a:xfrm>
            <a:off x="5135124" y="3671658"/>
            <a:ext cx="45719" cy="138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Прямоугольник 483"/>
          <p:cNvSpPr/>
          <p:nvPr/>
        </p:nvSpPr>
        <p:spPr>
          <a:xfrm>
            <a:off x="6742237" y="3740499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Прямоугольник 484"/>
          <p:cNvSpPr/>
          <p:nvPr/>
        </p:nvSpPr>
        <p:spPr>
          <a:xfrm>
            <a:off x="6093706" y="3902163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Прямоугольник 485"/>
          <p:cNvSpPr/>
          <p:nvPr/>
        </p:nvSpPr>
        <p:spPr>
          <a:xfrm>
            <a:off x="6093706" y="3997519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Прямоугольник 486"/>
          <p:cNvSpPr/>
          <p:nvPr/>
        </p:nvSpPr>
        <p:spPr>
          <a:xfrm>
            <a:off x="8422102" y="4368655"/>
            <a:ext cx="45719" cy="296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Прямоугольник 487"/>
          <p:cNvSpPr/>
          <p:nvPr/>
        </p:nvSpPr>
        <p:spPr>
          <a:xfrm>
            <a:off x="2739569" y="5183845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Прямоугольник 488"/>
          <p:cNvSpPr/>
          <p:nvPr/>
        </p:nvSpPr>
        <p:spPr>
          <a:xfrm>
            <a:off x="4027630" y="5365531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Прямоугольник 489"/>
          <p:cNvSpPr/>
          <p:nvPr/>
        </p:nvSpPr>
        <p:spPr>
          <a:xfrm>
            <a:off x="5132068" y="5547707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Прямоугольник 490"/>
          <p:cNvSpPr/>
          <p:nvPr/>
        </p:nvSpPr>
        <p:spPr>
          <a:xfrm>
            <a:off x="6084454" y="5753935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Прямоугольник 491"/>
          <p:cNvSpPr/>
          <p:nvPr/>
        </p:nvSpPr>
        <p:spPr>
          <a:xfrm>
            <a:off x="8425108" y="5170582"/>
            <a:ext cx="45719" cy="668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Прямоугольник 492"/>
          <p:cNvSpPr/>
          <p:nvPr/>
        </p:nvSpPr>
        <p:spPr>
          <a:xfrm>
            <a:off x="9641298" y="5842524"/>
            <a:ext cx="45719" cy="9594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Прямоугольник 495"/>
          <p:cNvSpPr/>
          <p:nvPr/>
        </p:nvSpPr>
        <p:spPr>
          <a:xfrm>
            <a:off x="8406134" y="6435925"/>
            <a:ext cx="45719" cy="366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Прямоугольник 496"/>
          <p:cNvSpPr/>
          <p:nvPr/>
        </p:nvSpPr>
        <p:spPr>
          <a:xfrm>
            <a:off x="10799022" y="6567150"/>
            <a:ext cx="45719" cy="829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Прямоугольник 497"/>
          <p:cNvSpPr/>
          <p:nvPr/>
        </p:nvSpPr>
        <p:spPr>
          <a:xfrm>
            <a:off x="11546960" y="6247916"/>
            <a:ext cx="45719" cy="829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1" name="Прямая со стрелкой 500"/>
          <p:cNvCxnSpPr/>
          <p:nvPr/>
        </p:nvCxnSpPr>
        <p:spPr>
          <a:xfrm flipH="1" flipV="1">
            <a:off x="1592893" y="3728112"/>
            <a:ext cx="354482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728582" y="3501314"/>
            <a:ext cx="135314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5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Приходить()</a:t>
            </a:r>
            <a:endParaRPr lang="ru-RU" sz="11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5" name="Прямая со стрелкой 504"/>
          <p:cNvCxnSpPr/>
          <p:nvPr/>
        </p:nvCxnSpPr>
        <p:spPr>
          <a:xfrm flipH="1" flipV="1">
            <a:off x="1589217" y="2923184"/>
            <a:ext cx="1139366" cy="128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1607942" y="2673483"/>
            <a:ext cx="11951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b="1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Приходить()</a:t>
            </a:r>
            <a:endParaRPr lang="ru-RU" sz="1400" b="1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4" name="Прямоугольник 513"/>
          <p:cNvSpPr/>
          <p:nvPr/>
        </p:nvSpPr>
        <p:spPr>
          <a:xfrm>
            <a:off x="7471674" y="3988072"/>
            <a:ext cx="45719" cy="72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7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7" grpId="0"/>
      <p:bldP spid="344" grpId="0"/>
      <p:bldP spid="348" grpId="0"/>
      <p:bldP spid="359" grpId="0"/>
      <p:bldP spid="365" grpId="0"/>
      <p:bldP spid="378" grpId="0"/>
      <p:bldP spid="382" grpId="0"/>
      <p:bldP spid="388" grpId="0"/>
      <p:bldP spid="391" grpId="0"/>
      <p:bldP spid="394" grpId="0"/>
      <p:bldP spid="397" grpId="0"/>
      <p:bldP spid="403" grpId="0"/>
      <p:bldP spid="405" grpId="0"/>
      <p:bldP spid="408" grpId="0"/>
      <p:bldP spid="412" grpId="0"/>
      <p:bldP spid="434" grpId="0"/>
      <p:bldP spid="449" grpId="0"/>
      <p:bldP spid="450" grpId="0"/>
      <p:bldP spid="451" grpId="0"/>
      <p:bldP spid="455" grpId="0"/>
      <p:bldP spid="464" grpId="0"/>
      <p:bldP spid="467" grpId="0"/>
      <p:bldP spid="478" grpId="0" animBg="1"/>
      <p:bldP spid="475" grpId="0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6" grpId="0" animBg="1"/>
      <p:bldP spid="497" grpId="0" animBg="1"/>
      <p:bldP spid="498" grpId="0" animBg="1"/>
      <p:bldP spid="502" grpId="0"/>
      <p:bldP spid="506" grpId="0"/>
      <p:bldP spid="5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043798" y="353684"/>
            <a:ext cx="284671" cy="284671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190434" y="646981"/>
            <a:ext cx="1" cy="4830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Скругленный прямоугольник 6"/>
          <p:cNvSpPr/>
          <p:nvPr/>
        </p:nvSpPr>
        <p:spPr>
          <a:xfrm>
            <a:off x="439950" y="1136663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Пойти по полю</a:t>
            </a:r>
            <a:endParaRPr lang="en-US" dirty="0"/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 flipH="1">
            <a:off x="1186134" y="1757765"/>
            <a:ext cx="1" cy="69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39952" y="2432649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Найти денежку</a:t>
            </a:r>
            <a:endParaRPr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39951" y="3782418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Пойти на базар</a:t>
            </a:r>
            <a:endParaRPr lang="en-US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39950" y="5078404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Купить самовар</a:t>
            </a:r>
            <a:endParaRPr lang="en-US" dirty="0"/>
          </a:p>
        </p:txBody>
      </p:sp>
      <p:cxnSp>
        <p:nvCxnSpPr>
          <p:cNvPr id="14" name="Прямая со стрелкой 13"/>
          <p:cNvCxnSpPr>
            <a:stCxn id="15" idx="0"/>
            <a:endCxn id="28" idx="2"/>
          </p:cNvCxnSpPr>
          <p:nvPr/>
        </p:nvCxnSpPr>
        <p:spPr>
          <a:xfrm flipV="1">
            <a:off x="4257137" y="5054785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3510952" y="5754029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Пригласить</a:t>
            </a:r>
            <a:endParaRPr lang="en-US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792247" y="445755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Поволочь в уголок</a:t>
            </a:r>
            <a:endParaRPr lang="en-US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510950" y="445755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Говорить бабочке</a:t>
            </a:r>
            <a:endParaRPr lang="en-US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510951" y="1774221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Приносить</a:t>
            </a:r>
            <a:endParaRPr lang="en-US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510952" y="3105216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Пить чай</a:t>
            </a:r>
            <a:endParaRPr lang="en-US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510952" y="4433683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Прийти к мухе</a:t>
            </a:r>
            <a:endParaRPr lang="en-US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792247" y="1781325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Хотеть погубить</a:t>
            </a:r>
            <a:endParaRPr lang="en-US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779305" y="3105216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Звать на помощь</a:t>
            </a:r>
            <a:endParaRPr lang="en-US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786878" y="4410123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Испугаться</a:t>
            </a:r>
            <a:endParaRPr lang="en-US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804127" y="5734014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Лететь</a:t>
            </a:r>
            <a:endParaRPr lang="en-US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0102936" y="1781325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Победить</a:t>
            </a:r>
            <a:endParaRPr lang="en-US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10104876" y="3101671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ru-RU" dirty="0" smtClean="0"/>
              <a:t>ынуть</a:t>
            </a:r>
            <a:endParaRPr lang="en-US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0099593" y="4424154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Подлететь</a:t>
            </a:r>
            <a:endParaRPr lang="en-US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10104876" y="5732654"/>
            <a:ext cx="1492369" cy="621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Гореть</a:t>
            </a:r>
            <a:endParaRPr lang="en-US" dirty="0"/>
          </a:p>
        </p:txBody>
      </p:sp>
      <p:cxnSp>
        <p:nvCxnSpPr>
          <p:cNvPr id="90" name="Прямая со стрелкой 89"/>
          <p:cNvCxnSpPr>
            <a:endCxn id="15" idx="1"/>
          </p:cNvCxnSpPr>
          <p:nvPr/>
        </p:nvCxnSpPr>
        <p:spPr>
          <a:xfrm flipV="1">
            <a:off x="1186133" y="6064580"/>
            <a:ext cx="2324819" cy="26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Овал 111"/>
          <p:cNvSpPr/>
          <p:nvPr/>
        </p:nvSpPr>
        <p:spPr>
          <a:xfrm>
            <a:off x="10708724" y="766892"/>
            <a:ext cx="284671" cy="28467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Овал 113"/>
          <p:cNvSpPr/>
          <p:nvPr/>
        </p:nvSpPr>
        <p:spPr>
          <a:xfrm>
            <a:off x="10676493" y="733183"/>
            <a:ext cx="349131" cy="3408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Прямая со стрелкой 136"/>
          <p:cNvCxnSpPr/>
          <p:nvPr/>
        </p:nvCxnSpPr>
        <p:spPr>
          <a:xfrm flipH="1">
            <a:off x="1190410" y="3073028"/>
            <a:ext cx="1" cy="69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H="1">
            <a:off x="1186133" y="4410123"/>
            <a:ext cx="1" cy="69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 flipV="1">
            <a:off x="4257137" y="3717690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 flipV="1">
            <a:off x="4257136" y="2402427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3" idx="2"/>
          </p:cNvCxnSpPr>
          <p:nvPr/>
        </p:nvCxnSpPr>
        <p:spPr>
          <a:xfrm flipH="1">
            <a:off x="1186133" y="5699506"/>
            <a:ext cx="2" cy="391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endCxn id="20" idx="1"/>
          </p:cNvCxnSpPr>
          <p:nvPr/>
        </p:nvCxnSpPr>
        <p:spPr>
          <a:xfrm flipV="1">
            <a:off x="4999015" y="756306"/>
            <a:ext cx="1793232" cy="1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/>
          <p:nvPr/>
        </p:nvCxnSpPr>
        <p:spPr>
          <a:xfrm flipV="1">
            <a:off x="4257136" y="1074977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 flipH="1">
            <a:off x="7525491" y="1084108"/>
            <a:ext cx="1" cy="69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/>
          <p:nvPr/>
        </p:nvCxnSpPr>
        <p:spPr>
          <a:xfrm flipH="1">
            <a:off x="7525490" y="2395323"/>
            <a:ext cx="1" cy="69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/>
          <p:nvPr/>
        </p:nvCxnSpPr>
        <p:spPr>
          <a:xfrm flipH="1">
            <a:off x="7550312" y="3732213"/>
            <a:ext cx="1" cy="69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/>
          <p:nvPr/>
        </p:nvCxnSpPr>
        <p:spPr>
          <a:xfrm flipH="1">
            <a:off x="7552511" y="5054785"/>
            <a:ext cx="1" cy="690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/>
          <p:nvPr/>
        </p:nvCxnSpPr>
        <p:spPr>
          <a:xfrm flipV="1">
            <a:off x="8304070" y="6043205"/>
            <a:ext cx="1793232" cy="1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/>
          <p:nvPr/>
        </p:nvCxnSpPr>
        <p:spPr>
          <a:xfrm flipV="1">
            <a:off x="10851060" y="5039333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/>
          <p:nvPr/>
        </p:nvCxnSpPr>
        <p:spPr>
          <a:xfrm flipV="1">
            <a:off x="10845777" y="3727647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/>
          <p:nvPr/>
        </p:nvCxnSpPr>
        <p:spPr>
          <a:xfrm flipV="1">
            <a:off x="10845777" y="2402427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/>
          <p:nvPr/>
        </p:nvCxnSpPr>
        <p:spPr>
          <a:xfrm flipV="1">
            <a:off x="10839524" y="1082081"/>
            <a:ext cx="0" cy="699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-47426" y="1905539"/>
            <a:ext cx="254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Прошлась по полю/Найти денежку</a:t>
            </a:r>
            <a:endParaRPr 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0" y="3252244"/>
            <a:ext cx="233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Нашла </a:t>
            </a:r>
            <a:r>
              <a:rPr lang="ru-RU" sz="1200" b="1" dirty="0" smtClean="0"/>
              <a:t>денежку/Пойти на базар</a:t>
            </a:r>
            <a:endParaRPr lang="en-US" sz="12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-4401" y="4582174"/>
            <a:ext cx="245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Пришла на базар/Купить самовар</a:t>
            </a:r>
            <a:endParaRPr lang="en-US" sz="12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80870" y="6153167"/>
            <a:ext cx="306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Купила самовар/Пригласить букашек и т.д.</a:t>
            </a:r>
            <a:endParaRPr lang="en-US" sz="12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857235" y="1256346"/>
            <a:ext cx="303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Принесли подарки/Муха говорит бабочке </a:t>
            </a:r>
          </a:p>
          <a:p>
            <a:pPr algn="r"/>
            <a:r>
              <a:rPr lang="ru-RU" sz="1200" b="1" dirty="0"/>
              <a:t>к</a:t>
            </a:r>
            <a:r>
              <a:rPr lang="ru-RU" sz="1200" b="1" dirty="0" smtClean="0"/>
              <a:t>ушать варенье</a:t>
            </a:r>
            <a:endParaRPr lang="en-US" sz="12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743678" y="5261341"/>
            <a:ext cx="30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Пригласила букашек/Букашки идут к мухе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958488" y="3946829"/>
            <a:ext cx="2618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Букашки пришли/Букашки пьют чай</a:t>
            </a:r>
            <a:endParaRPr lang="en-US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111182" y="2601386"/>
            <a:ext cx="2285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Выпили чай/Приносят подарки</a:t>
            </a:r>
            <a:endParaRPr lang="en-US" sz="12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449979" y="109054"/>
            <a:ext cx="289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Муха сказала/Паук хочет поволочь муху</a:t>
            </a:r>
            <a:endParaRPr lang="en-US" sz="12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6268260" y="1266832"/>
            <a:ext cx="252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Отволок муху/Хочет погубить муху</a:t>
            </a:r>
            <a:endParaRPr lang="en-US" sz="12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095331" y="2602885"/>
            <a:ext cx="285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Решил погубить/Муха зовет на помощь</a:t>
            </a:r>
            <a:endParaRPr 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6126291" y="3946829"/>
            <a:ext cx="2720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Позвала на помощь/Букашки бояться</a:t>
            </a:r>
            <a:endParaRPr lang="en-US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6303048" y="5250455"/>
            <a:ext cx="243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Букашки испугались/Комар летит</a:t>
            </a:r>
            <a:endParaRPr lang="en-US" sz="12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727462" y="6423176"/>
            <a:ext cx="294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Комарик прилетел/Фонарик в руке горит</a:t>
            </a:r>
            <a:endParaRPr lang="en-US" sz="12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9548907" y="5250454"/>
            <a:ext cx="259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Фонарик горит/Комар летит к пауку</a:t>
            </a:r>
            <a:endParaRPr lang="en-US" sz="12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9617594" y="3938769"/>
            <a:ext cx="247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Комар подлетел/Вынимает саблю</a:t>
            </a:r>
            <a:endParaRPr lang="en-US" sz="12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9824367" y="2627084"/>
            <a:ext cx="232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Вынул саблю/Хочет убить паука</a:t>
            </a:r>
            <a:endParaRPr 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9637649" y="1288740"/>
            <a:ext cx="2509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Срубил голову пауку, муха спасена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33502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8573" y="983412"/>
            <a:ext cx="2458528" cy="4960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Пойти по полю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Найти денежку</a:t>
            </a:r>
            <a:br>
              <a:rPr lang="ru-RU" sz="2400" b="1" dirty="0" smtClean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Пойти на базар</a:t>
            </a:r>
            <a:br>
              <a:rPr lang="ru-RU" sz="2400" b="1" dirty="0" smtClean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Купить самовар</a:t>
            </a:r>
            <a:br>
              <a:rPr lang="ru-RU" sz="2400" b="1" dirty="0" smtClean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Пригласить букашек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Говорить с бабочкой</a:t>
            </a:r>
          </a:p>
          <a:p>
            <a:r>
              <a:rPr lang="ru-RU" sz="2400" b="1" dirty="0" smtClean="0">
                <a:solidFill>
                  <a:schemeClr val="tx1"/>
                </a:solidFill>
              </a:rPr>
              <a:t>Звать на помощь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3" y="983412"/>
            <a:ext cx="925887" cy="113109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48573" y="2260121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48572" y="2337759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907100" y="983412"/>
            <a:ext cx="0" cy="496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48572" y="970990"/>
            <a:ext cx="0" cy="49726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48572" y="5934973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48572" y="970990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973790" y="120771"/>
            <a:ext cx="2458528" cy="2829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Прийти к мухе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Выпить 3 чашки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Выпить все стаканы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Приносить подарки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Испугаться паука</a:t>
            </a: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51" y="120771"/>
            <a:ext cx="925206" cy="1090724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/>
          <p:nvPr/>
        </p:nvCxnSpPr>
        <p:spPr>
          <a:xfrm>
            <a:off x="5973790" y="1254627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973789" y="1332265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5973789" y="120771"/>
            <a:ext cx="1" cy="2829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8419373" y="120771"/>
            <a:ext cx="1" cy="2829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973789" y="2950234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960845" y="107315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9040479" y="2182485"/>
            <a:ext cx="2458528" cy="24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Хотеть погубить муху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Поволочь муху в уголок</a:t>
            </a: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9040479" y="3316340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040478" y="3393978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9040478" y="2182484"/>
            <a:ext cx="2" cy="246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1499006" y="2182483"/>
            <a:ext cx="0" cy="2467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9040478" y="4649639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9027534" y="2169028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5973789" y="3942273"/>
            <a:ext cx="2458528" cy="2829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r>
              <a:rPr lang="ru-RU" sz="2000" b="1" dirty="0" smtClean="0">
                <a:solidFill>
                  <a:schemeClr val="tx1"/>
                </a:solidFill>
              </a:rPr>
              <a:t>Лететь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Держать в руке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Вынимать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Подлетать к пауку</a:t>
            </a:r>
          </a:p>
          <a:p>
            <a:r>
              <a:rPr lang="ru-RU" sz="2000" b="1" dirty="0" smtClean="0">
                <a:solidFill>
                  <a:schemeClr val="tx1"/>
                </a:solidFill>
              </a:rPr>
              <a:t>Убивать паука</a:t>
            </a: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5973789" y="5076129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5973788" y="5153767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5973788" y="3942273"/>
            <a:ext cx="1" cy="2829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8419372" y="3942273"/>
            <a:ext cx="1" cy="2829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973788" y="6771736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60844" y="3928817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39" y="2182483"/>
            <a:ext cx="1139806" cy="105622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00" y="3959141"/>
            <a:ext cx="1030157" cy="1086664"/>
          </a:xfrm>
          <a:prstGeom prst="rect">
            <a:avLst/>
          </a:prstGeom>
        </p:spPr>
      </p:pic>
      <p:cxnSp>
        <p:nvCxnSpPr>
          <p:cNvPr id="54" name="Прямая со стрелкой 53"/>
          <p:cNvCxnSpPr/>
          <p:nvPr/>
        </p:nvCxnSpPr>
        <p:spPr>
          <a:xfrm flipV="1">
            <a:off x="2905738" y="1327653"/>
            <a:ext cx="3068050" cy="10404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2907099" y="3667307"/>
            <a:ext cx="6133378" cy="276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07098" y="4448038"/>
            <a:ext cx="3066689" cy="10725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2906419" y="1713535"/>
            <a:ext cx="3054425" cy="10455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2905738" y="3284342"/>
            <a:ext cx="6121793" cy="483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8430953" y="531446"/>
            <a:ext cx="1204742" cy="16320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8430953" y="4663095"/>
            <a:ext cx="1429039" cy="174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96554" y="9924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0..</a:t>
            </a:r>
            <a:r>
              <a:rPr lang="en-US" dirty="0" smtClean="0"/>
              <a:t>n</a:t>
            </a:r>
            <a:endParaRPr lang="ru-RU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899818" y="1946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887047" y="2332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80016" y="4128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880016" y="3334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75775" y="294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757485" y="3279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757485" y="2881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505111" y="170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64616" y="4690752"/>
            <a:ext cx="40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396554" y="14043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0..</a:t>
            </a:r>
            <a:r>
              <a:rPr lang="en-US" dirty="0" smtClean="0"/>
              <a:t>n</a:t>
            </a:r>
            <a:endParaRPr lang="ru-RU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5635147" y="5076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419372" y="629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28280" y="26097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0..</a:t>
            </a:r>
            <a:r>
              <a:rPr lang="en-US" dirty="0" smtClean="0"/>
              <a:t>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8088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39812" y="2518914"/>
            <a:ext cx="2458528" cy="1475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18" y="2623506"/>
            <a:ext cx="1095117" cy="129103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H="1">
            <a:off x="1539810" y="2518914"/>
            <a:ext cx="3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985397" y="2518914"/>
            <a:ext cx="12942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539812" y="3994030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526867" y="2505458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957505" y="3364301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4561" y="3676750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57505" y="3364301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160905" y="3364301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57505" y="3366197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944561" y="2777707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931617" y="3090156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44561" y="2777707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147961" y="2777707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944561" y="2779603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6754476" y="86524"/>
            <a:ext cx="2458528" cy="1475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6754474" y="86524"/>
            <a:ext cx="3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213003" y="86524"/>
            <a:ext cx="0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754476" y="1561640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741531" y="73068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6172169" y="930961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159225" y="1243410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172169" y="930961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375569" y="930961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6172169" y="932857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6159225" y="345317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6146281" y="657766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159225" y="345317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362625" y="345317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159225" y="347213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9225948" y="1793906"/>
            <a:ext cx="2458528" cy="1475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9225946" y="1793906"/>
            <a:ext cx="3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11671533" y="1793906"/>
            <a:ext cx="12942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9225948" y="3269022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9213003" y="1780450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8643641" y="2639293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8630697" y="2951742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8643641" y="2639293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9847041" y="2639293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8643641" y="2641189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8630697" y="2052699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8617753" y="2365148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8630697" y="2052699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9834097" y="2052699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8630697" y="2054595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9238890" y="3542132"/>
            <a:ext cx="2458528" cy="1475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 flipH="1">
            <a:off x="9238888" y="3542132"/>
            <a:ext cx="3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>
            <a:off x="11697417" y="3528675"/>
            <a:ext cx="1" cy="1488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9238890" y="5017248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9225945" y="3528676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8656583" y="4387519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>
            <a:off x="8643639" y="4699968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8656583" y="4387519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>
            <a:off x="9859983" y="4387519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8656583" y="4389415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Прямоугольник 105"/>
          <p:cNvSpPr/>
          <p:nvPr/>
        </p:nvSpPr>
        <p:spPr>
          <a:xfrm>
            <a:off x="8643639" y="3800925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8630695" y="4113374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8643639" y="3800925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9847039" y="3800925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8643639" y="3802821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Прямоугольник 110"/>
          <p:cNvSpPr/>
          <p:nvPr/>
        </p:nvSpPr>
        <p:spPr>
          <a:xfrm>
            <a:off x="6780363" y="5271600"/>
            <a:ext cx="2458528" cy="1475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 flipH="1">
            <a:off x="6780361" y="5271600"/>
            <a:ext cx="3" cy="147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9238888" y="5258142"/>
            <a:ext cx="2" cy="1488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6780363" y="6746716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6767418" y="5258144"/>
            <a:ext cx="2458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Прямоугольник 116"/>
          <p:cNvSpPr/>
          <p:nvPr/>
        </p:nvSpPr>
        <p:spPr>
          <a:xfrm>
            <a:off x="6198056" y="6116987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18" name="Прямая соединительная линия 117"/>
          <p:cNvCxnSpPr/>
          <p:nvPr/>
        </p:nvCxnSpPr>
        <p:spPr>
          <a:xfrm>
            <a:off x="6185112" y="6429436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6198056" y="6116987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7401456" y="6116987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6198056" y="6118883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6185112" y="5530393"/>
            <a:ext cx="1203400" cy="31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000" b="1" dirty="0">
              <a:solidFill>
                <a:schemeClr val="tx1"/>
              </a:solidFill>
            </a:endParaRPr>
          </a:p>
          <a:p>
            <a:endParaRPr lang="ru-RU" sz="20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23" name="Прямая соединительная линия 122"/>
          <p:cNvCxnSpPr/>
          <p:nvPr/>
        </p:nvCxnSpPr>
        <p:spPr>
          <a:xfrm>
            <a:off x="6172168" y="5842842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6185112" y="5530393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7388512" y="5530393"/>
            <a:ext cx="0" cy="3191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>
            <a:off x="6185112" y="5532289"/>
            <a:ext cx="1216344" cy="6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1" name="Рисунок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87" y="1887710"/>
            <a:ext cx="1193334" cy="1058090"/>
          </a:xfrm>
          <a:prstGeom prst="rect">
            <a:avLst/>
          </a:prstGeom>
        </p:spPr>
      </p:pic>
      <p:pic>
        <p:nvPicPr>
          <p:cNvPr id="132" name="Рисунок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73" y="172592"/>
            <a:ext cx="925206" cy="1090724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15" y="3617177"/>
            <a:ext cx="874759" cy="1179199"/>
          </a:xfrm>
          <a:prstGeom prst="rect">
            <a:avLst/>
          </a:prstGeom>
        </p:spPr>
      </p:pic>
      <p:sp>
        <p:nvSpPr>
          <p:cNvPr id="134" name="Прямоугольник 133"/>
          <p:cNvSpPr/>
          <p:nvPr/>
        </p:nvSpPr>
        <p:spPr>
          <a:xfrm>
            <a:off x="7930586" y="1162698"/>
            <a:ext cx="9653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Букашки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35" name="Прямоугольник 134"/>
          <p:cNvSpPr/>
          <p:nvPr/>
        </p:nvSpPr>
        <p:spPr>
          <a:xfrm>
            <a:off x="10286299" y="2893913"/>
            <a:ext cx="104272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</a:rPr>
              <a:t>Тараканы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0437915" y="4714208"/>
            <a:ext cx="89592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Блошки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137" name="Рисунок 1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55" y="5310082"/>
            <a:ext cx="1219088" cy="1134716"/>
          </a:xfrm>
          <a:prstGeom prst="rect">
            <a:avLst/>
          </a:prstGeom>
        </p:spPr>
      </p:pic>
      <p:sp>
        <p:nvSpPr>
          <p:cNvPr id="138" name="Прямоугольник 137"/>
          <p:cNvSpPr/>
          <p:nvPr/>
        </p:nvSpPr>
        <p:spPr>
          <a:xfrm>
            <a:off x="8005939" y="6399753"/>
            <a:ext cx="7231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6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Пчела</a:t>
            </a:r>
            <a:endParaRPr lang="ru-RU" sz="16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cxnSp>
        <p:nvCxnSpPr>
          <p:cNvPr id="142" name="Прямая со стрелкой 141"/>
          <p:cNvCxnSpPr/>
          <p:nvPr/>
        </p:nvCxnSpPr>
        <p:spPr>
          <a:xfrm flipV="1">
            <a:off x="5927842" y="1090549"/>
            <a:ext cx="85815" cy="721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flipV="1">
            <a:off x="3998339" y="1162699"/>
            <a:ext cx="1929503" cy="155668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/>
          <p:nvPr/>
        </p:nvCxnSpPr>
        <p:spPr>
          <a:xfrm flipV="1">
            <a:off x="8400339" y="2487727"/>
            <a:ext cx="131677" cy="25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flipV="1">
            <a:off x="4011639" y="2517791"/>
            <a:ext cx="4388700" cy="4999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/>
          <p:nvPr/>
        </p:nvCxnSpPr>
        <p:spPr>
          <a:xfrm>
            <a:off x="5954754" y="5495883"/>
            <a:ext cx="87920" cy="795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4011639" y="3861924"/>
            <a:ext cx="1943114" cy="163395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/>
          <p:nvPr/>
        </p:nvCxnSpPr>
        <p:spPr>
          <a:xfrm>
            <a:off x="8488080" y="4203664"/>
            <a:ext cx="155559" cy="261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>
            <a:off x="3998339" y="3519772"/>
            <a:ext cx="4489740" cy="6843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7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14" y="2019488"/>
            <a:ext cx="5067805" cy="449345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172530" y="413916"/>
            <a:ext cx="1179230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СПАСИБО ЗА ВНИМАНИЕ!</a:t>
            </a:r>
            <a:endParaRPr lang="ru-RU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1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451</TotalTime>
  <Words>298</Words>
  <Application>Microsoft Office PowerPoint</Application>
  <PresentationFormat>Широкоэкранный</PresentationFormat>
  <Paragraphs>250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Осин</dc:creator>
  <cp:lastModifiedBy>Илья Осин</cp:lastModifiedBy>
  <cp:revision>66</cp:revision>
  <dcterms:created xsi:type="dcterms:W3CDTF">2017-11-30T07:45:10Z</dcterms:created>
  <dcterms:modified xsi:type="dcterms:W3CDTF">2017-12-03T16:09:18Z</dcterms:modified>
</cp:coreProperties>
</file>