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  <p:sldId id="264" r:id="rId3"/>
    <p:sldId id="258" r:id="rId4"/>
    <p:sldId id="260" r:id="rId5"/>
    <p:sldId id="259" r:id="rId6"/>
    <p:sldId id="262" r:id="rId7"/>
    <p:sldId id="257" r:id="rId8"/>
    <p:sldId id="263" r:id="rId9"/>
    <p:sldId id="256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FF00"/>
    <a:srgbClr val="FF9900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 autoAdjust="0"/>
    <p:restoredTop sz="94660"/>
  </p:normalViewPr>
  <p:slideViewPr>
    <p:cSldViewPr>
      <p:cViewPr varScale="1">
        <p:scale>
          <a:sx n="67" d="100"/>
          <a:sy n="67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DBA58-9BC1-4332-AEA1-0381AC91CF68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9A51-A2F7-440D-8D20-23646C379E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25329-5BE8-41CB-86DC-0DE21D471146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3436D-50E1-49AF-9BC6-E696CEF71C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DD43B-2745-4650-B59B-03EB0E40016E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F7E6D-4355-489A-8CBB-1B8C8351D8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E242A-A34C-4DED-B577-0D2C1A283CB2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A49BA-755F-4ED8-9A87-60C134EB48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64755-5300-4609-BE03-2B0E2C920ED6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9B151-6849-4FAD-A048-932AFBA00E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BE47A-74CA-467D-B33C-FFE2B6DC1485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20629-FBEA-465B-9907-41217A69FA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F7EF3-F2C6-4359-9C3C-7A39776AD0E1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94988-A9E2-4AA3-9C25-F6D339E2D1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49429-B691-43E9-A435-FAE21505EA33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4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D8A3D-1A3D-45E6-A31D-E677AABFE9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347C3-1A09-4116-9ED3-6DF3CBA153A9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80D2B-7EA7-4BE3-A1B1-8115E99AD5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E3EC1-3EDE-44F8-B601-C0F6AA329DD7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B74AB-93F4-475A-A9B7-BC9E88553E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20102-D997-4E25-A265-97C2A27F3F0C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B2C69-F34A-42DD-AFCD-A2837076AA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3E54B7-BC6C-4FD3-A1E9-1C4F1ED0CBBD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390373-BEA0-47B2-AB9B-61B17F481B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3835400" cy="36195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60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Сказки</a:t>
            </a:r>
            <a:br>
              <a:rPr lang="ru-RU" sz="60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</a:br>
            <a:r>
              <a:rPr lang="ru-RU" sz="60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в </a:t>
            </a:r>
            <a:r>
              <a:rPr lang="en-US" sz="60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UML</a:t>
            </a:r>
            <a:endParaRPr lang="ru-RU" sz="60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2060848"/>
            <a:ext cx="4824536" cy="237626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80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Курочка Ряба</a:t>
            </a:r>
            <a:endParaRPr lang="ru-RU" sz="80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/>
          <p:cNvCxnSpPr/>
          <p:nvPr/>
        </p:nvCxnSpPr>
        <p:spPr>
          <a:xfrm flipH="1">
            <a:off x="7631113" y="8081963"/>
            <a:ext cx="1225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Группа 40"/>
          <p:cNvGrpSpPr>
            <a:grpSpLocks/>
          </p:cNvGrpSpPr>
          <p:nvPr/>
        </p:nvGrpSpPr>
        <p:grpSpPr bwMode="auto">
          <a:xfrm>
            <a:off x="179388" y="404813"/>
            <a:ext cx="1379537" cy="2035175"/>
            <a:chOff x="179512" y="404664"/>
            <a:chExt cx="1379160" cy="2035388"/>
          </a:xfrm>
        </p:grpSpPr>
        <p:grpSp>
          <p:nvGrpSpPr>
            <p:cNvPr id="15404" name="Группа 20"/>
            <p:cNvGrpSpPr>
              <a:grpSpLocks/>
            </p:cNvGrpSpPr>
            <p:nvPr/>
          </p:nvGrpSpPr>
          <p:grpSpPr bwMode="auto">
            <a:xfrm>
              <a:off x="323528" y="404664"/>
              <a:ext cx="864096" cy="1584176"/>
              <a:chOff x="323528" y="404664"/>
              <a:chExt cx="864096" cy="1584176"/>
            </a:xfrm>
          </p:grpSpPr>
          <p:sp>
            <p:nvSpPr>
              <p:cNvPr id="6" name="Улыбающееся лицо 5"/>
              <p:cNvSpPr/>
              <p:nvPr/>
            </p:nvSpPr>
            <p:spPr>
              <a:xfrm>
                <a:off x="468358" y="404664"/>
                <a:ext cx="503100" cy="504878"/>
              </a:xfrm>
              <a:prstGeom prst="smileyFac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14" name="Прямая соединительная линия 13"/>
              <p:cNvCxnSpPr>
                <a:stCxn id="6" idx="4"/>
              </p:cNvCxnSpPr>
              <p:nvPr/>
            </p:nvCxnSpPr>
            <p:spPr>
              <a:xfrm>
                <a:off x="719115" y="909542"/>
                <a:ext cx="36502" cy="7922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>
                <a:off x="323935" y="1196909"/>
                <a:ext cx="8633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flipH="1">
                <a:off x="468358" y="1701787"/>
                <a:ext cx="287259" cy="2873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755617" y="1701787"/>
                <a:ext cx="287260" cy="2873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05" name="TextBox 39"/>
            <p:cNvSpPr txBox="1">
              <a:spLocks noChangeArrowheads="1"/>
            </p:cNvSpPr>
            <p:nvPr/>
          </p:nvSpPr>
          <p:spPr bwMode="auto">
            <a:xfrm>
              <a:off x="179512" y="1916832"/>
              <a:ext cx="1379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800" b="1">
                  <a:latin typeface="Franklin Gothic Book"/>
                </a:rPr>
                <a:t>Мышка</a:t>
              </a:r>
            </a:p>
          </p:txBody>
        </p:sp>
      </p:grpSp>
      <p:grpSp>
        <p:nvGrpSpPr>
          <p:cNvPr id="42" name="Группа 41"/>
          <p:cNvGrpSpPr>
            <a:grpSpLocks/>
          </p:cNvGrpSpPr>
          <p:nvPr/>
        </p:nvGrpSpPr>
        <p:grpSpPr bwMode="auto">
          <a:xfrm>
            <a:off x="7164388" y="4005263"/>
            <a:ext cx="1457325" cy="2465387"/>
            <a:chOff x="179512" y="404664"/>
            <a:chExt cx="1457835" cy="2466275"/>
          </a:xfrm>
        </p:grpSpPr>
        <p:grpSp>
          <p:nvGrpSpPr>
            <p:cNvPr id="15397" name="Группа 20"/>
            <p:cNvGrpSpPr>
              <a:grpSpLocks/>
            </p:cNvGrpSpPr>
            <p:nvPr/>
          </p:nvGrpSpPr>
          <p:grpSpPr bwMode="auto">
            <a:xfrm>
              <a:off x="323528" y="404664"/>
              <a:ext cx="864096" cy="1584176"/>
              <a:chOff x="323528" y="404664"/>
              <a:chExt cx="864096" cy="1584176"/>
            </a:xfrm>
          </p:grpSpPr>
          <p:sp>
            <p:nvSpPr>
              <p:cNvPr id="45" name="Улыбающееся лицо 44"/>
              <p:cNvSpPr/>
              <p:nvPr/>
            </p:nvSpPr>
            <p:spPr>
              <a:xfrm>
                <a:off x="468538" y="404664"/>
                <a:ext cx="503413" cy="505007"/>
              </a:xfrm>
              <a:prstGeom prst="smileyFac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46" name="Прямая соединительная линия 45"/>
              <p:cNvCxnSpPr>
                <a:stCxn id="45" idx="4"/>
              </p:cNvCxnSpPr>
              <p:nvPr/>
            </p:nvCxnSpPr>
            <p:spPr>
              <a:xfrm>
                <a:off x="719450" y="909671"/>
                <a:ext cx="36525" cy="7924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>
                <a:off x="324024" y="1197111"/>
                <a:ext cx="86390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468538" y="1702118"/>
                <a:ext cx="287437" cy="2874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755975" y="1702118"/>
                <a:ext cx="287438" cy="2874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98" name="TextBox 43"/>
            <p:cNvSpPr txBox="1">
              <a:spLocks noChangeArrowheads="1"/>
            </p:cNvSpPr>
            <p:nvPr/>
          </p:nvSpPr>
          <p:spPr bwMode="auto">
            <a:xfrm>
              <a:off x="179512" y="1916832"/>
              <a:ext cx="1457835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ru-RU" sz="2800" b="1">
                  <a:latin typeface="Franklin Gothic Book"/>
                </a:rPr>
                <a:t>Курочка</a:t>
              </a:r>
            </a:p>
            <a:p>
              <a:pPr algn="ctr"/>
              <a:r>
                <a:rPr lang="ru-RU" sz="2800" b="1">
                  <a:latin typeface="Franklin Gothic Book"/>
                </a:rPr>
                <a:t>Ряба</a:t>
              </a:r>
            </a:p>
          </p:txBody>
        </p:sp>
      </p:grpSp>
      <p:grpSp>
        <p:nvGrpSpPr>
          <p:cNvPr id="50" name="Группа 49"/>
          <p:cNvGrpSpPr>
            <a:grpSpLocks/>
          </p:cNvGrpSpPr>
          <p:nvPr/>
        </p:nvGrpSpPr>
        <p:grpSpPr bwMode="auto">
          <a:xfrm>
            <a:off x="323850" y="3357563"/>
            <a:ext cx="1103313" cy="2035175"/>
            <a:chOff x="179512" y="404664"/>
            <a:chExt cx="1103444" cy="2035388"/>
          </a:xfrm>
        </p:grpSpPr>
        <p:grpSp>
          <p:nvGrpSpPr>
            <p:cNvPr id="15390" name="Группа 20"/>
            <p:cNvGrpSpPr>
              <a:grpSpLocks/>
            </p:cNvGrpSpPr>
            <p:nvPr/>
          </p:nvGrpSpPr>
          <p:grpSpPr bwMode="auto">
            <a:xfrm>
              <a:off x="323528" y="404664"/>
              <a:ext cx="864096" cy="1584176"/>
              <a:chOff x="323528" y="404664"/>
              <a:chExt cx="864096" cy="1584176"/>
            </a:xfrm>
          </p:grpSpPr>
          <p:sp>
            <p:nvSpPr>
              <p:cNvPr id="53" name="Улыбающееся лицо 52"/>
              <p:cNvSpPr/>
              <p:nvPr/>
            </p:nvSpPr>
            <p:spPr>
              <a:xfrm>
                <a:off x="468471" y="404664"/>
                <a:ext cx="503298" cy="504878"/>
              </a:xfrm>
              <a:prstGeom prst="smileyFac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54" name="Прямая соединительная линия 53"/>
              <p:cNvCxnSpPr>
                <a:stCxn id="53" idx="4"/>
              </p:cNvCxnSpPr>
              <p:nvPr/>
            </p:nvCxnSpPr>
            <p:spPr>
              <a:xfrm>
                <a:off x="719326" y="909542"/>
                <a:ext cx="36517" cy="7922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323992" y="1196909"/>
                <a:ext cx="86370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 flipH="1">
                <a:off x="468471" y="1701787"/>
                <a:ext cx="287372" cy="2873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/>
              <p:nvPr/>
            </p:nvCxnSpPr>
            <p:spPr>
              <a:xfrm>
                <a:off x="755844" y="1701787"/>
                <a:ext cx="287371" cy="2873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91" name="TextBox 51"/>
            <p:cNvSpPr txBox="1">
              <a:spLocks noChangeArrowheads="1"/>
            </p:cNvSpPr>
            <p:nvPr/>
          </p:nvSpPr>
          <p:spPr bwMode="auto">
            <a:xfrm>
              <a:off x="179512" y="1916832"/>
              <a:ext cx="11034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800" b="1">
                  <a:latin typeface="Franklin Gothic Book"/>
                </a:rPr>
                <a:t>Бабка</a:t>
              </a:r>
            </a:p>
          </p:txBody>
        </p:sp>
      </p:grpSp>
      <p:grpSp>
        <p:nvGrpSpPr>
          <p:cNvPr id="58" name="Группа 57"/>
          <p:cNvGrpSpPr>
            <a:grpSpLocks/>
          </p:cNvGrpSpPr>
          <p:nvPr/>
        </p:nvGrpSpPr>
        <p:grpSpPr bwMode="auto">
          <a:xfrm>
            <a:off x="7380288" y="476250"/>
            <a:ext cx="881062" cy="2035175"/>
            <a:chOff x="323528" y="404664"/>
            <a:chExt cx="880884" cy="2035388"/>
          </a:xfrm>
        </p:grpSpPr>
        <p:grpSp>
          <p:nvGrpSpPr>
            <p:cNvPr id="15383" name="Группа 20"/>
            <p:cNvGrpSpPr>
              <a:grpSpLocks/>
            </p:cNvGrpSpPr>
            <p:nvPr/>
          </p:nvGrpSpPr>
          <p:grpSpPr bwMode="auto">
            <a:xfrm>
              <a:off x="323528" y="404664"/>
              <a:ext cx="864096" cy="1584176"/>
              <a:chOff x="323528" y="404664"/>
              <a:chExt cx="864096" cy="1584176"/>
            </a:xfrm>
          </p:grpSpPr>
          <p:sp>
            <p:nvSpPr>
              <p:cNvPr id="61" name="Улыбающееся лицо 60"/>
              <p:cNvSpPr/>
              <p:nvPr/>
            </p:nvSpPr>
            <p:spPr>
              <a:xfrm>
                <a:off x="467961" y="404664"/>
                <a:ext cx="503136" cy="504878"/>
              </a:xfrm>
              <a:prstGeom prst="smileyFac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62" name="Прямая соединительная линия 61"/>
              <p:cNvCxnSpPr>
                <a:stCxn id="61" idx="4"/>
              </p:cNvCxnSpPr>
              <p:nvPr/>
            </p:nvCxnSpPr>
            <p:spPr>
              <a:xfrm>
                <a:off x="718735" y="909542"/>
                <a:ext cx="36506" cy="7922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323528" y="1196910"/>
                <a:ext cx="86342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 flipH="1">
                <a:off x="467961" y="1701788"/>
                <a:ext cx="287280" cy="2873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755241" y="1701788"/>
                <a:ext cx="287279" cy="2873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84" name="TextBox 59"/>
            <p:cNvSpPr txBox="1">
              <a:spLocks noChangeArrowheads="1"/>
            </p:cNvSpPr>
            <p:nvPr/>
          </p:nvSpPr>
          <p:spPr bwMode="auto">
            <a:xfrm>
              <a:off x="395536" y="1916832"/>
              <a:ext cx="80887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800" b="1">
                  <a:latin typeface="Franklin Gothic Book"/>
                </a:rPr>
                <a:t>Дед</a:t>
              </a:r>
            </a:p>
          </p:txBody>
        </p:sp>
      </p:grpSp>
      <p:grpSp>
        <p:nvGrpSpPr>
          <p:cNvPr id="90" name="Группа 89"/>
          <p:cNvGrpSpPr>
            <a:grpSpLocks/>
          </p:cNvGrpSpPr>
          <p:nvPr/>
        </p:nvGrpSpPr>
        <p:grpSpPr bwMode="auto">
          <a:xfrm>
            <a:off x="3132138" y="620713"/>
            <a:ext cx="2303462" cy="1152525"/>
            <a:chOff x="3131840" y="620688"/>
            <a:chExt cx="2304256" cy="1152128"/>
          </a:xfrm>
        </p:grpSpPr>
        <p:sp>
          <p:nvSpPr>
            <p:cNvPr id="66" name="Овал 65"/>
            <p:cNvSpPr/>
            <p:nvPr/>
          </p:nvSpPr>
          <p:spPr>
            <a:xfrm>
              <a:off x="3131840" y="620688"/>
              <a:ext cx="2304256" cy="115212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382" name="TextBox 68"/>
            <p:cNvSpPr txBox="1">
              <a:spLocks noChangeArrowheads="1"/>
            </p:cNvSpPr>
            <p:nvPr/>
          </p:nvSpPr>
          <p:spPr bwMode="auto">
            <a:xfrm>
              <a:off x="3203848" y="908720"/>
              <a:ext cx="2232248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800" b="1">
                  <a:solidFill>
                    <a:srgbClr val="002060"/>
                  </a:solidFill>
                  <a:latin typeface="Franklin Gothic Book"/>
                </a:rPr>
                <a:t>Разбить</a:t>
              </a:r>
              <a:r>
                <a:rPr lang="ru-RU">
                  <a:solidFill>
                    <a:srgbClr val="002060"/>
                  </a:solidFill>
                  <a:latin typeface="Franklin Gothic Book"/>
                </a:rPr>
                <a:t> </a:t>
              </a:r>
              <a:r>
                <a:rPr lang="ru-RU" sz="2800" b="1">
                  <a:solidFill>
                    <a:srgbClr val="002060"/>
                  </a:solidFill>
                  <a:latin typeface="Franklin Gothic Book"/>
                </a:rPr>
                <a:t>яйцо</a:t>
              </a:r>
            </a:p>
            <a:p>
              <a:endParaRPr lang="ru-RU">
                <a:latin typeface="Franklin Gothic Book"/>
              </a:endParaRPr>
            </a:p>
          </p:txBody>
        </p:sp>
      </p:grpSp>
      <p:grpSp>
        <p:nvGrpSpPr>
          <p:cNvPr id="91" name="Группа 90"/>
          <p:cNvGrpSpPr>
            <a:grpSpLocks/>
          </p:cNvGrpSpPr>
          <p:nvPr/>
        </p:nvGrpSpPr>
        <p:grpSpPr bwMode="auto">
          <a:xfrm>
            <a:off x="3203575" y="2492375"/>
            <a:ext cx="2305050" cy="1152525"/>
            <a:chOff x="3203848" y="2492896"/>
            <a:chExt cx="2304256" cy="1152128"/>
          </a:xfrm>
        </p:grpSpPr>
        <p:sp>
          <p:nvSpPr>
            <p:cNvPr id="67" name="Овал 66"/>
            <p:cNvSpPr/>
            <p:nvPr/>
          </p:nvSpPr>
          <p:spPr>
            <a:xfrm>
              <a:off x="3203848" y="2492896"/>
              <a:ext cx="2304256" cy="115212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380" name="TextBox 69"/>
            <p:cNvSpPr txBox="1">
              <a:spLocks noChangeArrowheads="1"/>
            </p:cNvSpPr>
            <p:nvPr/>
          </p:nvSpPr>
          <p:spPr bwMode="auto">
            <a:xfrm>
              <a:off x="3635896" y="2852936"/>
              <a:ext cx="14232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800" b="1">
                  <a:latin typeface="Franklin Gothic Book"/>
                </a:rPr>
                <a:t>Утешать</a:t>
              </a:r>
            </a:p>
          </p:txBody>
        </p:sp>
      </p:grpSp>
      <p:grpSp>
        <p:nvGrpSpPr>
          <p:cNvPr id="92" name="Группа 91"/>
          <p:cNvGrpSpPr>
            <a:grpSpLocks/>
          </p:cNvGrpSpPr>
          <p:nvPr/>
        </p:nvGrpSpPr>
        <p:grpSpPr bwMode="auto">
          <a:xfrm>
            <a:off x="3132138" y="4508500"/>
            <a:ext cx="2303462" cy="1152525"/>
            <a:chOff x="3131840" y="4509120"/>
            <a:chExt cx="2304256" cy="1152128"/>
          </a:xfrm>
        </p:grpSpPr>
        <p:sp>
          <p:nvSpPr>
            <p:cNvPr id="68" name="Овал 67"/>
            <p:cNvSpPr/>
            <p:nvPr/>
          </p:nvSpPr>
          <p:spPr>
            <a:xfrm>
              <a:off x="3131840" y="4509120"/>
              <a:ext cx="2304256" cy="115212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378" name="TextBox 70"/>
            <p:cNvSpPr txBox="1">
              <a:spLocks noChangeArrowheads="1"/>
            </p:cNvSpPr>
            <p:nvPr/>
          </p:nvSpPr>
          <p:spPr bwMode="auto">
            <a:xfrm>
              <a:off x="3275856" y="4869160"/>
              <a:ext cx="209063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800" b="1">
                  <a:solidFill>
                    <a:srgbClr val="C00000"/>
                  </a:solidFill>
                  <a:latin typeface="Franklin Gothic Book"/>
                </a:rPr>
                <a:t>Снести</a:t>
              </a:r>
              <a:r>
                <a:rPr lang="ru-RU" sz="2800">
                  <a:latin typeface="Franklin Gothic Book"/>
                </a:rPr>
                <a:t> </a:t>
              </a:r>
              <a:r>
                <a:rPr lang="ru-RU" sz="2800" b="1">
                  <a:solidFill>
                    <a:srgbClr val="C00000"/>
                  </a:solidFill>
                  <a:latin typeface="Franklin Gothic Book"/>
                </a:rPr>
                <a:t>яйцо</a:t>
              </a:r>
            </a:p>
          </p:txBody>
        </p:sp>
      </p:grpSp>
      <p:cxnSp>
        <p:nvCxnSpPr>
          <p:cNvPr id="73" name="Прямая со стрелкой 72"/>
          <p:cNvCxnSpPr>
            <a:stCxn id="67" idx="2"/>
          </p:cNvCxnSpPr>
          <p:nvPr/>
        </p:nvCxnSpPr>
        <p:spPr>
          <a:xfrm flipH="1">
            <a:off x="1331913" y="3068638"/>
            <a:ext cx="1871662" cy="10810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7" idx="6"/>
          </p:cNvCxnSpPr>
          <p:nvPr/>
        </p:nvCxnSpPr>
        <p:spPr>
          <a:xfrm flipV="1">
            <a:off x="5508625" y="1341438"/>
            <a:ext cx="1800225" cy="17272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67" idx="5"/>
          </p:cNvCxnSpPr>
          <p:nvPr/>
        </p:nvCxnSpPr>
        <p:spPr>
          <a:xfrm flipH="1" flipV="1">
            <a:off x="5170488" y="3476625"/>
            <a:ext cx="2138362" cy="168116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68" idx="6"/>
          </p:cNvCxnSpPr>
          <p:nvPr/>
        </p:nvCxnSpPr>
        <p:spPr>
          <a:xfrm flipH="1" flipV="1">
            <a:off x="5435600" y="5084763"/>
            <a:ext cx="1800225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endCxn id="15382" idx="1"/>
          </p:cNvCxnSpPr>
          <p:nvPr/>
        </p:nvCxnSpPr>
        <p:spPr>
          <a:xfrm>
            <a:off x="1187450" y="1196975"/>
            <a:ext cx="2016125" cy="1111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5508625" y="908050"/>
            <a:ext cx="1943100" cy="144463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flipV="1">
            <a:off x="1258888" y="1628775"/>
            <a:ext cx="2305050" cy="201612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Группа 412"/>
          <p:cNvGrpSpPr>
            <a:grpSpLocks/>
          </p:cNvGrpSpPr>
          <p:nvPr/>
        </p:nvGrpSpPr>
        <p:grpSpPr bwMode="auto">
          <a:xfrm>
            <a:off x="250825" y="0"/>
            <a:ext cx="5905500" cy="1138238"/>
            <a:chOff x="251520" y="0"/>
            <a:chExt cx="5904656" cy="1137841"/>
          </a:xfrm>
        </p:grpSpPr>
        <p:grpSp>
          <p:nvGrpSpPr>
            <p:cNvPr id="16664" name="Группа 11"/>
            <p:cNvGrpSpPr>
              <a:grpSpLocks/>
            </p:cNvGrpSpPr>
            <p:nvPr/>
          </p:nvGrpSpPr>
          <p:grpSpPr bwMode="auto">
            <a:xfrm>
              <a:off x="251520" y="0"/>
              <a:ext cx="1296144" cy="1137841"/>
              <a:chOff x="-1172087" y="404664"/>
              <a:chExt cx="3033160" cy="4103994"/>
            </a:xfrm>
          </p:grpSpPr>
          <p:grpSp>
            <p:nvGrpSpPr>
              <p:cNvPr id="16689" name="Группа 20"/>
              <p:cNvGrpSpPr>
                <a:grpSpLocks/>
              </p:cNvGrpSpPr>
              <p:nvPr/>
            </p:nvGrpSpPr>
            <p:grpSpPr bwMode="auto">
              <a:xfrm>
                <a:off x="323528" y="404664"/>
                <a:ext cx="864096" cy="1584176"/>
                <a:chOff x="323528" y="404664"/>
                <a:chExt cx="864096" cy="1584176"/>
              </a:xfrm>
            </p:grpSpPr>
            <p:sp>
              <p:nvSpPr>
                <p:cNvPr id="15" name="Улыбающееся лицо 14"/>
                <p:cNvSpPr/>
                <p:nvPr/>
              </p:nvSpPr>
              <p:spPr>
                <a:xfrm>
                  <a:off x="469698" y="404664"/>
                  <a:ext cx="505165" cy="503698"/>
                </a:xfrm>
                <a:prstGeom prst="smileyFac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16" name="Прямая соединительная линия 15"/>
                <p:cNvCxnSpPr>
                  <a:stCxn id="15" idx="4"/>
                </p:cNvCxnSpPr>
                <p:nvPr/>
              </p:nvCxnSpPr>
              <p:spPr>
                <a:xfrm>
                  <a:off x="722281" y="908362"/>
                  <a:ext cx="37144" cy="795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единительная линия 16"/>
                <p:cNvCxnSpPr/>
                <p:nvPr/>
              </p:nvCxnSpPr>
              <p:spPr>
                <a:xfrm>
                  <a:off x="324836" y="1200280"/>
                  <a:ext cx="86546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единительная линия 17"/>
                <p:cNvCxnSpPr/>
                <p:nvPr/>
              </p:nvCxnSpPr>
              <p:spPr>
                <a:xfrm flipH="1">
                  <a:off x="469698" y="1703978"/>
                  <a:ext cx="289727" cy="2861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единительная линия 18"/>
                <p:cNvCxnSpPr/>
                <p:nvPr/>
              </p:nvCxnSpPr>
              <p:spPr>
                <a:xfrm>
                  <a:off x="759425" y="1703978"/>
                  <a:ext cx="286014" cy="2861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90" name="TextBox 13"/>
              <p:cNvSpPr txBox="1">
                <a:spLocks noChangeArrowheads="1"/>
              </p:cNvSpPr>
              <p:nvPr/>
            </p:nvSpPr>
            <p:spPr bwMode="auto">
              <a:xfrm>
                <a:off x="-1172087" y="1955437"/>
                <a:ext cx="3033160" cy="2553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ru-RU" sz="2000">
                    <a:latin typeface="Franklin Gothic Book"/>
                  </a:rPr>
                  <a:t>Курочка</a:t>
                </a:r>
              </a:p>
              <a:p>
                <a:pPr algn="r"/>
                <a:r>
                  <a:rPr lang="ru-RU" sz="2000">
                    <a:latin typeface="Franklin Gothic Book"/>
                  </a:rPr>
                  <a:t>Ряба</a:t>
                </a:r>
              </a:p>
            </p:txBody>
          </p:sp>
        </p:grpSp>
        <p:grpSp>
          <p:nvGrpSpPr>
            <p:cNvPr id="16665" name="Группа 35"/>
            <p:cNvGrpSpPr>
              <a:grpSpLocks/>
            </p:cNvGrpSpPr>
            <p:nvPr/>
          </p:nvGrpSpPr>
          <p:grpSpPr bwMode="auto">
            <a:xfrm>
              <a:off x="3563888" y="0"/>
              <a:ext cx="1224136" cy="980728"/>
              <a:chOff x="-1172087" y="404664"/>
              <a:chExt cx="2696142" cy="2668686"/>
            </a:xfrm>
          </p:grpSpPr>
          <p:grpSp>
            <p:nvGrpSpPr>
              <p:cNvPr id="16682" name="Группа 20"/>
              <p:cNvGrpSpPr>
                <a:grpSpLocks/>
              </p:cNvGrpSpPr>
              <p:nvPr/>
            </p:nvGrpSpPr>
            <p:grpSpPr bwMode="auto">
              <a:xfrm>
                <a:off x="323528" y="404664"/>
                <a:ext cx="864096" cy="1584176"/>
                <a:chOff x="323528" y="404664"/>
                <a:chExt cx="864096" cy="1584176"/>
              </a:xfrm>
            </p:grpSpPr>
            <p:sp>
              <p:nvSpPr>
                <p:cNvPr id="39" name="Улыбающееся лицо 38"/>
                <p:cNvSpPr/>
                <p:nvPr/>
              </p:nvSpPr>
              <p:spPr>
                <a:xfrm>
                  <a:off x="468109" y="404664"/>
                  <a:ext cx="503416" cy="505241"/>
                </a:xfrm>
                <a:prstGeom prst="smileyFac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40" name="Прямая соединительная линия 39"/>
                <p:cNvCxnSpPr>
                  <a:stCxn id="39" idx="4"/>
                </p:cNvCxnSpPr>
                <p:nvPr/>
              </p:nvCxnSpPr>
              <p:spPr>
                <a:xfrm>
                  <a:off x="719817" y="909905"/>
                  <a:ext cx="38456" cy="7902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>
                <a:xfrm>
                  <a:off x="324777" y="1199229"/>
                  <a:ext cx="8634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>
                <a:xfrm flipH="1">
                  <a:off x="468109" y="1700150"/>
                  <a:ext cx="290164" cy="2893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>
                <a:xfrm>
                  <a:off x="758274" y="1700150"/>
                  <a:ext cx="286667" cy="2893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83" name="TextBox 37"/>
              <p:cNvSpPr txBox="1">
                <a:spLocks noChangeArrowheads="1"/>
              </p:cNvSpPr>
              <p:nvPr/>
            </p:nvSpPr>
            <p:spPr bwMode="auto">
              <a:xfrm>
                <a:off x="-1172087" y="1955436"/>
                <a:ext cx="2696142" cy="1117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ru-RU" sz="2000">
                    <a:latin typeface="Franklin Gothic Book"/>
                  </a:rPr>
                  <a:t>Бабка</a:t>
                </a:r>
              </a:p>
            </p:txBody>
          </p:sp>
        </p:grpSp>
        <p:grpSp>
          <p:nvGrpSpPr>
            <p:cNvPr id="16666" name="Группа 43"/>
            <p:cNvGrpSpPr>
              <a:grpSpLocks/>
            </p:cNvGrpSpPr>
            <p:nvPr/>
          </p:nvGrpSpPr>
          <p:grpSpPr bwMode="auto">
            <a:xfrm>
              <a:off x="5004048" y="0"/>
              <a:ext cx="1152128" cy="980728"/>
              <a:chOff x="-1172087" y="404664"/>
              <a:chExt cx="2875885" cy="2668686"/>
            </a:xfrm>
          </p:grpSpPr>
          <p:grpSp>
            <p:nvGrpSpPr>
              <p:cNvPr id="16675" name="Группа 20"/>
              <p:cNvGrpSpPr>
                <a:grpSpLocks/>
              </p:cNvGrpSpPr>
              <p:nvPr/>
            </p:nvGrpSpPr>
            <p:grpSpPr bwMode="auto">
              <a:xfrm>
                <a:off x="323528" y="404664"/>
                <a:ext cx="864096" cy="1584176"/>
                <a:chOff x="323528" y="404664"/>
                <a:chExt cx="864096" cy="1584176"/>
              </a:xfrm>
            </p:grpSpPr>
            <p:sp>
              <p:nvSpPr>
                <p:cNvPr id="47" name="Улыбающееся лицо 46"/>
                <p:cNvSpPr/>
                <p:nvPr/>
              </p:nvSpPr>
              <p:spPr>
                <a:xfrm>
                  <a:off x="467633" y="404664"/>
                  <a:ext cx="507145" cy="505241"/>
                </a:xfrm>
                <a:prstGeom prst="smileyFac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48" name="Прямая соединительная линия 47"/>
                <p:cNvCxnSpPr>
                  <a:stCxn id="47" idx="4"/>
                </p:cNvCxnSpPr>
                <p:nvPr/>
              </p:nvCxnSpPr>
              <p:spPr>
                <a:xfrm>
                  <a:off x="721205" y="909905"/>
                  <a:ext cx="35660" cy="7902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/>
                <p:cNvCxnSpPr/>
                <p:nvPr/>
              </p:nvCxnSpPr>
              <p:spPr>
                <a:xfrm>
                  <a:off x="324998" y="1199229"/>
                  <a:ext cx="86373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единительная линия 49"/>
                <p:cNvCxnSpPr/>
                <p:nvPr/>
              </p:nvCxnSpPr>
              <p:spPr>
                <a:xfrm flipH="1">
                  <a:off x="467633" y="1700150"/>
                  <a:ext cx="289232" cy="2893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единительная линия 50"/>
                <p:cNvCxnSpPr/>
                <p:nvPr/>
              </p:nvCxnSpPr>
              <p:spPr>
                <a:xfrm>
                  <a:off x="756865" y="1700150"/>
                  <a:ext cx="289230" cy="2893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76" name="TextBox 45"/>
              <p:cNvSpPr txBox="1">
                <a:spLocks noChangeArrowheads="1"/>
              </p:cNvSpPr>
              <p:nvPr/>
            </p:nvSpPr>
            <p:spPr bwMode="auto">
              <a:xfrm>
                <a:off x="-1172087" y="1955437"/>
                <a:ext cx="2875885" cy="1117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ru-RU" sz="2000">
                    <a:latin typeface="Franklin Gothic Book"/>
                  </a:rPr>
                  <a:t>Мышка</a:t>
                </a:r>
              </a:p>
            </p:txBody>
          </p:sp>
        </p:grpSp>
        <p:grpSp>
          <p:nvGrpSpPr>
            <p:cNvPr id="16667" name="Группа 51"/>
            <p:cNvGrpSpPr>
              <a:grpSpLocks/>
            </p:cNvGrpSpPr>
            <p:nvPr/>
          </p:nvGrpSpPr>
          <p:grpSpPr bwMode="auto">
            <a:xfrm>
              <a:off x="1835696" y="0"/>
              <a:ext cx="936104" cy="908720"/>
              <a:chOff x="-1172087" y="404664"/>
              <a:chExt cx="2696142" cy="2668686"/>
            </a:xfrm>
          </p:grpSpPr>
          <p:grpSp>
            <p:nvGrpSpPr>
              <p:cNvPr id="16668" name="Группа 20"/>
              <p:cNvGrpSpPr>
                <a:grpSpLocks/>
              </p:cNvGrpSpPr>
              <p:nvPr/>
            </p:nvGrpSpPr>
            <p:grpSpPr bwMode="auto">
              <a:xfrm>
                <a:off x="323528" y="404664"/>
                <a:ext cx="864096" cy="1584176"/>
                <a:chOff x="323528" y="404664"/>
                <a:chExt cx="864096" cy="1584176"/>
              </a:xfrm>
            </p:grpSpPr>
            <p:sp>
              <p:nvSpPr>
                <p:cNvPr id="55" name="Улыбающееся лицо 54"/>
                <p:cNvSpPr/>
                <p:nvPr/>
              </p:nvSpPr>
              <p:spPr>
                <a:xfrm>
                  <a:off x="468904" y="404664"/>
                  <a:ext cx="502879" cy="503331"/>
                </a:xfrm>
                <a:prstGeom prst="smileyFac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56" name="Прямая соединительная линия 55"/>
                <p:cNvCxnSpPr>
                  <a:stCxn id="55" idx="4"/>
                </p:cNvCxnSpPr>
                <p:nvPr/>
              </p:nvCxnSpPr>
              <p:spPr>
                <a:xfrm>
                  <a:off x="720342" y="907995"/>
                  <a:ext cx="36573" cy="7922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>
                <a:xfrm>
                  <a:off x="322612" y="1196944"/>
                  <a:ext cx="8640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>
                <a:xfrm flipH="1">
                  <a:off x="468904" y="1700275"/>
                  <a:ext cx="288011" cy="2889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>
                <a:xfrm>
                  <a:off x="756915" y="1700275"/>
                  <a:ext cx="288014" cy="2889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69" name="TextBox 53"/>
              <p:cNvSpPr txBox="1">
                <a:spLocks noChangeArrowheads="1"/>
              </p:cNvSpPr>
              <p:nvPr/>
            </p:nvSpPr>
            <p:spPr bwMode="auto">
              <a:xfrm>
                <a:off x="-1172087" y="1955436"/>
                <a:ext cx="2696142" cy="1117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ru-RU" sz="2000">
                    <a:latin typeface="Franklin Gothic Book"/>
                  </a:rPr>
                  <a:t>Дед</a:t>
                </a:r>
              </a:p>
            </p:txBody>
          </p:sp>
        </p:grpSp>
      </p:grpSp>
      <p:grpSp>
        <p:nvGrpSpPr>
          <p:cNvPr id="139" name="Группа 138"/>
          <p:cNvGrpSpPr>
            <a:grpSpLocks/>
          </p:cNvGrpSpPr>
          <p:nvPr/>
        </p:nvGrpSpPr>
        <p:grpSpPr bwMode="auto">
          <a:xfrm>
            <a:off x="971550" y="1125538"/>
            <a:ext cx="0" cy="5183187"/>
            <a:chOff x="971600" y="1268760"/>
            <a:chExt cx="0" cy="5184576"/>
          </a:xfrm>
        </p:grpSpPr>
        <p:grpSp>
          <p:nvGrpSpPr>
            <p:cNvPr id="16618" name="Группа 122"/>
            <p:cNvGrpSpPr>
              <a:grpSpLocks/>
            </p:cNvGrpSpPr>
            <p:nvPr/>
          </p:nvGrpSpPr>
          <p:grpSpPr bwMode="auto">
            <a:xfrm>
              <a:off x="971600" y="1268760"/>
              <a:ext cx="0" cy="3384376"/>
              <a:chOff x="971600" y="1772816"/>
              <a:chExt cx="0" cy="3384376"/>
            </a:xfrm>
          </p:grpSpPr>
          <p:grpSp>
            <p:nvGrpSpPr>
              <p:cNvPr id="16634" name="Группа 74"/>
              <p:cNvGrpSpPr>
                <a:grpSpLocks/>
              </p:cNvGrpSpPr>
              <p:nvPr/>
            </p:nvGrpSpPr>
            <p:grpSpPr bwMode="auto">
              <a:xfrm>
                <a:off x="971600" y="1772816"/>
                <a:ext cx="0" cy="1656184"/>
                <a:chOff x="971600" y="1772816"/>
                <a:chExt cx="0" cy="1656184"/>
              </a:xfrm>
            </p:grpSpPr>
            <p:grpSp>
              <p:nvGrpSpPr>
                <p:cNvPr id="16650" name="Группа 66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658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61" name="Прямая соединительная линия 60"/>
                    <p:cNvCxnSpPr/>
                    <p:nvPr/>
                  </p:nvCxnSpPr>
                  <p:spPr>
                    <a:xfrm>
                      <a:off x="971600" y="1772816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Прямая соединительная линия 61"/>
                    <p:cNvCxnSpPr/>
                    <p:nvPr/>
                  </p:nvCxnSpPr>
                  <p:spPr>
                    <a:xfrm>
                      <a:off x="971600" y="1988774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659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65" name="Прямая соединительная линия 64"/>
                    <p:cNvCxnSpPr/>
                    <p:nvPr/>
                  </p:nvCxnSpPr>
                  <p:spPr>
                    <a:xfrm>
                      <a:off x="971600" y="1772684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Прямая соединительная линия 65"/>
                    <p:cNvCxnSpPr/>
                    <p:nvPr/>
                  </p:nvCxnSpPr>
                  <p:spPr>
                    <a:xfrm>
                      <a:off x="971600" y="1988642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51" name="Группа 67"/>
                <p:cNvGrpSpPr>
                  <a:grpSpLocks/>
                </p:cNvGrpSpPr>
                <p:nvPr/>
              </p:nvGrpSpPr>
              <p:grpSpPr bwMode="auto">
                <a:xfrm>
                  <a:off x="971600" y="2636912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652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73" name="Прямая соединительная линия 72"/>
                    <p:cNvCxnSpPr/>
                    <p:nvPr/>
                  </p:nvCxnSpPr>
                  <p:spPr>
                    <a:xfrm>
                      <a:off x="971600" y="1772552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Прямая соединительная линия 73"/>
                    <p:cNvCxnSpPr/>
                    <p:nvPr/>
                  </p:nvCxnSpPr>
                  <p:spPr>
                    <a:xfrm>
                      <a:off x="971600" y="1988510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653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71" name="Прямая соединительная линия 70"/>
                    <p:cNvCxnSpPr/>
                    <p:nvPr/>
                  </p:nvCxnSpPr>
                  <p:spPr>
                    <a:xfrm>
                      <a:off x="971600" y="1772420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Прямая соединительная линия 71"/>
                    <p:cNvCxnSpPr/>
                    <p:nvPr/>
                  </p:nvCxnSpPr>
                  <p:spPr>
                    <a:xfrm>
                      <a:off x="971600" y="1988377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6635" name="Группа 75"/>
              <p:cNvGrpSpPr>
                <a:grpSpLocks/>
              </p:cNvGrpSpPr>
              <p:nvPr/>
            </p:nvGrpSpPr>
            <p:grpSpPr bwMode="auto">
              <a:xfrm>
                <a:off x="971600" y="3501008"/>
                <a:ext cx="0" cy="1656184"/>
                <a:chOff x="971600" y="1772816"/>
                <a:chExt cx="0" cy="1656184"/>
              </a:xfrm>
            </p:grpSpPr>
            <p:grpSp>
              <p:nvGrpSpPr>
                <p:cNvPr id="16636" name="Группа 66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644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89" name="Прямая соединительная линия 88"/>
                    <p:cNvCxnSpPr/>
                    <p:nvPr/>
                  </p:nvCxnSpPr>
                  <p:spPr>
                    <a:xfrm>
                      <a:off x="971600" y="1772287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Прямая соединительная линия 89"/>
                    <p:cNvCxnSpPr/>
                    <p:nvPr/>
                  </p:nvCxnSpPr>
                  <p:spPr>
                    <a:xfrm>
                      <a:off x="971600" y="1988244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645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87" name="Прямая соединительная линия 86"/>
                    <p:cNvCxnSpPr/>
                    <p:nvPr/>
                  </p:nvCxnSpPr>
                  <p:spPr>
                    <a:xfrm>
                      <a:off x="971600" y="1772155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Прямая соединительная линия 87"/>
                    <p:cNvCxnSpPr/>
                    <p:nvPr/>
                  </p:nvCxnSpPr>
                  <p:spPr>
                    <a:xfrm>
                      <a:off x="971600" y="1988112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37" name="Группа 67"/>
                <p:cNvGrpSpPr>
                  <a:grpSpLocks/>
                </p:cNvGrpSpPr>
                <p:nvPr/>
              </p:nvGrpSpPr>
              <p:grpSpPr bwMode="auto">
                <a:xfrm>
                  <a:off x="971600" y="2636912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638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83" name="Прямая соединительная линия 82"/>
                    <p:cNvCxnSpPr/>
                    <p:nvPr/>
                  </p:nvCxnSpPr>
                  <p:spPr>
                    <a:xfrm>
                      <a:off x="971600" y="1772023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Прямая соединительная линия 83"/>
                    <p:cNvCxnSpPr/>
                    <p:nvPr/>
                  </p:nvCxnSpPr>
                  <p:spPr>
                    <a:xfrm>
                      <a:off x="971600" y="1987980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639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81" name="Прямая соединительная линия 80"/>
                    <p:cNvCxnSpPr/>
                    <p:nvPr/>
                  </p:nvCxnSpPr>
                  <p:spPr>
                    <a:xfrm>
                      <a:off x="971600" y="1771891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Прямая соединительная линия 81"/>
                    <p:cNvCxnSpPr/>
                    <p:nvPr/>
                  </p:nvCxnSpPr>
                  <p:spPr>
                    <a:xfrm>
                      <a:off x="971600" y="1987848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6619" name="Группа 123"/>
            <p:cNvGrpSpPr>
              <a:grpSpLocks/>
            </p:cNvGrpSpPr>
            <p:nvPr/>
          </p:nvGrpSpPr>
          <p:grpSpPr bwMode="auto">
            <a:xfrm>
              <a:off x="971600" y="4797152"/>
              <a:ext cx="0" cy="1656184"/>
              <a:chOff x="971600" y="1772816"/>
              <a:chExt cx="0" cy="1656184"/>
            </a:xfrm>
          </p:grpSpPr>
          <p:grpSp>
            <p:nvGrpSpPr>
              <p:cNvPr id="16620" name="Группа 66"/>
              <p:cNvGrpSpPr>
                <a:grpSpLocks/>
              </p:cNvGrpSpPr>
              <p:nvPr/>
            </p:nvGrpSpPr>
            <p:grpSpPr bwMode="auto">
              <a:xfrm>
                <a:off x="971600" y="1772816"/>
                <a:ext cx="0" cy="792088"/>
                <a:chOff x="971600" y="1772816"/>
                <a:chExt cx="0" cy="792088"/>
              </a:xfrm>
            </p:grpSpPr>
            <p:grpSp>
              <p:nvGrpSpPr>
                <p:cNvPr id="16628" name="Группа 62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137" name="Прямая соединительная линия 136"/>
                  <p:cNvCxnSpPr/>
                  <p:nvPr/>
                </p:nvCxnSpPr>
                <p:spPr>
                  <a:xfrm>
                    <a:off x="971600" y="1772794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Прямая соединительная линия 137"/>
                  <p:cNvCxnSpPr/>
                  <p:nvPr/>
                </p:nvCxnSpPr>
                <p:spPr>
                  <a:xfrm>
                    <a:off x="971600" y="1988752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29" name="Группа 63"/>
                <p:cNvGrpSpPr>
                  <a:grpSpLocks/>
                </p:cNvGrpSpPr>
                <p:nvPr/>
              </p:nvGrpSpPr>
              <p:grpSpPr bwMode="auto">
                <a:xfrm>
                  <a:off x="971600" y="2204864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135" name="Прямая соединительная линия 134"/>
                  <p:cNvCxnSpPr/>
                  <p:nvPr/>
                </p:nvCxnSpPr>
                <p:spPr>
                  <a:xfrm>
                    <a:off x="971600" y="1772662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Прямая соединительная линия 135"/>
                  <p:cNvCxnSpPr/>
                  <p:nvPr/>
                </p:nvCxnSpPr>
                <p:spPr>
                  <a:xfrm>
                    <a:off x="971600" y="1988620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621" name="Группа 67"/>
              <p:cNvGrpSpPr>
                <a:grpSpLocks/>
              </p:cNvGrpSpPr>
              <p:nvPr/>
            </p:nvGrpSpPr>
            <p:grpSpPr bwMode="auto">
              <a:xfrm>
                <a:off x="971600" y="2636912"/>
                <a:ext cx="0" cy="792088"/>
                <a:chOff x="971600" y="1772816"/>
                <a:chExt cx="0" cy="792088"/>
              </a:xfrm>
            </p:grpSpPr>
            <p:grpSp>
              <p:nvGrpSpPr>
                <p:cNvPr id="16622" name="Группа 62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131" name="Прямая соединительная линия 130"/>
                  <p:cNvCxnSpPr/>
                  <p:nvPr/>
                </p:nvCxnSpPr>
                <p:spPr>
                  <a:xfrm>
                    <a:off x="971600" y="1772530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Прямая соединительная линия 131"/>
                  <p:cNvCxnSpPr/>
                  <p:nvPr/>
                </p:nvCxnSpPr>
                <p:spPr>
                  <a:xfrm>
                    <a:off x="971600" y="1988488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23" name="Группа 63"/>
                <p:cNvGrpSpPr>
                  <a:grpSpLocks/>
                </p:cNvGrpSpPr>
                <p:nvPr/>
              </p:nvGrpSpPr>
              <p:grpSpPr bwMode="auto">
                <a:xfrm>
                  <a:off x="971600" y="2204864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129" name="Прямая соединительная линия 128"/>
                  <p:cNvCxnSpPr/>
                  <p:nvPr/>
                </p:nvCxnSpPr>
                <p:spPr>
                  <a:xfrm>
                    <a:off x="971600" y="1772398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Прямая соединительная линия 129"/>
                  <p:cNvCxnSpPr/>
                  <p:nvPr/>
                </p:nvCxnSpPr>
                <p:spPr>
                  <a:xfrm>
                    <a:off x="971600" y="1988355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40" name="Группа 139"/>
          <p:cNvGrpSpPr>
            <a:grpSpLocks/>
          </p:cNvGrpSpPr>
          <p:nvPr/>
        </p:nvGrpSpPr>
        <p:grpSpPr bwMode="auto">
          <a:xfrm>
            <a:off x="2484438" y="1052513"/>
            <a:ext cx="0" cy="5184775"/>
            <a:chOff x="971600" y="1268760"/>
            <a:chExt cx="0" cy="5184576"/>
          </a:xfrm>
        </p:grpSpPr>
        <p:grpSp>
          <p:nvGrpSpPr>
            <p:cNvPr id="16572" name="Группа 122"/>
            <p:cNvGrpSpPr>
              <a:grpSpLocks/>
            </p:cNvGrpSpPr>
            <p:nvPr/>
          </p:nvGrpSpPr>
          <p:grpSpPr bwMode="auto">
            <a:xfrm>
              <a:off x="971600" y="1268760"/>
              <a:ext cx="0" cy="3384376"/>
              <a:chOff x="971600" y="1772816"/>
              <a:chExt cx="0" cy="3384376"/>
            </a:xfrm>
          </p:grpSpPr>
          <p:grpSp>
            <p:nvGrpSpPr>
              <p:cNvPr id="16588" name="Группа 74"/>
              <p:cNvGrpSpPr>
                <a:grpSpLocks/>
              </p:cNvGrpSpPr>
              <p:nvPr/>
            </p:nvGrpSpPr>
            <p:grpSpPr bwMode="auto">
              <a:xfrm>
                <a:off x="971600" y="1772816"/>
                <a:ext cx="0" cy="1656184"/>
                <a:chOff x="971600" y="1772816"/>
                <a:chExt cx="0" cy="1656184"/>
              </a:xfrm>
            </p:grpSpPr>
            <p:grpSp>
              <p:nvGrpSpPr>
                <p:cNvPr id="16604" name="Группа 66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612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185" name="Прямая соединительная линия 184"/>
                    <p:cNvCxnSpPr/>
                    <p:nvPr/>
                  </p:nvCxnSpPr>
                  <p:spPr>
                    <a:xfrm>
                      <a:off x="971600" y="1772816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Прямая соединительная линия 185"/>
                    <p:cNvCxnSpPr/>
                    <p:nvPr/>
                  </p:nvCxnSpPr>
                  <p:spPr>
                    <a:xfrm>
                      <a:off x="971600" y="1988708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613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183" name="Прямая соединительная линия 182"/>
                    <p:cNvCxnSpPr/>
                    <p:nvPr/>
                  </p:nvCxnSpPr>
                  <p:spPr>
                    <a:xfrm>
                      <a:off x="971600" y="1772551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Прямая соединительная линия 183"/>
                    <p:cNvCxnSpPr/>
                    <p:nvPr/>
                  </p:nvCxnSpPr>
                  <p:spPr>
                    <a:xfrm>
                      <a:off x="971600" y="1988443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05" name="Группа 67"/>
                <p:cNvGrpSpPr>
                  <a:grpSpLocks/>
                </p:cNvGrpSpPr>
                <p:nvPr/>
              </p:nvGrpSpPr>
              <p:grpSpPr bwMode="auto">
                <a:xfrm>
                  <a:off x="971600" y="2636912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606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179" name="Прямая соединительная линия 178"/>
                    <p:cNvCxnSpPr/>
                    <p:nvPr/>
                  </p:nvCxnSpPr>
                  <p:spPr>
                    <a:xfrm>
                      <a:off x="971600" y="1772287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Прямая соединительная линия 179"/>
                    <p:cNvCxnSpPr/>
                    <p:nvPr/>
                  </p:nvCxnSpPr>
                  <p:spPr>
                    <a:xfrm>
                      <a:off x="971600" y="1988179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607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177" name="Прямая соединительная линия 176"/>
                    <p:cNvCxnSpPr/>
                    <p:nvPr/>
                  </p:nvCxnSpPr>
                  <p:spPr>
                    <a:xfrm>
                      <a:off x="971600" y="1772022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Прямая соединительная линия 177"/>
                    <p:cNvCxnSpPr/>
                    <p:nvPr/>
                  </p:nvCxnSpPr>
                  <p:spPr>
                    <a:xfrm>
                      <a:off x="971600" y="1987914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6589" name="Группа 75"/>
              <p:cNvGrpSpPr>
                <a:grpSpLocks/>
              </p:cNvGrpSpPr>
              <p:nvPr/>
            </p:nvGrpSpPr>
            <p:grpSpPr bwMode="auto">
              <a:xfrm>
                <a:off x="971600" y="3501008"/>
                <a:ext cx="0" cy="1656184"/>
                <a:chOff x="971600" y="1772816"/>
                <a:chExt cx="0" cy="1656184"/>
              </a:xfrm>
            </p:grpSpPr>
            <p:grpSp>
              <p:nvGrpSpPr>
                <p:cNvPr id="16590" name="Группа 66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598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171" name="Прямая соединительная линия 170"/>
                    <p:cNvCxnSpPr/>
                    <p:nvPr/>
                  </p:nvCxnSpPr>
                  <p:spPr>
                    <a:xfrm>
                      <a:off x="971600" y="1773345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Прямая соединительная линия 171"/>
                    <p:cNvCxnSpPr/>
                    <p:nvPr/>
                  </p:nvCxnSpPr>
                  <p:spPr>
                    <a:xfrm>
                      <a:off x="971600" y="1989237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99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169" name="Прямая соединительная линия 168"/>
                    <p:cNvCxnSpPr/>
                    <p:nvPr/>
                  </p:nvCxnSpPr>
                  <p:spPr>
                    <a:xfrm>
                      <a:off x="971600" y="1773080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Прямая соединительная линия 169"/>
                    <p:cNvCxnSpPr/>
                    <p:nvPr/>
                  </p:nvCxnSpPr>
                  <p:spPr>
                    <a:xfrm>
                      <a:off x="971600" y="1988972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91" name="Группа 67"/>
                <p:cNvGrpSpPr>
                  <a:grpSpLocks/>
                </p:cNvGrpSpPr>
                <p:nvPr/>
              </p:nvGrpSpPr>
              <p:grpSpPr bwMode="auto">
                <a:xfrm>
                  <a:off x="971600" y="2636912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592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165" name="Прямая соединительная линия 164"/>
                    <p:cNvCxnSpPr/>
                    <p:nvPr/>
                  </p:nvCxnSpPr>
                  <p:spPr>
                    <a:xfrm>
                      <a:off x="971600" y="1772816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Прямая соединительная линия 165"/>
                    <p:cNvCxnSpPr/>
                    <p:nvPr/>
                  </p:nvCxnSpPr>
                  <p:spPr>
                    <a:xfrm>
                      <a:off x="971600" y="1988708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93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163" name="Прямая соединительная линия 162"/>
                    <p:cNvCxnSpPr/>
                    <p:nvPr/>
                  </p:nvCxnSpPr>
                  <p:spPr>
                    <a:xfrm>
                      <a:off x="971600" y="1772551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Прямая соединительная линия 163"/>
                    <p:cNvCxnSpPr/>
                    <p:nvPr/>
                  </p:nvCxnSpPr>
                  <p:spPr>
                    <a:xfrm>
                      <a:off x="971600" y="1988443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6573" name="Группа 123"/>
            <p:cNvGrpSpPr>
              <a:grpSpLocks/>
            </p:cNvGrpSpPr>
            <p:nvPr/>
          </p:nvGrpSpPr>
          <p:grpSpPr bwMode="auto">
            <a:xfrm>
              <a:off x="971600" y="4797152"/>
              <a:ext cx="0" cy="1656184"/>
              <a:chOff x="971600" y="1772816"/>
              <a:chExt cx="0" cy="1656184"/>
            </a:xfrm>
          </p:grpSpPr>
          <p:grpSp>
            <p:nvGrpSpPr>
              <p:cNvPr id="16574" name="Группа 66"/>
              <p:cNvGrpSpPr>
                <a:grpSpLocks/>
              </p:cNvGrpSpPr>
              <p:nvPr/>
            </p:nvGrpSpPr>
            <p:grpSpPr bwMode="auto">
              <a:xfrm>
                <a:off x="971600" y="1772816"/>
                <a:ext cx="0" cy="792088"/>
                <a:chOff x="971600" y="1772816"/>
                <a:chExt cx="0" cy="792088"/>
              </a:xfrm>
            </p:grpSpPr>
            <p:grpSp>
              <p:nvGrpSpPr>
                <p:cNvPr id="16582" name="Группа 62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155" name="Прямая соединительная линия 154"/>
                  <p:cNvCxnSpPr/>
                  <p:nvPr/>
                </p:nvCxnSpPr>
                <p:spPr>
                  <a:xfrm>
                    <a:off x="971600" y="1773301"/>
                    <a:ext cx="0" cy="144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Прямая соединительная линия 155"/>
                  <p:cNvCxnSpPr/>
                  <p:nvPr/>
                </p:nvCxnSpPr>
                <p:spPr>
                  <a:xfrm>
                    <a:off x="971600" y="1989193"/>
                    <a:ext cx="0" cy="144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83" name="Группа 63"/>
                <p:cNvGrpSpPr>
                  <a:grpSpLocks/>
                </p:cNvGrpSpPr>
                <p:nvPr/>
              </p:nvGrpSpPr>
              <p:grpSpPr bwMode="auto">
                <a:xfrm>
                  <a:off x="971600" y="2204864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153" name="Прямая соединительная линия 152"/>
                  <p:cNvCxnSpPr/>
                  <p:nvPr/>
                </p:nvCxnSpPr>
                <p:spPr>
                  <a:xfrm>
                    <a:off x="971600" y="1773036"/>
                    <a:ext cx="0" cy="144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Прямая соединительная линия 153"/>
                  <p:cNvCxnSpPr/>
                  <p:nvPr/>
                </p:nvCxnSpPr>
                <p:spPr>
                  <a:xfrm>
                    <a:off x="971600" y="1988928"/>
                    <a:ext cx="0" cy="144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75" name="Группа 67"/>
              <p:cNvGrpSpPr>
                <a:grpSpLocks/>
              </p:cNvGrpSpPr>
              <p:nvPr/>
            </p:nvGrpSpPr>
            <p:grpSpPr bwMode="auto">
              <a:xfrm>
                <a:off x="971600" y="2636912"/>
                <a:ext cx="0" cy="792088"/>
                <a:chOff x="971600" y="1772816"/>
                <a:chExt cx="0" cy="792088"/>
              </a:xfrm>
            </p:grpSpPr>
            <p:grpSp>
              <p:nvGrpSpPr>
                <p:cNvPr id="16576" name="Группа 62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149" name="Прямая соединительная линия 148"/>
                  <p:cNvCxnSpPr/>
                  <p:nvPr/>
                </p:nvCxnSpPr>
                <p:spPr>
                  <a:xfrm>
                    <a:off x="971600" y="1772772"/>
                    <a:ext cx="0" cy="144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Прямая соединительная линия 149"/>
                  <p:cNvCxnSpPr/>
                  <p:nvPr/>
                </p:nvCxnSpPr>
                <p:spPr>
                  <a:xfrm>
                    <a:off x="971600" y="1988664"/>
                    <a:ext cx="0" cy="144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77" name="Группа 63"/>
                <p:cNvGrpSpPr>
                  <a:grpSpLocks/>
                </p:cNvGrpSpPr>
                <p:nvPr/>
              </p:nvGrpSpPr>
              <p:grpSpPr bwMode="auto">
                <a:xfrm>
                  <a:off x="971600" y="2204864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147" name="Прямая соединительная линия 146"/>
                  <p:cNvCxnSpPr/>
                  <p:nvPr/>
                </p:nvCxnSpPr>
                <p:spPr>
                  <a:xfrm>
                    <a:off x="971600" y="1772507"/>
                    <a:ext cx="0" cy="144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Прямая соединительная линия 147"/>
                  <p:cNvCxnSpPr/>
                  <p:nvPr/>
                </p:nvCxnSpPr>
                <p:spPr>
                  <a:xfrm>
                    <a:off x="971600" y="1988399"/>
                    <a:ext cx="0" cy="144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87" name="Группа 186"/>
          <p:cNvGrpSpPr>
            <a:grpSpLocks/>
          </p:cNvGrpSpPr>
          <p:nvPr/>
        </p:nvGrpSpPr>
        <p:grpSpPr bwMode="auto">
          <a:xfrm>
            <a:off x="4427538" y="1125538"/>
            <a:ext cx="0" cy="5183187"/>
            <a:chOff x="971600" y="1268760"/>
            <a:chExt cx="0" cy="5184576"/>
          </a:xfrm>
        </p:grpSpPr>
        <p:grpSp>
          <p:nvGrpSpPr>
            <p:cNvPr id="16526" name="Группа 122"/>
            <p:cNvGrpSpPr>
              <a:grpSpLocks/>
            </p:cNvGrpSpPr>
            <p:nvPr/>
          </p:nvGrpSpPr>
          <p:grpSpPr bwMode="auto">
            <a:xfrm>
              <a:off x="971600" y="1268760"/>
              <a:ext cx="0" cy="3384376"/>
              <a:chOff x="971600" y="1772816"/>
              <a:chExt cx="0" cy="3384376"/>
            </a:xfrm>
          </p:grpSpPr>
          <p:grpSp>
            <p:nvGrpSpPr>
              <p:cNvPr id="16542" name="Группа 74"/>
              <p:cNvGrpSpPr>
                <a:grpSpLocks/>
              </p:cNvGrpSpPr>
              <p:nvPr/>
            </p:nvGrpSpPr>
            <p:grpSpPr bwMode="auto">
              <a:xfrm>
                <a:off x="971600" y="1772816"/>
                <a:ext cx="0" cy="1656184"/>
                <a:chOff x="971600" y="1772816"/>
                <a:chExt cx="0" cy="1656184"/>
              </a:xfrm>
            </p:grpSpPr>
            <p:grpSp>
              <p:nvGrpSpPr>
                <p:cNvPr id="16558" name="Группа 66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566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32" name="Прямая соединительная линия 231"/>
                    <p:cNvCxnSpPr/>
                    <p:nvPr/>
                  </p:nvCxnSpPr>
                  <p:spPr>
                    <a:xfrm>
                      <a:off x="971600" y="1772816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Прямая соединительная линия 232"/>
                    <p:cNvCxnSpPr/>
                    <p:nvPr/>
                  </p:nvCxnSpPr>
                  <p:spPr>
                    <a:xfrm>
                      <a:off x="971600" y="1988774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67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30" name="Прямая соединительная линия 229"/>
                    <p:cNvCxnSpPr/>
                    <p:nvPr/>
                  </p:nvCxnSpPr>
                  <p:spPr>
                    <a:xfrm>
                      <a:off x="971600" y="1772684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Прямая соединительная линия 230"/>
                    <p:cNvCxnSpPr/>
                    <p:nvPr/>
                  </p:nvCxnSpPr>
                  <p:spPr>
                    <a:xfrm>
                      <a:off x="971600" y="1988642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59" name="Группа 67"/>
                <p:cNvGrpSpPr>
                  <a:grpSpLocks/>
                </p:cNvGrpSpPr>
                <p:nvPr/>
              </p:nvGrpSpPr>
              <p:grpSpPr bwMode="auto">
                <a:xfrm>
                  <a:off x="971600" y="2636912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560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26" name="Прямая соединительная линия 225"/>
                    <p:cNvCxnSpPr/>
                    <p:nvPr/>
                  </p:nvCxnSpPr>
                  <p:spPr>
                    <a:xfrm>
                      <a:off x="971600" y="1772552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Прямая соединительная линия 226"/>
                    <p:cNvCxnSpPr/>
                    <p:nvPr/>
                  </p:nvCxnSpPr>
                  <p:spPr>
                    <a:xfrm>
                      <a:off x="971600" y="1988510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61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24" name="Прямая соединительная линия 223"/>
                    <p:cNvCxnSpPr/>
                    <p:nvPr/>
                  </p:nvCxnSpPr>
                  <p:spPr>
                    <a:xfrm>
                      <a:off x="971600" y="1772420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Прямая соединительная линия 224"/>
                    <p:cNvCxnSpPr/>
                    <p:nvPr/>
                  </p:nvCxnSpPr>
                  <p:spPr>
                    <a:xfrm>
                      <a:off x="971600" y="1988377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6543" name="Группа 75"/>
              <p:cNvGrpSpPr>
                <a:grpSpLocks/>
              </p:cNvGrpSpPr>
              <p:nvPr/>
            </p:nvGrpSpPr>
            <p:grpSpPr bwMode="auto">
              <a:xfrm>
                <a:off x="971600" y="3501008"/>
                <a:ext cx="0" cy="1656184"/>
                <a:chOff x="971600" y="1772816"/>
                <a:chExt cx="0" cy="1656184"/>
              </a:xfrm>
            </p:grpSpPr>
            <p:grpSp>
              <p:nvGrpSpPr>
                <p:cNvPr id="16544" name="Группа 66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552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18" name="Прямая соединительная линия 217"/>
                    <p:cNvCxnSpPr/>
                    <p:nvPr/>
                  </p:nvCxnSpPr>
                  <p:spPr>
                    <a:xfrm>
                      <a:off x="971600" y="1772287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Прямая соединительная линия 218"/>
                    <p:cNvCxnSpPr/>
                    <p:nvPr/>
                  </p:nvCxnSpPr>
                  <p:spPr>
                    <a:xfrm>
                      <a:off x="971600" y="1988244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53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16" name="Прямая соединительная линия 215"/>
                    <p:cNvCxnSpPr/>
                    <p:nvPr/>
                  </p:nvCxnSpPr>
                  <p:spPr>
                    <a:xfrm>
                      <a:off x="971600" y="1772155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7" name="Прямая соединительная линия 216"/>
                    <p:cNvCxnSpPr/>
                    <p:nvPr/>
                  </p:nvCxnSpPr>
                  <p:spPr>
                    <a:xfrm>
                      <a:off x="971600" y="1988112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45" name="Группа 67"/>
                <p:cNvGrpSpPr>
                  <a:grpSpLocks/>
                </p:cNvGrpSpPr>
                <p:nvPr/>
              </p:nvGrpSpPr>
              <p:grpSpPr bwMode="auto">
                <a:xfrm>
                  <a:off x="971600" y="2636912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546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12" name="Прямая соединительная линия 211"/>
                    <p:cNvCxnSpPr/>
                    <p:nvPr/>
                  </p:nvCxnSpPr>
                  <p:spPr>
                    <a:xfrm>
                      <a:off x="971600" y="1772023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Прямая соединительная линия 212"/>
                    <p:cNvCxnSpPr/>
                    <p:nvPr/>
                  </p:nvCxnSpPr>
                  <p:spPr>
                    <a:xfrm>
                      <a:off x="971600" y="1987980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47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10" name="Прямая соединительная линия 209"/>
                    <p:cNvCxnSpPr/>
                    <p:nvPr/>
                  </p:nvCxnSpPr>
                  <p:spPr>
                    <a:xfrm>
                      <a:off x="971600" y="1771891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Прямая соединительная линия 210"/>
                    <p:cNvCxnSpPr/>
                    <p:nvPr/>
                  </p:nvCxnSpPr>
                  <p:spPr>
                    <a:xfrm>
                      <a:off x="971600" y="1987848"/>
                      <a:ext cx="0" cy="1445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6527" name="Группа 123"/>
            <p:cNvGrpSpPr>
              <a:grpSpLocks/>
            </p:cNvGrpSpPr>
            <p:nvPr/>
          </p:nvGrpSpPr>
          <p:grpSpPr bwMode="auto">
            <a:xfrm>
              <a:off x="971600" y="4797152"/>
              <a:ext cx="0" cy="1656184"/>
              <a:chOff x="971600" y="1772816"/>
              <a:chExt cx="0" cy="1656184"/>
            </a:xfrm>
          </p:grpSpPr>
          <p:grpSp>
            <p:nvGrpSpPr>
              <p:cNvPr id="16528" name="Группа 66"/>
              <p:cNvGrpSpPr>
                <a:grpSpLocks/>
              </p:cNvGrpSpPr>
              <p:nvPr/>
            </p:nvGrpSpPr>
            <p:grpSpPr bwMode="auto">
              <a:xfrm>
                <a:off x="971600" y="1772816"/>
                <a:ext cx="0" cy="792088"/>
                <a:chOff x="971600" y="1772816"/>
                <a:chExt cx="0" cy="792088"/>
              </a:xfrm>
            </p:grpSpPr>
            <p:grpSp>
              <p:nvGrpSpPr>
                <p:cNvPr id="16536" name="Группа 62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202" name="Прямая соединительная линия 201"/>
                  <p:cNvCxnSpPr/>
                  <p:nvPr/>
                </p:nvCxnSpPr>
                <p:spPr>
                  <a:xfrm>
                    <a:off x="971600" y="1772794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Прямая соединительная линия 202"/>
                  <p:cNvCxnSpPr/>
                  <p:nvPr/>
                </p:nvCxnSpPr>
                <p:spPr>
                  <a:xfrm>
                    <a:off x="971600" y="1988752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37" name="Группа 63"/>
                <p:cNvGrpSpPr>
                  <a:grpSpLocks/>
                </p:cNvGrpSpPr>
                <p:nvPr/>
              </p:nvGrpSpPr>
              <p:grpSpPr bwMode="auto">
                <a:xfrm>
                  <a:off x="971600" y="2204864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200" name="Прямая соединительная линия 199"/>
                  <p:cNvCxnSpPr/>
                  <p:nvPr/>
                </p:nvCxnSpPr>
                <p:spPr>
                  <a:xfrm>
                    <a:off x="971600" y="1772662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Прямая соединительная линия 200"/>
                  <p:cNvCxnSpPr/>
                  <p:nvPr/>
                </p:nvCxnSpPr>
                <p:spPr>
                  <a:xfrm>
                    <a:off x="971600" y="1988620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29" name="Группа 67"/>
              <p:cNvGrpSpPr>
                <a:grpSpLocks/>
              </p:cNvGrpSpPr>
              <p:nvPr/>
            </p:nvGrpSpPr>
            <p:grpSpPr bwMode="auto">
              <a:xfrm>
                <a:off x="971600" y="2636912"/>
                <a:ext cx="0" cy="792088"/>
                <a:chOff x="971600" y="1772816"/>
                <a:chExt cx="0" cy="792088"/>
              </a:xfrm>
            </p:grpSpPr>
            <p:grpSp>
              <p:nvGrpSpPr>
                <p:cNvPr id="16530" name="Группа 62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196" name="Прямая соединительная линия 195"/>
                  <p:cNvCxnSpPr/>
                  <p:nvPr/>
                </p:nvCxnSpPr>
                <p:spPr>
                  <a:xfrm>
                    <a:off x="971600" y="1772530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Прямая соединительная линия 196"/>
                  <p:cNvCxnSpPr/>
                  <p:nvPr/>
                </p:nvCxnSpPr>
                <p:spPr>
                  <a:xfrm>
                    <a:off x="971600" y="1988488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31" name="Группа 63"/>
                <p:cNvGrpSpPr>
                  <a:grpSpLocks/>
                </p:cNvGrpSpPr>
                <p:nvPr/>
              </p:nvGrpSpPr>
              <p:grpSpPr bwMode="auto">
                <a:xfrm>
                  <a:off x="971600" y="2204864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194" name="Прямая соединительная линия 193"/>
                  <p:cNvCxnSpPr/>
                  <p:nvPr/>
                </p:nvCxnSpPr>
                <p:spPr>
                  <a:xfrm>
                    <a:off x="971600" y="1772398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Прямая соединительная линия 194"/>
                  <p:cNvCxnSpPr/>
                  <p:nvPr/>
                </p:nvCxnSpPr>
                <p:spPr>
                  <a:xfrm>
                    <a:off x="971600" y="1988355"/>
                    <a:ext cx="0" cy="1445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34" name="Группа 233"/>
          <p:cNvGrpSpPr>
            <a:grpSpLocks/>
          </p:cNvGrpSpPr>
          <p:nvPr/>
        </p:nvGrpSpPr>
        <p:grpSpPr bwMode="auto">
          <a:xfrm>
            <a:off x="5867400" y="1196975"/>
            <a:ext cx="0" cy="5184775"/>
            <a:chOff x="971600" y="1268760"/>
            <a:chExt cx="0" cy="5184576"/>
          </a:xfrm>
        </p:grpSpPr>
        <p:grpSp>
          <p:nvGrpSpPr>
            <p:cNvPr id="16480" name="Группа 122"/>
            <p:cNvGrpSpPr>
              <a:grpSpLocks/>
            </p:cNvGrpSpPr>
            <p:nvPr/>
          </p:nvGrpSpPr>
          <p:grpSpPr bwMode="auto">
            <a:xfrm>
              <a:off x="971600" y="1268760"/>
              <a:ext cx="0" cy="3384376"/>
              <a:chOff x="971600" y="1772816"/>
              <a:chExt cx="0" cy="3384376"/>
            </a:xfrm>
          </p:grpSpPr>
          <p:grpSp>
            <p:nvGrpSpPr>
              <p:cNvPr id="16496" name="Группа 74"/>
              <p:cNvGrpSpPr>
                <a:grpSpLocks/>
              </p:cNvGrpSpPr>
              <p:nvPr/>
            </p:nvGrpSpPr>
            <p:grpSpPr bwMode="auto">
              <a:xfrm>
                <a:off x="971600" y="1772816"/>
                <a:ext cx="0" cy="1656184"/>
                <a:chOff x="971600" y="1772816"/>
                <a:chExt cx="0" cy="1656184"/>
              </a:xfrm>
            </p:grpSpPr>
            <p:grpSp>
              <p:nvGrpSpPr>
                <p:cNvPr id="16512" name="Группа 66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520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79" name="Прямая соединительная линия 278"/>
                    <p:cNvCxnSpPr/>
                    <p:nvPr/>
                  </p:nvCxnSpPr>
                  <p:spPr>
                    <a:xfrm>
                      <a:off x="971600" y="1772816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Прямая соединительная линия 279"/>
                    <p:cNvCxnSpPr/>
                    <p:nvPr/>
                  </p:nvCxnSpPr>
                  <p:spPr>
                    <a:xfrm>
                      <a:off x="971600" y="1988708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21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77" name="Прямая соединительная линия 276"/>
                    <p:cNvCxnSpPr/>
                    <p:nvPr/>
                  </p:nvCxnSpPr>
                  <p:spPr>
                    <a:xfrm>
                      <a:off x="971600" y="1772551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Прямая соединительная линия 277"/>
                    <p:cNvCxnSpPr/>
                    <p:nvPr/>
                  </p:nvCxnSpPr>
                  <p:spPr>
                    <a:xfrm>
                      <a:off x="971600" y="1988443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13" name="Группа 67"/>
                <p:cNvGrpSpPr>
                  <a:grpSpLocks/>
                </p:cNvGrpSpPr>
                <p:nvPr/>
              </p:nvGrpSpPr>
              <p:grpSpPr bwMode="auto">
                <a:xfrm>
                  <a:off x="971600" y="2636912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514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73" name="Прямая соединительная линия 272"/>
                    <p:cNvCxnSpPr/>
                    <p:nvPr/>
                  </p:nvCxnSpPr>
                  <p:spPr>
                    <a:xfrm>
                      <a:off x="971600" y="1772287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Прямая соединительная линия 273"/>
                    <p:cNvCxnSpPr/>
                    <p:nvPr/>
                  </p:nvCxnSpPr>
                  <p:spPr>
                    <a:xfrm>
                      <a:off x="971600" y="1988179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15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71" name="Прямая соединительная линия 270"/>
                    <p:cNvCxnSpPr/>
                    <p:nvPr/>
                  </p:nvCxnSpPr>
                  <p:spPr>
                    <a:xfrm>
                      <a:off x="971600" y="1772022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Прямая соединительная линия 271"/>
                    <p:cNvCxnSpPr/>
                    <p:nvPr/>
                  </p:nvCxnSpPr>
                  <p:spPr>
                    <a:xfrm>
                      <a:off x="971600" y="1987914"/>
                      <a:ext cx="0" cy="14445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6497" name="Группа 75"/>
              <p:cNvGrpSpPr>
                <a:grpSpLocks/>
              </p:cNvGrpSpPr>
              <p:nvPr/>
            </p:nvGrpSpPr>
            <p:grpSpPr bwMode="auto">
              <a:xfrm>
                <a:off x="971600" y="3501008"/>
                <a:ext cx="0" cy="1656184"/>
                <a:chOff x="971600" y="1772816"/>
                <a:chExt cx="0" cy="1656184"/>
              </a:xfrm>
            </p:grpSpPr>
            <p:grpSp>
              <p:nvGrpSpPr>
                <p:cNvPr id="16498" name="Группа 66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506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65" name="Прямая соединительная линия 264"/>
                    <p:cNvCxnSpPr/>
                    <p:nvPr/>
                  </p:nvCxnSpPr>
                  <p:spPr>
                    <a:xfrm>
                      <a:off x="971600" y="1773346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Прямая соединительная линия 265"/>
                    <p:cNvCxnSpPr/>
                    <p:nvPr/>
                  </p:nvCxnSpPr>
                  <p:spPr>
                    <a:xfrm>
                      <a:off x="971600" y="1989238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07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63" name="Прямая соединительная линия 262"/>
                    <p:cNvCxnSpPr/>
                    <p:nvPr/>
                  </p:nvCxnSpPr>
                  <p:spPr>
                    <a:xfrm>
                      <a:off x="971600" y="1773081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Прямая соединительная линия 263"/>
                    <p:cNvCxnSpPr/>
                    <p:nvPr/>
                  </p:nvCxnSpPr>
                  <p:spPr>
                    <a:xfrm>
                      <a:off x="971600" y="1988973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499" name="Группа 67"/>
                <p:cNvGrpSpPr>
                  <a:grpSpLocks/>
                </p:cNvGrpSpPr>
                <p:nvPr/>
              </p:nvGrpSpPr>
              <p:grpSpPr bwMode="auto">
                <a:xfrm>
                  <a:off x="971600" y="2636912"/>
                  <a:ext cx="0" cy="792088"/>
                  <a:chOff x="971600" y="1772816"/>
                  <a:chExt cx="0" cy="792088"/>
                </a:xfrm>
              </p:grpSpPr>
              <p:grpSp>
                <p:nvGrpSpPr>
                  <p:cNvPr id="16500" name="Группа 62"/>
                  <p:cNvGrpSpPr>
                    <a:grpSpLocks/>
                  </p:cNvGrpSpPr>
                  <p:nvPr/>
                </p:nvGrpSpPr>
                <p:grpSpPr bwMode="auto">
                  <a:xfrm>
                    <a:off x="971600" y="1772816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59" name="Прямая соединительная линия 258"/>
                    <p:cNvCxnSpPr/>
                    <p:nvPr/>
                  </p:nvCxnSpPr>
                  <p:spPr>
                    <a:xfrm>
                      <a:off x="971600" y="1772817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0" name="Прямая соединительная линия 259"/>
                    <p:cNvCxnSpPr/>
                    <p:nvPr/>
                  </p:nvCxnSpPr>
                  <p:spPr>
                    <a:xfrm>
                      <a:off x="971600" y="1988709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01" name="Группа 63"/>
                  <p:cNvGrpSpPr>
                    <a:grpSpLocks/>
                  </p:cNvGrpSpPr>
                  <p:nvPr/>
                </p:nvGrpSpPr>
                <p:grpSpPr bwMode="auto">
                  <a:xfrm>
                    <a:off x="971600" y="2204864"/>
                    <a:ext cx="0" cy="360040"/>
                    <a:chOff x="971600" y="1772816"/>
                    <a:chExt cx="0" cy="360040"/>
                  </a:xfrm>
                </p:grpSpPr>
                <p:cxnSp>
                  <p:nvCxnSpPr>
                    <p:cNvPr id="257" name="Прямая соединительная линия 256"/>
                    <p:cNvCxnSpPr/>
                    <p:nvPr/>
                  </p:nvCxnSpPr>
                  <p:spPr>
                    <a:xfrm>
                      <a:off x="971600" y="1772552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Прямая соединительная линия 257"/>
                    <p:cNvCxnSpPr/>
                    <p:nvPr/>
                  </p:nvCxnSpPr>
                  <p:spPr>
                    <a:xfrm>
                      <a:off x="971600" y="1988444"/>
                      <a:ext cx="0" cy="144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6481" name="Группа 123"/>
            <p:cNvGrpSpPr>
              <a:grpSpLocks/>
            </p:cNvGrpSpPr>
            <p:nvPr/>
          </p:nvGrpSpPr>
          <p:grpSpPr bwMode="auto">
            <a:xfrm>
              <a:off x="971600" y="4797152"/>
              <a:ext cx="0" cy="1656184"/>
              <a:chOff x="971600" y="1772816"/>
              <a:chExt cx="0" cy="1656184"/>
            </a:xfrm>
          </p:grpSpPr>
          <p:grpSp>
            <p:nvGrpSpPr>
              <p:cNvPr id="16482" name="Группа 66"/>
              <p:cNvGrpSpPr>
                <a:grpSpLocks/>
              </p:cNvGrpSpPr>
              <p:nvPr/>
            </p:nvGrpSpPr>
            <p:grpSpPr bwMode="auto">
              <a:xfrm>
                <a:off x="971600" y="1772816"/>
                <a:ext cx="0" cy="792088"/>
                <a:chOff x="971600" y="1772816"/>
                <a:chExt cx="0" cy="792088"/>
              </a:xfrm>
            </p:grpSpPr>
            <p:grpSp>
              <p:nvGrpSpPr>
                <p:cNvPr id="16490" name="Группа 62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249" name="Прямая соединительная линия 248"/>
                  <p:cNvCxnSpPr/>
                  <p:nvPr/>
                </p:nvCxnSpPr>
                <p:spPr>
                  <a:xfrm>
                    <a:off x="971600" y="1773302"/>
                    <a:ext cx="0" cy="1444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Прямая соединительная линия 249"/>
                  <p:cNvCxnSpPr/>
                  <p:nvPr/>
                </p:nvCxnSpPr>
                <p:spPr>
                  <a:xfrm>
                    <a:off x="971600" y="1989194"/>
                    <a:ext cx="0" cy="1444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91" name="Группа 63"/>
                <p:cNvGrpSpPr>
                  <a:grpSpLocks/>
                </p:cNvGrpSpPr>
                <p:nvPr/>
              </p:nvGrpSpPr>
              <p:grpSpPr bwMode="auto">
                <a:xfrm>
                  <a:off x="971600" y="2204864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247" name="Прямая соединительная линия 246"/>
                  <p:cNvCxnSpPr/>
                  <p:nvPr/>
                </p:nvCxnSpPr>
                <p:spPr>
                  <a:xfrm>
                    <a:off x="971600" y="1773037"/>
                    <a:ext cx="0" cy="1444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Прямая соединительная линия 247"/>
                  <p:cNvCxnSpPr/>
                  <p:nvPr/>
                </p:nvCxnSpPr>
                <p:spPr>
                  <a:xfrm>
                    <a:off x="971600" y="1988929"/>
                    <a:ext cx="0" cy="1444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483" name="Группа 67"/>
              <p:cNvGrpSpPr>
                <a:grpSpLocks/>
              </p:cNvGrpSpPr>
              <p:nvPr/>
            </p:nvGrpSpPr>
            <p:grpSpPr bwMode="auto">
              <a:xfrm>
                <a:off x="971600" y="2636912"/>
                <a:ext cx="0" cy="792088"/>
                <a:chOff x="971600" y="1772816"/>
                <a:chExt cx="0" cy="792088"/>
              </a:xfrm>
            </p:grpSpPr>
            <p:grpSp>
              <p:nvGrpSpPr>
                <p:cNvPr id="16484" name="Группа 62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243" name="Прямая соединительная линия 242"/>
                  <p:cNvCxnSpPr/>
                  <p:nvPr/>
                </p:nvCxnSpPr>
                <p:spPr>
                  <a:xfrm>
                    <a:off x="971600" y="1772773"/>
                    <a:ext cx="0" cy="1444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Прямая соединительная линия 243"/>
                  <p:cNvCxnSpPr/>
                  <p:nvPr/>
                </p:nvCxnSpPr>
                <p:spPr>
                  <a:xfrm>
                    <a:off x="971600" y="1988665"/>
                    <a:ext cx="0" cy="1444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85" name="Группа 63"/>
                <p:cNvGrpSpPr>
                  <a:grpSpLocks/>
                </p:cNvGrpSpPr>
                <p:nvPr/>
              </p:nvGrpSpPr>
              <p:grpSpPr bwMode="auto">
                <a:xfrm>
                  <a:off x="971600" y="2204864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241" name="Прямая соединительная линия 240"/>
                  <p:cNvCxnSpPr/>
                  <p:nvPr/>
                </p:nvCxnSpPr>
                <p:spPr>
                  <a:xfrm>
                    <a:off x="971600" y="1772508"/>
                    <a:ext cx="0" cy="1444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Прямая соединительная линия 241"/>
                  <p:cNvCxnSpPr/>
                  <p:nvPr/>
                </p:nvCxnSpPr>
                <p:spPr>
                  <a:xfrm>
                    <a:off x="971600" y="1988400"/>
                    <a:ext cx="0" cy="1444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83" name="Группа 282"/>
          <p:cNvGrpSpPr>
            <a:grpSpLocks/>
          </p:cNvGrpSpPr>
          <p:nvPr/>
        </p:nvGrpSpPr>
        <p:grpSpPr bwMode="auto">
          <a:xfrm>
            <a:off x="7451725" y="188913"/>
            <a:ext cx="1368425" cy="792162"/>
            <a:chOff x="7308304" y="188640"/>
            <a:chExt cx="1440160" cy="792088"/>
          </a:xfrm>
        </p:grpSpPr>
        <p:sp>
          <p:nvSpPr>
            <p:cNvPr id="281" name="Прямоугольник 280"/>
            <p:cNvSpPr/>
            <p:nvPr/>
          </p:nvSpPr>
          <p:spPr>
            <a:xfrm>
              <a:off x="7308304" y="188640"/>
              <a:ext cx="1440160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479" name="TextBox 281"/>
            <p:cNvSpPr txBox="1">
              <a:spLocks noChangeArrowheads="1"/>
            </p:cNvSpPr>
            <p:nvPr/>
          </p:nvSpPr>
          <p:spPr bwMode="auto">
            <a:xfrm>
              <a:off x="7668344" y="332656"/>
              <a:ext cx="8485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>
                  <a:latin typeface="Franklin Gothic Book"/>
                </a:rPr>
                <a:t>Яйцо</a:t>
              </a:r>
            </a:p>
          </p:txBody>
        </p:sp>
      </p:grpSp>
      <p:grpSp>
        <p:nvGrpSpPr>
          <p:cNvPr id="285" name="Группа 122"/>
          <p:cNvGrpSpPr>
            <a:grpSpLocks/>
          </p:cNvGrpSpPr>
          <p:nvPr/>
        </p:nvGrpSpPr>
        <p:grpSpPr bwMode="auto">
          <a:xfrm>
            <a:off x="8172450" y="1268413"/>
            <a:ext cx="0" cy="3384550"/>
            <a:chOff x="971600" y="1772816"/>
            <a:chExt cx="0" cy="3384376"/>
          </a:xfrm>
        </p:grpSpPr>
        <p:grpSp>
          <p:nvGrpSpPr>
            <p:cNvPr id="16448" name="Группа 74"/>
            <p:cNvGrpSpPr>
              <a:grpSpLocks/>
            </p:cNvGrpSpPr>
            <p:nvPr/>
          </p:nvGrpSpPr>
          <p:grpSpPr bwMode="auto">
            <a:xfrm>
              <a:off x="971600" y="1772816"/>
              <a:ext cx="0" cy="1656184"/>
              <a:chOff x="971600" y="1772816"/>
              <a:chExt cx="0" cy="1656184"/>
            </a:xfrm>
          </p:grpSpPr>
          <p:grpSp>
            <p:nvGrpSpPr>
              <p:cNvPr id="16464" name="Группа 66"/>
              <p:cNvGrpSpPr>
                <a:grpSpLocks/>
              </p:cNvGrpSpPr>
              <p:nvPr/>
            </p:nvGrpSpPr>
            <p:grpSpPr bwMode="auto">
              <a:xfrm>
                <a:off x="971600" y="1772816"/>
                <a:ext cx="0" cy="792088"/>
                <a:chOff x="971600" y="1772816"/>
                <a:chExt cx="0" cy="792088"/>
              </a:xfrm>
            </p:grpSpPr>
            <p:grpSp>
              <p:nvGrpSpPr>
                <p:cNvPr id="16472" name="Группа 62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329" name="Прямая соединительная линия 328"/>
                  <p:cNvCxnSpPr/>
                  <p:nvPr/>
                </p:nvCxnSpPr>
                <p:spPr>
                  <a:xfrm>
                    <a:off x="971600" y="1772816"/>
                    <a:ext cx="0" cy="1444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Прямая соединительная линия 329"/>
                  <p:cNvCxnSpPr/>
                  <p:nvPr/>
                </p:nvCxnSpPr>
                <p:spPr>
                  <a:xfrm>
                    <a:off x="971600" y="1988705"/>
                    <a:ext cx="0" cy="1444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73" name="Группа 63"/>
                <p:cNvGrpSpPr>
                  <a:grpSpLocks/>
                </p:cNvGrpSpPr>
                <p:nvPr/>
              </p:nvGrpSpPr>
              <p:grpSpPr bwMode="auto">
                <a:xfrm>
                  <a:off x="971600" y="2204864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327" name="Прямая соединительная линия 326"/>
                  <p:cNvCxnSpPr/>
                  <p:nvPr/>
                </p:nvCxnSpPr>
                <p:spPr>
                  <a:xfrm>
                    <a:off x="971600" y="1772546"/>
                    <a:ext cx="0" cy="1444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Прямая соединительная линия 327"/>
                  <p:cNvCxnSpPr/>
                  <p:nvPr/>
                </p:nvCxnSpPr>
                <p:spPr>
                  <a:xfrm>
                    <a:off x="971600" y="1988435"/>
                    <a:ext cx="0" cy="1444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465" name="Группа 67"/>
              <p:cNvGrpSpPr>
                <a:grpSpLocks/>
              </p:cNvGrpSpPr>
              <p:nvPr/>
            </p:nvGrpSpPr>
            <p:grpSpPr bwMode="auto">
              <a:xfrm>
                <a:off x="971600" y="2636912"/>
                <a:ext cx="0" cy="792088"/>
                <a:chOff x="971600" y="1772816"/>
                <a:chExt cx="0" cy="792088"/>
              </a:xfrm>
            </p:grpSpPr>
            <p:grpSp>
              <p:nvGrpSpPr>
                <p:cNvPr id="16466" name="Группа 62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323" name="Прямая соединительная линия 322"/>
                  <p:cNvCxnSpPr/>
                  <p:nvPr/>
                </p:nvCxnSpPr>
                <p:spPr>
                  <a:xfrm>
                    <a:off x="971600" y="1772276"/>
                    <a:ext cx="0" cy="1444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Прямая соединительная линия 323"/>
                  <p:cNvCxnSpPr/>
                  <p:nvPr/>
                </p:nvCxnSpPr>
                <p:spPr>
                  <a:xfrm>
                    <a:off x="971600" y="1988165"/>
                    <a:ext cx="0" cy="1444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67" name="Группа 63"/>
                <p:cNvGrpSpPr>
                  <a:grpSpLocks/>
                </p:cNvGrpSpPr>
                <p:nvPr/>
              </p:nvGrpSpPr>
              <p:grpSpPr bwMode="auto">
                <a:xfrm>
                  <a:off x="971600" y="2204864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321" name="Прямая соединительная линия 320"/>
                  <p:cNvCxnSpPr/>
                  <p:nvPr/>
                </p:nvCxnSpPr>
                <p:spPr>
                  <a:xfrm>
                    <a:off x="971600" y="1772006"/>
                    <a:ext cx="0" cy="1444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Прямая соединительная линия 321"/>
                  <p:cNvCxnSpPr/>
                  <p:nvPr/>
                </p:nvCxnSpPr>
                <p:spPr>
                  <a:xfrm>
                    <a:off x="971600" y="1987895"/>
                    <a:ext cx="0" cy="1444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449" name="Группа 75"/>
            <p:cNvGrpSpPr>
              <a:grpSpLocks/>
            </p:cNvGrpSpPr>
            <p:nvPr/>
          </p:nvGrpSpPr>
          <p:grpSpPr bwMode="auto">
            <a:xfrm>
              <a:off x="971600" y="3501008"/>
              <a:ext cx="0" cy="1656184"/>
              <a:chOff x="971600" y="1772816"/>
              <a:chExt cx="0" cy="1656184"/>
            </a:xfrm>
          </p:grpSpPr>
          <p:grpSp>
            <p:nvGrpSpPr>
              <p:cNvPr id="16450" name="Группа 66"/>
              <p:cNvGrpSpPr>
                <a:grpSpLocks/>
              </p:cNvGrpSpPr>
              <p:nvPr/>
            </p:nvGrpSpPr>
            <p:grpSpPr bwMode="auto">
              <a:xfrm>
                <a:off x="971600" y="1772816"/>
                <a:ext cx="0" cy="792088"/>
                <a:chOff x="971600" y="1772816"/>
                <a:chExt cx="0" cy="792088"/>
              </a:xfrm>
            </p:grpSpPr>
            <p:grpSp>
              <p:nvGrpSpPr>
                <p:cNvPr id="16458" name="Группа 62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315" name="Прямая соединительная линия 314"/>
                  <p:cNvCxnSpPr/>
                  <p:nvPr/>
                </p:nvCxnSpPr>
                <p:spPr>
                  <a:xfrm>
                    <a:off x="971600" y="1773322"/>
                    <a:ext cx="0" cy="1444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Прямая соединительная линия 315"/>
                  <p:cNvCxnSpPr/>
                  <p:nvPr/>
                </p:nvCxnSpPr>
                <p:spPr>
                  <a:xfrm>
                    <a:off x="971600" y="1989211"/>
                    <a:ext cx="0" cy="1444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59" name="Группа 63"/>
                <p:cNvGrpSpPr>
                  <a:grpSpLocks/>
                </p:cNvGrpSpPr>
                <p:nvPr/>
              </p:nvGrpSpPr>
              <p:grpSpPr bwMode="auto">
                <a:xfrm>
                  <a:off x="971600" y="2204864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313" name="Прямая соединительная линия 312"/>
                  <p:cNvCxnSpPr/>
                  <p:nvPr/>
                </p:nvCxnSpPr>
                <p:spPr>
                  <a:xfrm>
                    <a:off x="971600" y="1773052"/>
                    <a:ext cx="0" cy="1444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Прямая соединительная линия 313"/>
                  <p:cNvCxnSpPr/>
                  <p:nvPr/>
                </p:nvCxnSpPr>
                <p:spPr>
                  <a:xfrm>
                    <a:off x="971600" y="1988941"/>
                    <a:ext cx="0" cy="1444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451" name="Группа 67"/>
              <p:cNvGrpSpPr>
                <a:grpSpLocks/>
              </p:cNvGrpSpPr>
              <p:nvPr/>
            </p:nvGrpSpPr>
            <p:grpSpPr bwMode="auto">
              <a:xfrm>
                <a:off x="971600" y="2636912"/>
                <a:ext cx="0" cy="792088"/>
                <a:chOff x="971600" y="1772816"/>
                <a:chExt cx="0" cy="792088"/>
              </a:xfrm>
            </p:grpSpPr>
            <p:grpSp>
              <p:nvGrpSpPr>
                <p:cNvPr id="16452" name="Группа 62"/>
                <p:cNvGrpSpPr>
                  <a:grpSpLocks/>
                </p:cNvGrpSpPr>
                <p:nvPr/>
              </p:nvGrpSpPr>
              <p:grpSpPr bwMode="auto">
                <a:xfrm>
                  <a:off x="971600" y="1772816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309" name="Прямая соединительная линия 308"/>
                  <p:cNvCxnSpPr/>
                  <p:nvPr/>
                </p:nvCxnSpPr>
                <p:spPr>
                  <a:xfrm>
                    <a:off x="971600" y="1772782"/>
                    <a:ext cx="0" cy="1444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Прямая соединительная линия 309"/>
                  <p:cNvCxnSpPr/>
                  <p:nvPr/>
                </p:nvCxnSpPr>
                <p:spPr>
                  <a:xfrm>
                    <a:off x="971600" y="1988671"/>
                    <a:ext cx="0" cy="1444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53" name="Группа 63"/>
                <p:cNvGrpSpPr>
                  <a:grpSpLocks/>
                </p:cNvGrpSpPr>
                <p:nvPr/>
              </p:nvGrpSpPr>
              <p:grpSpPr bwMode="auto">
                <a:xfrm>
                  <a:off x="971600" y="2204864"/>
                  <a:ext cx="0" cy="360040"/>
                  <a:chOff x="971600" y="1772816"/>
                  <a:chExt cx="0" cy="360040"/>
                </a:xfrm>
              </p:grpSpPr>
              <p:cxnSp>
                <p:nvCxnSpPr>
                  <p:cNvPr id="307" name="Прямая соединительная линия 306"/>
                  <p:cNvCxnSpPr/>
                  <p:nvPr/>
                </p:nvCxnSpPr>
                <p:spPr>
                  <a:xfrm>
                    <a:off x="971600" y="1772512"/>
                    <a:ext cx="0" cy="1444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Прямая соединительная линия 307"/>
                  <p:cNvCxnSpPr/>
                  <p:nvPr/>
                </p:nvCxnSpPr>
                <p:spPr>
                  <a:xfrm>
                    <a:off x="971600" y="1988401"/>
                    <a:ext cx="0" cy="1444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37" name="Группа 336"/>
          <p:cNvGrpSpPr>
            <a:grpSpLocks/>
          </p:cNvGrpSpPr>
          <p:nvPr/>
        </p:nvGrpSpPr>
        <p:grpSpPr bwMode="auto">
          <a:xfrm>
            <a:off x="827088" y="1052513"/>
            <a:ext cx="7561262" cy="504825"/>
            <a:chOff x="827584" y="1052736"/>
            <a:chExt cx="7560840" cy="504056"/>
          </a:xfrm>
        </p:grpSpPr>
        <p:grpSp>
          <p:nvGrpSpPr>
            <p:cNvPr id="16443" name="Группа 334"/>
            <p:cNvGrpSpPr>
              <a:grpSpLocks/>
            </p:cNvGrpSpPr>
            <p:nvPr/>
          </p:nvGrpSpPr>
          <p:grpSpPr bwMode="auto">
            <a:xfrm>
              <a:off x="827584" y="1412776"/>
              <a:ext cx="7560840" cy="144016"/>
              <a:chOff x="827584" y="1412776"/>
              <a:chExt cx="7560840" cy="144016"/>
            </a:xfrm>
          </p:grpSpPr>
          <p:sp>
            <p:nvSpPr>
              <p:cNvPr id="331" name="Прямоугольник 330"/>
              <p:cNvSpPr/>
              <p:nvPr/>
            </p:nvSpPr>
            <p:spPr>
              <a:xfrm>
                <a:off x="827584" y="1412549"/>
                <a:ext cx="144454" cy="1442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332" name="Прямоугольник 331"/>
              <p:cNvSpPr/>
              <p:nvPr/>
            </p:nvSpPr>
            <p:spPr>
              <a:xfrm>
                <a:off x="8243970" y="1412549"/>
                <a:ext cx="144454" cy="1442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334" name="Прямая со стрелкой 333"/>
              <p:cNvCxnSpPr>
                <a:stCxn id="331" idx="0"/>
                <a:endCxn id="332" idx="0"/>
              </p:cNvCxnSpPr>
              <p:nvPr/>
            </p:nvCxnSpPr>
            <p:spPr>
              <a:xfrm>
                <a:off x="899017" y="1412549"/>
                <a:ext cx="7417974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44" name="TextBox 335"/>
            <p:cNvSpPr txBox="1">
              <a:spLocks noChangeArrowheads="1"/>
            </p:cNvSpPr>
            <p:nvPr/>
          </p:nvSpPr>
          <p:spPr bwMode="auto">
            <a:xfrm>
              <a:off x="3851920" y="1052736"/>
              <a:ext cx="9332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>
                  <a:latin typeface="Franklin Gothic Book"/>
                </a:rPr>
                <a:t>Снести</a:t>
              </a:r>
            </a:p>
          </p:txBody>
        </p:sp>
      </p:grpSp>
      <p:grpSp>
        <p:nvGrpSpPr>
          <p:cNvPr id="353" name="Группа 352"/>
          <p:cNvGrpSpPr>
            <a:grpSpLocks/>
          </p:cNvGrpSpPr>
          <p:nvPr/>
        </p:nvGrpSpPr>
        <p:grpSpPr bwMode="auto">
          <a:xfrm>
            <a:off x="2195513" y="1557338"/>
            <a:ext cx="6408737" cy="935037"/>
            <a:chOff x="2195736" y="1556792"/>
            <a:chExt cx="6408712" cy="936104"/>
          </a:xfrm>
        </p:grpSpPr>
        <p:grpSp>
          <p:nvGrpSpPr>
            <p:cNvPr id="16428" name="Группа 337"/>
            <p:cNvGrpSpPr>
              <a:grpSpLocks/>
            </p:cNvGrpSpPr>
            <p:nvPr/>
          </p:nvGrpSpPr>
          <p:grpSpPr bwMode="auto">
            <a:xfrm>
              <a:off x="2267744" y="1628800"/>
              <a:ext cx="6048672" cy="432048"/>
              <a:chOff x="827584" y="1052736"/>
              <a:chExt cx="7560840" cy="504056"/>
            </a:xfrm>
          </p:grpSpPr>
          <p:grpSp>
            <p:nvGrpSpPr>
              <p:cNvPr id="16438" name="Группа 334"/>
              <p:cNvGrpSpPr>
                <a:grpSpLocks/>
              </p:cNvGrpSpPr>
              <p:nvPr/>
            </p:nvGrpSpPr>
            <p:grpSpPr bwMode="auto">
              <a:xfrm>
                <a:off x="827584" y="1412776"/>
                <a:ext cx="7560840" cy="144016"/>
                <a:chOff x="827584" y="1412776"/>
                <a:chExt cx="7560840" cy="144016"/>
              </a:xfrm>
            </p:grpSpPr>
            <p:sp>
              <p:nvSpPr>
                <p:cNvPr id="341" name="Прямоугольник 340"/>
                <p:cNvSpPr/>
                <p:nvPr/>
              </p:nvSpPr>
              <p:spPr>
                <a:xfrm>
                  <a:off x="826870" y="1411879"/>
                  <a:ext cx="144859" cy="14462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342" name="Прямоугольник 341"/>
                <p:cNvSpPr/>
                <p:nvPr/>
              </p:nvSpPr>
              <p:spPr>
                <a:xfrm>
                  <a:off x="8244435" y="1411879"/>
                  <a:ext cx="144859" cy="14462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343" name="Прямая со стрелкой 342"/>
                <p:cNvCxnSpPr>
                  <a:stCxn id="341" idx="0"/>
                  <a:endCxn id="342" idx="0"/>
                </p:cNvCxnSpPr>
                <p:nvPr/>
              </p:nvCxnSpPr>
              <p:spPr>
                <a:xfrm>
                  <a:off x="898307" y="1411879"/>
                  <a:ext cx="7419549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39" name="TextBox 339"/>
              <p:cNvSpPr txBox="1">
                <a:spLocks noChangeArrowheads="1"/>
              </p:cNvSpPr>
              <p:nvPr/>
            </p:nvSpPr>
            <p:spPr bwMode="auto">
              <a:xfrm>
                <a:off x="3851920" y="1052736"/>
                <a:ext cx="1304845" cy="4667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2000">
                    <a:latin typeface="Franklin Gothic Book"/>
                  </a:rPr>
                  <a:t>Разбить</a:t>
                </a:r>
              </a:p>
            </p:txBody>
          </p:sp>
        </p:grpSp>
        <p:grpSp>
          <p:nvGrpSpPr>
            <p:cNvPr id="16429" name="Группа 343"/>
            <p:cNvGrpSpPr>
              <a:grpSpLocks/>
            </p:cNvGrpSpPr>
            <p:nvPr/>
          </p:nvGrpSpPr>
          <p:grpSpPr bwMode="auto">
            <a:xfrm>
              <a:off x="4283968" y="1916832"/>
              <a:ext cx="4032448" cy="432048"/>
              <a:chOff x="827584" y="951925"/>
              <a:chExt cx="7560840" cy="604867"/>
            </a:xfrm>
          </p:grpSpPr>
          <p:grpSp>
            <p:nvGrpSpPr>
              <p:cNvPr id="16433" name="Группа 334"/>
              <p:cNvGrpSpPr>
                <a:grpSpLocks/>
              </p:cNvGrpSpPr>
              <p:nvPr/>
            </p:nvGrpSpPr>
            <p:grpSpPr bwMode="auto">
              <a:xfrm>
                <a:off x="827584" y="1412776"/>
                <a:ext cx="7560840" cy="144016"/>
                <a:chOff x="827584" y="1412776"/>
                <a:chExt cx="7560840" cy="144016"/>
              </a:xfrm>
            </p:grpSpPr>
            <p:sp>
              <p:nvSpPr>
                <p:cNvPr id="347" name="Прямоугольник 346"/>
                <p:cNvSpPr/>
                <p:nvPr/>
              </p:nvSpPr>
              <p:spPr>
                <a:xfrm>
                  <a:off x="826313" y="1411307"/>
                  <a:ext cx="142874" cy="14462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348" name="Прямоугольник 347"/>
                <p:cNvSpPr/>
                <p:nvPr/>
              </p:nvSpPr>
              <p:spPr>
                <a:xfrm>
                  <a:off x="8246855" y="1411307"/>
                  <a:ext cx="142874" cy="14462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349" name="Прямая со стрелкой 348"/>
                <p:cNvCxnSpPr>
                  <a:stCxn id="347" idx="0"/>
                  <a:endCxn id="348" idx="0"/>
                </p:cNvCxnSpPr>
                <p:nvPr/>
              </p:nvCxnSpPr>
              <p:spPr>
                <a:xfrm>
                  <a:off x="897750" y="1411307"/>
                  <a:ext cx="742054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34" name="TextBox 345"/>
              <p:cNvSpPr txBox="1">
                <a:spLocks noChangeArrowheads="1"/>
              </p:cNvSpPr>
              <p:nvPr/>
            </p:nvSpPr>
            <p:spPr bwMode="auto">
              <a:xfrm>
                <a:off x="3797914" y="951925"/>
                <a:ext cx="1957268" cy="560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2000">
                    <a:latin typeface="Franklin Gothic Book"/>
                  </a:rPr>
                  <a:t>Разбить</a:t>
                </a:r>
              </a:p>
            </p:txBody>
          </p:sp>
        </p:grpSp>
        <p:sp>
          <p:nvSpPr>
            <p:cNvPr id="350" name="Прямоугольник 349"/>
            <p:cNvSpPr/>
            <p:nvPr/>
          </p:nvSpPr>
          <p:spPr>
            <a:xfrm>
              <a:off x="2267173" y="1628311"/>
              <a:ext cx="6337275" cy="86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431" name="TextBox 350"/>
            <p:cNvSpPr txBox="1">
              <a:spLocks noChangeArrowheads="1"/>
            </p:cNvSpPr>
            <p:nvPr/>
          </p:nvSpPr>
          <p:spPr bwMode="auto">
            <a:xfrm>
              <a:off x="2195736" y="1556792"/>
              <a:ext cx="12137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>
                  <a:latin typeface="Franklin Gothic Book"/>
                </a:rPr>
                <a:t>Разбить</a:t>
              </a:r>
            </a:p>
          </p:txBody>
        </p:sp>
        <p:sp>
          <p:nvSpPr>
            <p:cNvPr id="16432" name="TextBox 351"/>
            <p:cNvSpPr txBox="1">
              <a:spLocks noChangeArrowheads="1"/>
            </p:cNvSpPr>
            <p:nvPr/>
          </p:nvSpPr>
          <p:spPr bwMode="auto">
            <a:xfrm>
              <a:off x="2195736" y="1916832"/>
              <a:ext cx="24585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Franklin Gothic Book"/>
                </a:rPr>
                <a:t>[</a:t>
              </a:r>
              <a:r>
                <a:rPr lang="ru-RU" sz="2000">
                  <a:latin typeface="Franklin Gothic Book"/>
                </a:rPr>
                <a:t>Пока</a:t>
              </a:r>
              <a:r>
                <a:rPr lang="ru-RU">
                  <a:latin typeface="Franklin Gothic Book"/>
                </a:rPr>
                <a:t> </a:t>
              </a:r>
              <a:r>
                <a:rPr lang="ru-RU" sz="2000">
                  <a:latin typeface="Franklin Gothic Book"/>
                </a:rPr>
                <a:t>не</a:t>
              </a:r>
              <a:r>
                <a:rPr lang="ru-RU">
                  <a:latin typeface="Franklin Gothic Book"/>
                </a:rPr>
                <a:t> </a:t>
              </a:r>
              <a:r>
                <a:rPr lang="ru-RU" sz="2000">
                  <a:latin typeface="Franklin Gothic Book"/>
                </a:rPr>
                <a:t>разобьется</a:t>
              </a:r>
              <a:r>
                <a:rPr lang="en-US" sz="2000">
                  <a:latin typeface="Franklin Gothic Book"/>
                </a:rPr>
                <a:t>]</a:t>
              </a:r>
              <a:endParaRPr lang="ru-RU" sz="2000">
                <a:latin typeface="Franklin Gothic Book"/>
              </a:endParaRPr>
            </a:p>
          </p:txBody>
        </p:sp>
      </p:grpSp>
      <p:grpSp>
        <p:nvGrpSpPr>
          <p:cNvPr id="354" name="Группа 353"/>
          <p:cNvGrpSpPr>
            <a:grpSpLocks/>
          </p:cNvGrpSpPr>
          <p:nvPr/>
        </p:nvGrpSpPr>
        <p:grpSpPr bwMode="auto">
          <a:xfrm>
            <a:off x="5795963" y="3141663"/>
            <a:ext cx="2447925" cy="503237"/>
            <a:chOff x="827584" y="1052736"/>
            <a:chExt cx="7765187" cy="504056"/>
          </a:xfrm>
        </p:grpSpPr>
        <p:grpSp>
          <p:nvGrpSpPr>
            <p:cNvPr id="16423" name="Группа 334"/>
            <p:cNvGrpSpPr>
              <a:grpSpLocks/>
            </p:cNvGrpSpPr>
            <p:nvPr/>
          </p:nvGrpSpPr>
          <p:grpSpPr bwMode="auto">
            <a:xfrm>
              <a:off x="827584" y="1412776"/>
              <a:ext cx="7765187" cy="144016"/>
              <a:chOff x="827584" y="1412776"/>
              <a:chExt cx="7765187" cy="144016"/>
            </a:xfrm>
          </p:grpSpPr>
          <p:sp>
            <p:nvSpPr>
              <p:cNvPr id="357" name="Прямоугольник 356"/>
              <p:cNvSpPr/>
              <p:nvPr/>
            </p:nvSpPr>
            <p:spPr>
              <a:xfrm>
                <a:off x="827584" y="1412095"/>
                <a:ext cx="407897" cy="14469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358" name="Прямоугольник 357"/>
              <p:cNvSpPr/>
              <p:nvPr/>
            </p:nvSpPr>
            <p:spPr>
              <a:xfrm>
                <a:off x="8245300" y="1412095"/>
                <a:ext cx="347471" cy="14469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359" name="Прямая со стрелкой 358"/>
              <p:cNvCxnSpPr>
                <a:stCxn id="357" idx="0"/>
                <a:endCxn id="358" idx="0"/>
              </p:cNvCxnSpPr>
              <p:nvPr/>
            </p:nvCxnSpPr>
            <p:spPr>
              <a:xfrm>
                <a:off x="1034050" y="1412095"/>
                <a:ext cx="738246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24" name="TextBox 355"/>
            <p:cNvSpPr txBox="1">
              <a:spLocks noChangeArrowheads="1"/>
            </p:cNvSpPr>
            <p:nvPr/>
          </p:nvSpPr>
          <p:spPr bwMode="auto">
            <a:xfrm>
              <a:off x="3851919" y="1052736"/>
              <a:ext cx="2962351" cy="466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>
                  <a:latin typeface="Franklin Gothic Book"/>
                </a:rPr>
                <a:t>Разбить</a:t>
              </a:r>
            </a:p>
          </p:txBody>
        </p:sp>
      </p:grpSp>
      <p:grpSp>
        <p:nvGrpSpPr>
          <p:cNvPr id="412" name="Группа 411"/>
          <p:cNvGrpSpPr>
            <a:grpSpLocks/>
          </p:cNvGrpSpPr>
          <p:nvPr/>
        </p:nvGrpSpPr>
        <p:grpSpPr bwMode="auto">
          <a:xfrm>
            <a:off x="900113" y="4941888"/>
            <a:ext cx="3600450" cy="1079500"/>
            <a:chOff x="539553" y="4941169"/>
            <a:chExt cx="3888430" cy="1008111"/>
          </a:xfrm>
        </p:grpSpPr>
        <p:sp>
          <p:nvSpPr>
            <p:cNvPr id="16414" name="TextBox 367"/>
            <p:cNvSpPr txBox="1">
              <a:spLocks noChangeArrowheads="1"/>
            </p:cNvSpPr>
            <p:nvPr/>
          </p:nvSpPr>
          <p:spPr bwMode="auto">
            <a:xfrm>
              <a:off x="2483769" y="4941169"/>
              <a:ext cx="1244299" cy="373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000">
                  <a:latin typeface="Franklin Gothic Book"/>
                </a:rPr>
                <a:t>Утешает</a:t>
              </a:r>
            </a:p>
          </p:txBody>
        </p:sp>
        <p:grpSp>
          <p:nvGrpSpPr>
            <p:cNvPr id="16415" name="Группа 410"/>
            <p:cNvGrpSpPr>
              <a:grpSpLocks/>
            </p:cNvGrpSpPr>
            <p:nvPr/>
          </p:nvGrpSpPr>
          <p:grpSpPr bwMode="auto">
            <a:xfrm>
              <a:off x="539553" y="5290921"/>
              <a:ext cx="3888430" cy="658359"/>
              <a:chOff x="539553" y="5290921"/>
              <a:chExt cx="3888430" cy="658359"/>
            </a:xfrm>
          </p:grpSpPr>
          <p:grpSp>
            <p:nvGrpSpPr>
              <p:cNvPr id="16416" name="Группа 334"/>
              <p:cNvGrpSpPr>
                <a:grpSpLocks/>
              </p:cNvGrpSpPr>
              <p:nvPr/>
            </p:nvGrpSpPr>
            <p:grpSpPr bwMode="auto">
              <a:xfrm>
                <a:off x="539553" y="5290921"/>
                <a:ext cx="3888430" cy="586352"/>
                <a:chOff x="827584" y="1412776"/>
                <a:chExt cx="7703495" cy="144016"/>
              </a:xfrm>
            </p:grpSpPr>
            <p:sp>
              <p:nvSpPr>
                <p:cNvPr id="369" name="Прямоугольник 368"/>
                <p:cNvSpPr/>
                <p:nvPr/>
              </p:nvSpPr>
              <p:spPr>
                <a:xfrm>
                  <a:off x="827584" y="1412806"/>
                  <a:ext cx="142657" cy="143830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370" name="Прямоугольник 369"/>
                <p:cNvSpPr/>
                <p:nvPr/>
              </p:nvSpPr>
              <p:spPr>
                <a:xfrm>
                  <a:off x="8221987" y="1412806"/>
                  <a:ext cx="309092" cy="3786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371" name="Прямая со стрелкой 370"/>
                <p:cNvCxnSpPr>
                  <a:stCxn id="369" idx="0"/>
                  <a:endCxn id="370" idx="0"/>
                </p:cNvCxnSpPr>
                <p:nvPr/>
              </p:nvCxnSpPr>
              <p:spPr>
                <a:xfrm>
                  <a:off x="898912" y="1412806"/>
                  <a:ext cx="7479319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Прямая со стрелкой 372"/>
              <p:cNvCxnSpPr>
                <a:endCxn id="375" idx="1"/>
              </p:cNvCxnSpPr>
              <p:nvPr/>
            </p:nvCxnSpPr>
            <p:spPr>
              <a:xfrm>
                <a:off x="611561" y="5876636"/>
                <a:ext cx="1872207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Прямоугольник 374"/>
              <p:cNvSpPr/>
              <p:nvPr/>
            </p:nvSpPr>
            <p:spPr>
              <a:xfrm>
                <a:off x="2483768" y="5805475"/>
                <a:ext cx="144016" cy="14380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6419" name="TextBox 377"/>
              <p:cNvSpPr txBox="1">
                <a:spLocks noChangeArrowheads="1"/>
              </p:cNvSpPr>
              <p:nvPr/>
            </p:nvSpPr>
            <p:spPr bwMode="auto">
              <a:xfrm>
                <a:off x="1115616" y="5517232"/>
                <a:ext cx="1212616" cy="373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sz="2000">
                    <a:latin typeface="Franklin Gothic Book"/>
                  </a:rPr>
                  <a:t>Утешает</a:t>
                </a:r>
              </a:p>
            </p:txBody>
          </p:sp>
        </p:grpSp>
      </p:grpSp>
      <p:grpSp>
        <p:nvGrpSpPr>
          <p:cNvPr id="398" name="Группа 397"/>
          <p:cNvGrpSpPr>
            <a:grpSpLocks/>
          </p:cNvGrpSpPr>
          <p:nvPr/>
        </p:nvGrpSpPr>
        <p:grpSpPr bwMode="auto">
          <a:xfrm>
            <a:off x="2484438" y="3644900"/>
            <a:ext cx="1079500" cy="1019175"/>
            <a:chOff x="2339752" y="3645024"/>
            <a:chExt cx="1080120" cy="1018400"/>
          </a:xfrm>
        </p:grpSpPr>
        <p:sp>
          <p:nvSpPr>
            <p:cNvPr id="379" name="Прямоугольник 378"/>
            <p:cNvSpPr/>
            <p:nvPr/>
          </p:nvSpPr>
          <p:spPr>
            <a:xfrm>
              <a:off x="2339752" y="4076496"/>
              <a:ext cx="73067" cy="586928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80" name="Прямая со стрелкой 379"/>
            <p:cNvCxnSpPr/>
            <p:nvPr/>
          </p:nvCxnSpPr>
          <p:spPr>
            <a:xfrm>
              <a:off x="2339752" y="4076496"/>
              <a:ext cx="935574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Прямая соединительная линия 383"/>
            <p:cNvCxnSpPr/>
            <p:nvPr/>
          </p:nvCxnSpPr>
          <p:spPr>
            <a:xfrm>
              <a:off x="3275326" y="4076496"/>
              <a:ext cx="0" cy="433058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Прямая со стрелкой 384"/>
            <p:cNvCxnSpPr/>
            <p:nvPr/>
          </p:nvCxnSpPr>
          <p:spPr>
            <a:xfrm flipH="1">
              <a:off x="2555776" y="4509554"/>
              <a:ext cx="71955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2" name="TextBox 386"/>
            <p:cNvSpPr txBox="1">
              <a:spLocks noChangeArrowheads="1"/>
            </p:cNvSpPr>
            <p:nvPr/>
          </p:nvSpPr>
          <p:spPr bwMode="auto">
            <a:xfrm>
              <a:off x="2339752" y="3645024"/>
              <a:ext cx="10801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000">
                  <a:latin typeface="Franklin Gothic Book"/>
                </a:rPr>
                <a:t>Плачет</a:t>
              </a:r>
            </a:p>
          </p:txBody>
        </p:sp>
        <p:sp>
          <p:nvSpPr>
            <p:cNvPr id="389" name="Прямоугольник 388"/>
            <p:cNvSpPr/>
            <p:nvPr/>
          </p:nvSpPr>
          <p:spPr>
            <a:xfrm>
              <a:off x="2411230" y="4436585"/>
              <a:ext cx="144546" cy="1443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399" name="Группа 398"/>
          <p:cNvGrpSpPr>
            <a:grpSpLocks/>
          </p:cNvGrpSpPr>
          <p:nvPr/>
        </p:nvGrpSpPr>
        <p:grpSpPr bwMode="auto">
          <a:xfrm>
            <a:off x="4427538" y="3789363"/>
            <a:ext cx="1081087" cy="1017587"/>
            <a:chOff x="2339752" y="3645024"/>
            <a:chExt cx="1080120" cy="1018400"/>
          </a:xfrm>
        </p:grpSpPr>
        <p:sp>
          <p:nvSpPr>
            <p:cNvPr id="400" name="Прямоугольник 399"/>
            <p:cNvSpPr/>
            <p:nvPr/>
          </p:nvSpPr>
          <p:spPr>
            <a:xfrm>
              <a:off x="2339752" y="4077169"/>
              <a:ext cx="72960" cy="586255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01" name="Прямая со стрелкой 400"/>
            <p:cNvCxnSpPr/>
            <p:nvPr/>
          </p:nvCxnSpPr>
          <p:spPr>
            <a:xfrm>
              <a:off x="2339752" y="4077169"/>
              <a:ext cx="935787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Прямая соединительная линия 401"/>
            <p:cNvCxnSpPr/>
            <p:nvPr/>
          </p:nvCxnSpPr>
          <p:spPr>
            <a:xfrm>
              <a:off x="3275539" y="4077169"/>
              <a:ext cx="0" cy="432145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Прямая со стрелкой 402"/>
            <p:cNvCxnSpPr/>
            <p:nvPr/>
          </p:nvCxnSpPr>
          <p:spPr>
            <a:xfrm flipH="1">
              <a:off x="2555459" y="4509314"/>
              <a:ext cx="72008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6" name="TextBox 403"/>
            <p:cNvSpPr txBox="1">
              <a:spLocks noChangeArrowheads="1"/>
            </p:cNvSpPr>
            <p:nvPr/>
          </p:nvSpPr>
          <p:spPr bwMode="auto">
            <a:xfrm>
              <a:off x="2339752" y="3645024"/>
              <a:ext cx="10801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000">
                  <a:latin typeface="Franklin Gothic Book"/>
                </a:rPr>
                <a:t>Плачет</a:t>
              </a:r>
            </a:p>
          </p:txBody>
        </p:sp>
        <p:sp>
          <p:nvSpPr>
            <p:cNvPr id="405" name="Прямоугольник 404"/>
            <p:cNvSpPr/>
            <p:nvPr/>
          </p:nvSpPr>
          <p:spPr>
            <a:xfrm>
              <a:off x="2411125" y="4437819"/>
              <a:ext cx="144334" cy="1429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410" name="Группа 409"/>
          <p:cNvGrpSpPr>
            <a:grpSpLocks/>
          </p:cNvGrpSpPr>
          <p:nvPr/>
        </p:nvGrpSpPr>
        <p:grpSpPr bwMode="auto">
          <a:xfrm>
            <a:off x="8101013" y="4652963"/>
            <a:ext cx="215900" cy="223837"/>
            <a:chOff x="8100392" y="4725144"/>
            <a:chExt cx="216024" cy="224408"/>
          </a:xfrm>
        </p:grpSpPr>
        <p:cxnSp>
          <p:nvCxnSpPr>
            <p:cNvPr id="407" name="Прямая соединительная линия 406"/>
            <p:cNvCxnSpPr/>
            <p:nvPr/>
          </p:nvCxnSpPr>
          <p:spPr>
            <a:xfrm>
              <a:off x="8100392" y="4725144"/>
              <a:ext cx="216024" cy="216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Прямая соединительная линия 407"/>
            <p:cNvCxnSpPr/>
            <p:nvPr/>
          </p:nvCxnSpPr>
          <p:spPr>
            <a:xfrm flipV="1">
              <a:off x="8100392" y="4725144"/>
              <a:ext cx="208081" cy="2244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узел 3"/>
          <p:cNvSpPr/>
          <p:nvPr/>
        </p:nvSpPr>
        <p:spPr>
          <a:xfrm>
            <a:off x="3851275" y="3333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pSp>
        <p:nvGrpSpPr>
          <p:cNvPr id="9" name="Группа 8"/>
          <p:cNvGrpSpPr>
            <a:grpSpLocks/>
          </p:cNvGrpSpPr>
          <p:nvPr/>
        </p:nvGrpSpPr>
        <p:grpSpPr bwMode="auto">
          <a:xfrm>
            <a:off x="3059113" y="1700213"/>
            <a:ext cx="2160587" cy="792162"/>
            <a:chOff x="3059832" y="1700808"/>
            <a:chExt cx="2160240" cy="792088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3059832" y="1700808"/>
              <a:ext cx="2160240" cy="792088"/>
            </a:xfrm>
            <a:prstGeom prst="round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7440" name="TextBox 7"/>
            <p:cNvSpPr txBox="1">
              <a:spLocks noChangeArrowheads="1"/>
            </p:cNvSpPr>
            <p:nvPr/>
          </p:nvSpPr>
          <p:spPr bwMode="auto">
            <a:xfrm>
              <a:off x="3203848" y="1844824"/>
              <a:ext cx="189000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800" b="1">
                  <a:latin typeface="Franklin Gothic Book"/>
                </a:rPr>
                <a:t>Не</a:t>
              </a:r>
              <a:r>
                <a:rPr lang="ru-RU" b="1">
                  <a:latin typeface="Franklin Gothic Book"/>
                </a:rPr>
                <a:t> </a:t>
              </a:r>
              <a:r>
                <a:rPr lang="ru-RU" sz="2800" b="1">
                  <a:latin typeface="Franklin Gothic Book"/>
                </a:rPr>
                <a:t>разбито</a:t>
              </a:r>
            </a:p>
          </p:txBody>
        </p:sp>
      </p:grpSp>
      <p:grpSp>
        <p:nvGrpSpPr>
          <p:cNvPr id="10" name="Группа 9"/>
          <p:cNvGrpSpPr>
            <a:grpSpLocks/>
          </p:cNvGrpSpPr>
          <p:nvPr/>
        </p:nvGrpSpPr>
        <p:grpSpPr bwMode="auto">
          <a:xfrm>
            <a:off x="3059113" y="3716338"/>
            <a:ext cx="2160587" cy="792162"/>
            <a:chOff x="3059832" y="1700808"/>
            <a:chExt cx="2160240" cy="792088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3059832" y="1700808"/>
              <a:ext cx="2160240" cy="792088"/>
            </a:xfrm>
            <a:prstGeom prst="round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7438" name="TextBox 11"/>
            <p:cNvSpPr txBox="1">
              <a:spLocks noChangeArrowheads="1"/>
            </p:cNvSpPr>
            <p:nvPr/>
          </p:nvSpPr>
          <p:spPr bwMode="auto">
            <a:xfrm>
              <a:off x="3491880" y="1844824"/>
              <a:ext cx="142019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800" b="1">
                  <a:latin typeface="Franklin Gothic Book"/>
                </a:rPr>
                <a:t>Разбито</a:t>
              </a:r>
            </a:p>
          </p:txBody>
        </p:sp>
      </p:grpSp>
      <p:grpSp>
        <p:nvGrpSpPr>
          <p:cNvPr id="58" name="Группа 57"/>
          <p:cNvGrpSpPr>
            <a:grpSpLocks/>
          </p:cNvGrpSpPr>
          <p:nvPr/>
        </p:nvGrpSpPr>
        <p:grpSpPr bwMode="auto">
          <a:xfrm>
            <a:off x="3851275" y="4508500"/>
            <a:ext cx="601663" cy="1825625"/>
            <a:chOff x="3851920" y="4509120"/>
            <a:chExt cx="601216" cy="1825352"/>
          </a:xfrm>
        </p:grpSpPr>
        <p:grpSp>
          <p:nvGrpSpPr>
            <p:cNvPr id="17433" name="Группа 45"/>
            <p:cNvGrpSpPr>
              <a:grpSpLocks/>
            </p:cNvGrpSpPr>
            <p:nvPr/>
          </p:nvGrpSpPr>
          <p:grpSpPr bwMode="auto">
            <a:xfrm>
              <a:off x="3851920" y="5805264"/>
              <a:ext cx="601216" cy="529208"/>
              <a:chOff x="4067944" y="6021288"/>
              <a:chExt cx="601216" cy="529208"/>
            </a:xfrm>
          </p:grpSpPr>
          <p:sp>
            <p:nvSpPr>
              <p:cNvPr id="44" name="Блок-схема: узел 43"/>
              <p:cNvSpPr/>
              <p:nvPr/>
            </p:nvSpPr>
            <p:spPr>
              <a:xfrm>
                <a:off x="4067944" y="6021938"/>
                <a:ext cx="601216" cy="528558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45" name="Блок-схема: узел 44"/>
              <p:cNvSpPr/>
              <p:nvPr/>
            </p:nvSpPr>
            <p:spPr>
              <a:xfrm>
                <a:off x="4283684" y="6237806"/>
                <a:ext cx="144356" cy="144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</p:grpSp>
        <p:cxnSp>
          <p:nvCxnSpPr>
            <p:cNvPr id="48" name="Прямая со стрелкой 47"/>
            <p:cNvCxnSpPr>
              <a:stCxn id="11" idx="2"/>
              <a:endCxn id="44" idx="0"/>
            </p:cNvCxnSpPr>
            <p:nvPr/>
          </p:nvCxnSpPr>
          <p:spPr>
            <a:xfrm>
              <a:off x="4140630" y="4509120"/>
              <a:ext cx="12691" cy="12967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Группа 54"/>
          <p:cNvGrpSpPr>
            <a:grpSpLocks/>
          </p:cNvGrpSpPr>
          <p:nvPr/>
        </p:nvGrpSpPr>
        <p:grpSpPr bwMode="auto">
          <a:xfrm>
            <a:off x="1042988" y="1844675"/>
            <a:ext cx="2016125" cy="504825"/>
            <a:chOff x="1043608" y="1844824"/>
            <a:chExt cx="2016224" cy="504056"/>
          </a:xfrm>
        </p:grpSpPr>
        <p:grpSp>
          <p:nvGrpSpPr>
            <p:cNvPr id="17427" name="Группа 38"/>
            <p:cNvGrpSpPr>
              <a:grpSpLocks/>
            </p:cNvGrpSpPr>
            <p:nvPr/>
          </p:nvGrpSpPr>
          <p:grpSpPr bwMode="auto">
            <a:xfrm>
              <a:off x="1907704" y="1844824"/>
              <a:ext cx="1152128" cy="504056"/>
              <a:chOff x="1907704" y="1844824"/>
              <a:chExt cx="1152128" cy="504056"/>
            </a:xfrm>
          </p:grpSpPr>
          <p:cxnSp>
            <p:nvCxnSpPr>
              <p:cNvPr id="24" name="Прямая со стрелкой 23"/>
              <p:cNvCxnSpPr/>
              <p:nvPr/>
            </p:nvCxnSpPr>
            <p:spPr>
              <a:xfrm>
                <a:off x="1907250" y="1844824"/>
                <a:ext cx="115258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3059832" y="1844824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>
              <a:xfrm flipH="1">
                <a:off x="1907250" y="2348880"/>
                <a:ext cx="11525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>
                <a:off x="1907250" y="1844824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28" name="TextBox 48"/>
            <p:cNvSpPr txBox="1">
              <a:spLocks noChangeArrowheads="1"/>
            </p:cNvSpPr>
            <p:nvPr/>
          </p:nvSpPr>
          <p:spPr bwMode="auto">
            <a:xfrm>
              <a:off x="1043608" y="1844824"/>
              <a:ext cx="19659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i="1">
                  <a:solidFill>
                    <a:srgbClr val="FF0000"/>
                  </a:solidFill>
                  <a:latin typeface="Franklin Gothic Book"/>
                </a:rPr>
                <a:t>[</a:t>
              </a:r>
              <a:r>
                <a:rPr lang="ru-RU" sz="2400" b="1" i="1">
                  <a:solidFill>
                    <a:srgbClr val="FF0000"/>
                  </a:solidFill>
                  <a:latin typeface="Franklin Gothic Book"/>
                </a:rPr>
                <a:t>Бьет </a:t>
              </a:r>
              <a:r>
                <a:rPr lang="ru-RU" b="1" i="1">
                  <a:solidFill>
                    <a:srgbClr val="FF0000"/>
                  </a:solidFill>
                  <a:latin typeface="Franklin Gothic Book"/>
                </a:rPr>
                <a:t> </a:t>
              </a:r>
              <a:r>
                <a:rPr lang="ru-RU" sz="2400" b="1" i="1">
                  <a:solidFill>
                    <a:srgbClr val="FF0000"/>
                  </a:solidFill>
                  <a:latin typeface="Franklin Gothic Book"/>
                </a:rPr>
                <a:t>бабка</a:t>
              </a:r>
              <a:r>
                <a:rPr lang="en-US" sz="2400" b="1" i="1">
                  <a:solidFill>
                    <a:srgbClr val="FF0000"/>
                  </a:solidFill>
                  <a:latin typeface="Franklin Gothic Book"/>
                </a:rPr>
                <a:t>]</a:t>
              </a:r>
              <a:endParaRPr lang="ru-RU" sz="2400" b="1" i="1">
                <a:solidFill>
                  <a:srgbClr val="FF0000"/>
                </a:solidFill>
                <a:latin typeface="Franklin Gothic Book"/>
              </a:endParaRPr>
            </a:p>
          </p:txBody>
        </p:sp>
      </p:grpSp>
      <p:grpSp>
        <p:nvGrpSpPr>
          <p:cNvPr id="56" name="Группа 55"/>
          <p:cNvGrpSpPr>
            <a:grpSpLocks/>
          </p:cNvGrpSpPr>
          <p:nvPr/>
        </p:nvGrpSpPr>
        <p:grpSpPr bwMode="auto">
          <a:xfrm>
            <a:off x="5219700" y="1844675"/>
            <a:ext cx="1890713" cy="504825"/>
            <a:chOff x="5220072" y="1844824"/>
            <a:chExt cx="1891035" cy="504056"/>
          </a:xfrm>
        </p:grpSpPr>
        <p:grpSp>
          <p:nvGrpSpPr>
            <p:cNvPr id="17422" name="Группа 21"/>
            <p:cNvGrpSpPr>
              <a:grpSpLocks/>
            </p:cNvGrpSpPr>
            <p:nvPr/>
          </p:nvGrpSpPr>
          <p:grpSpPr bwMode="auto">
            <a:xfrm>
              <a:off x="5220072" y="1844824"/>
              <a:ext cx="1152128" cy="504056"/>
              <a:chOff x="5292080" y="1844824"/>
              <a:chExt cx="1152128" cy="504056"/>
            </a:xfrm>
          </p:grpSpPr>
          <p:cxnSp>
            <p:nvCxnSpPr>
              <p:cNvPr id="14" name="Прямая со стрелкой 13"/>
              <p:cNvCxnSpPr/>
              <p:nvPr/>
            </p:nvCxnSpPr>
            <p:spPr>
              <a:xfrm flipH="1">
                <a:off x="5292080" y="1844824"/>
                <a:ext cx="115272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6444801" y="1844824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 flipH="1">
                <a:off x="5292080" y="2348880"/>
                <a:ext cx="11527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23" name="TextBox 50"/>
            <p:cNvSpPr txBox="1">
              <a:spLocks noChangeArrowheads="1"/>
            </p:cNvSpPr>
            <p:nvPr/>
          </p:nvSpPr>
          <p:spPr bwMode="auto">
            <a:xfrm>
              <a:off x="5508104" y="1844824"/>
              <a:ext cx="16030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solidFill>
                    <a:srgbClr val="FF0000"/>
                  </a:solidFill>
                  <a:latin typeface="Franklin Gothic Book"/>
                </a:rPr>
                <a:t>[</a:t>
              </a:r>
              <a:r>
                <a:rPr lang="ru-RU" sz="2400" b="1" i="1">
                  <a:solidFill>
                    <a:srgbClr val="FF0000"/>
                  </a:solidFill>
                  <a:latin typeface="Franklin Gothic Book"/>
                </a:rPr>
                <a:t>Бьет</a:t>
              </a:r>
              <a:r>
                <a:rPr lang="ru-RU" b="1" i="1">
                  <a:solidFill>
                    <a:srgbClr val="FF0000"/>
                  </a:solidFill>
                  <a:latin typeface="Franklin Gothic Book"/>
                </a:rPr>
                <a:t>   </a:t>
              </a:r>
              <a:r>
                <a:rPr lang="ru-RU" sz="2400" b="1" i="1">
                  <a:solidFill>
                    <a:srgbClr val="FF0000"/>
                  </a:solidFill>
                  <a:latin typeface="Franklin Gothic Book"/>
                </a:rPr>
                <a:t>дед</a:t>
              </a:r>
              <a:r>
                <a:rPr lang="en-US" sz="2400" b="1" i="1">
                  <a:solidFill>
                    <a:srgbClr val="FF0000"/>
                  </a:solidFill>
                  <a:latin typeface="Franklin Gothic Book"/>
                </a:rPr>
                <a:t>]</a:t>
              </a:r>
              <a:endParaRPr lang="ru-RU" sz="2400" b="1" i="1">
                <a:solidFill>
                  <a:srgbClr val="FF0000"/>
                </a:solidFill>
                <a:latin typeface="Franklin Gothic Book"/>
              </a:endParaRPr>
            </a:p>
          </p:txBody>
        </p:sp>
      </p:grpSp>
      <p:grpSp>
        <p:nvGrpSpPr>
          <p:cNvPr id="59" name="Группа 58"/>
          <p:cNvGrpSpPr>
            <a:grpSpLocks/>
          </p:cNvGrpSpPr>
          <p:nvPr/>
        </p:nvGrpSpPr>
        <p:grpSpPr bwMode="auto">
          <a:xfrm>
            <a:off x="4067175" y="790575"/>
            <a:ext cx="1309688" cy="909638"/>
            <a:chOff x="4067944" y="789856"/>
            <a:chExt cx="1309589" cy="910952"/>
          </a:xfrm>
        </p:grpSpPr>
        <p:cxnSp>
          <p:nvCxnSpPr>
            <p:cNvPr id="41" name="Прямая со стрелкой 40"/>
            <p:cNvCxnSpPr>
              <a:stCxn id="4" idx="4"/>
              <a:endCxn id="7" idx="0"/>
            </p:cNvCxnSpPr>
            <p:nvPr/>
          </p:nvCxnSpPr>
          <p:spPr>
            <a:xfrm>
              <a:off x="4080643" y="789856"/>
              <a:ext cx="58734" cy="910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067944" y="980631"/>
              <a:ext cx="1309589" cy="461040"/>
            </a:xfrm>
            <a:prstGeom prst="rect">
              <a:avLst/>
            </a:prstGeom>
            <a:noFill/>
            <a:effectLst>
              <a:outerShdw blurRad="50800" dist="50800" dir="5400000" sx="101000" sy="101000" algn="ctr" rotWithShape="0">
                <a:schemeClr val="tx2">
                  <a:lumMod val="40000"/>
                  <a:lumOff val="6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+mn-lt"/>
                  <a:cs typeface="+mn-cs"/>
                </a:rPr>
                <a:t>[</a:t>
              </a:r>
              <a:r>
                <a:rPr lang="ru-RU" sz="2400" b="1" dirty="0">
                  <a:solidFill>
                    <a:srgbClr val="002060"/>
                  </a:solidFill>
                  <a:latin typeface="+mn-lt"/>
                  <a:cs typeface="+mn-cs"/>
                </a:rPr>
                <a:t>Снесла</a:t>
              </a:r>
              <a:r>
                <a:rPr lang="en-US" sz="2400" b="1" dirty="0">
                  <a:solidFill>
                    <a:srgbClr val="002060"/>
                  </a:solidFill>
                  <a:latin typeface="+mn-lt"/>
                  <a:cs typeface="+mn-cs"/>
                </a:rPr>
                <a:t>]</a:t>
              </a:r>
              <a:endParaRPr lang="ru-RU" sz="2400" b="1" dirty="0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57" name="Группа 56"/>
          <p:cNvGrpSpPr>
            <a:grpSpLocks/>
          </p:cNvGrpSpPr>
          <p:nvPr/>
        </p:nvGrpSpPr>
        <p:grpSpPr bwMode="auto">
          <a:xfrm>
            <a:off x="2843213" y="2492375"/>
            <a:ext cx="4198937" cy="1223963"/>
            <a:chOff x="2843808" y="2492896"/>
            <a:chExt cx="4197688" cy="1224136"/>
          </a:xfrm>
        </p:grpSpPr>
        <p:cxnSp>
          <p:nvCxnSpPr>
            <p:cNvPr id="43" name="Прямая со стрелкой 42"/>
            <p:cNvCxnSpPr>
              <a:stCxn id="7" idx="2"/>
              <a:endCxn id="11" idx="0"/>
            </p:cNvCxnSpPr>
            <p:nvPr/>
          </p:nvCxnSpPr>
          <p:spPr>
            <a:xfrm>
              <a:off x="4140409" y="2492896"/>
              <a:ext cx="0" cy="1224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19" name="TextBox 52"/>
            <p:cNvSpPr txBox="1">
              <a:spLocks noChangeArrowheads="1"/>
            </p:cNvSpPr>
            <p:nvPr/>
          </p:nvSpPr>
          <p:spPr bwMode="auto">
            <a:xfrm>
              <a:off x="2843808" y="2852936"/>
              <a:ext cx="41976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solidFill>
                    <a:srgbClr val="FF0000"/>
                  </a:solidFill>
                  <a:latin typeface="Franklin Gothic Book"/>
                </a:rPr>
                <a:t>[</a:t>
              </a:r>
              <a:r>
                <a:rPr lang="ru-RU" sz="2400" b="1" i="1">
                  <a:solidFill>
                    <a:srgbClr val="FF0000"/>
                  </a:solidFill>
                  <a:latin typeface="Franklin Gothic Book"/>
                </a:rPr>
                <a:t>Мышка   хвостиком махнула</a:t>
              </a:r>
              <a:r>
                <a:rPr lang="en-US" sz="2400" b="1" i="1">
                  <a:solidFill>
                    <a:srgbClr val="FF0000"/>
                  </a:solidFill>
                  <a:latin typeface="Franklin Gothic Book"/>
                </a:rPr>
                <a:t>]</a:t>
              </a:r>
              <a:endParaRPr lang="ru-RU" sz="2400" b="1" i="1">
                <a:solidFill>
                  <a:srgbClr val="FF0000"/>
                </a:solidFill>
                <a:latin typeface="Franklin Gothic Boo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060848"/>
            <a:ext cx="3960440" cy="16561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80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Репка</a:t>
            </a:r>
            <a:endParaRPr lang="ru-RU" sz="80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Группа 154"/>
          <p:cNvGrpSpPr>
            <a:grpSpLocks/>
          </p:cNvGrpSpPr>
          <p:nvPr/>
        </p:nvGrpSpPr>
        <p:grpSpPr bwMode="auto">
          <a:xfrm>
            <a:off x="179388" y="765175"/>
            <a:ext cx="966787" cy="5903913"/>
            <a:chOff x="179512" y="764704"/>
            <a:chExt cx="966740" cy="5904656"/>
          </a:xfrm>
        </p:grpSpPr>
        <p:grpSp>
          <p:nvGrpSpPr>
            <p:cNvPr id="19589" name="Группа 151"/>
            <p:cNvGrpSpPr>
              <a:grpSpLocks/>
            </p:cNvGrpSpPr>
            <p:nvPr/>
          </p:nvGrpSpPr>
          <p:grpSpPr bwMode="auto">
            <a:xfrm>
              <a:off x="179512" y="764704"/>
              <a:ext cx="939295" cy="5904656"/>
              <a:chOff x="179512" y="764704"/>
              <a:chExt cx="939295" cy="5904656"/>
            </a:xfrm>
          </p:grpSpPr>
          <p:grpSp>
            <p:nvGrpSpPr>
              <p:cNvPr id="19591" name="Группа 137"/>
              <p:cNvGrpSpPr>
                <a:grpSpLocks/>
              </p:cNvGrpSpPr>
              <p:nvPr/>
            </p:nvGrpSpPr>
            <p:grpSpPr bwMode="auto">
              <a:xfrm>
                <a:off x="179512" y="764704"/>
                <a:ext cx="939295" cy="5472608"/>
                <a:chOff x="179512" y="764704"/>
                <a:chExt cx="939295" cy="5472608"/>
              </a:xfrm>
            </p:grpSpPr>
            <p:grpSp>
              <p:nvGrpSpPr>
                <p:cNvPr id="19593" name="Группа 22"/>
                <p:cNvGrpSpPr>
                  <a:grpSpLocks/>
                </p:cNvGrpSpPr>
                <p:nvPr/>
              </p:nvGrpSpPr>
              <p:grpSpPr bwMode="auto">
                <a:xfrm>
                  <a:off x="179512" y="764704"/>
                  <a:ext cx="939295" cy="906789"/>
                  <a:chOff x="1557554" y="271526"/>
                  <a:chExt cx="939295" cy="906789"/>
                </a:xfrm>
              </p:grpSpPr>
              <p:sp>
                <p:nvSpPr>
                  <p:cNvPr id="24" name="Овал 23"/>
                  <p:cNvSpPr/>
                  <p:nvPr/>
                </p:nvSpPr>
                <p:spPr>
                  <a:xfrm rot="20344764">
                    <a:off x="1557554" y="271526"/>
                    <a:ext cx="939754" cy="90657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ru-RU"/>
                  </a:p>
                </p:txBody>
              </p:sp>
              <p:cxnSp>
                <p:nvCxnSpPr>
                  <p:cNvPr id="25" name="Прямая со стрелкой 24"/>
                  <p:cNvCxnSpPr>
                    <a:stCxn id="24" idx="7"/>
                    <a:endCxn id="24" idx="0"/>
                  </p:cNvCxnSpPr>
                  <p:nvPr/>
                </p:nvCxnSpPr>
                <p:spPr>
                  <a:xfrm flipH="1" flipV="1">
                    <a:off x="1865514" y="301693"/>
                    <a:ext cx="357170" cy="4763"/>
                  </a:xfrm>
                  <a:prstGeom prst="straightConnector1">
                    <a:avLst/>
                  </a:prstGeom>
                  <a:ln w="4445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Прямая соединительная линия 42"/>
                <p:cNvCxnSpPr/>
                <p:nvPr/>
              </p:nvCxnSpPr>
              <p:spPr>
                <a:xfrm>
                  <a:off x="611291" y="1772894"/>
                  <a:ext cx="0" cy="3604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95" name="Группа 49"/>
                <p:cNvGrpSpPr>
                  <a:grpSpLocks/>
                </p:cNvGrpSpPr>
                <p:nvPr/>
              </p:nvGrpSpPr>
              <p:grpSpPr bwMode="auto">
                <a:xfrm>
                  <a:off x="611560" y="2204864"/>
                  <a:ext cx="0" cy="4032448"/>
                  <a:chOff x="611560" y="2204864"/>
                  <a:chExt cx="0" cy="4032448"/>
                </a:xfrm>
              </p:grpSpPr>
              <p:cxnSp>
                <p:nvCxnSpPr>
                  <p:cNvPr id="38" name="Прямая соединительная линия 37"/>
                  <p:cNvCxnSpPr/>
                  <p:nvPr/>
                </p:nvCxnSpPr>
                <p:spPr>
                  <a:xfrm>
                    <a:off x="611291" y="3500311"/>
                    <a:ext cx="0" cy="3604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Прямая соединительная линия 39"/>
                  <p:cNvCxnSpPr/>
                  <p:nvPr/>
                </p:nvCxnSpPr>
                <p:spPr>
                  <a:xfrm>
                    <a:off x="611291" y="3068457"/>
                    <a:ext cx="0" cy="3604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Прямая соединительная линия 40"/>
                  <p:cNvCxnSpPr/>
                  <p:nvPr/>
                </p:nvCxnSpPr>
                <p:spPr>
                  <a:xfrm>
                    <a:off x="611291" y="2636602"/>
                    <a:ext cx="0" cy="3604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Прямая соединительная линия 41"/>
                  <p:cNvCxnSpPr/>
                  <p:nvPr/>
                </p:nvCxnSpPr>
                <p:spPr>
                  <a:xfrm>
                    <a:off x="611291" y="2204748"/>
                    <a:ext cx="0" cy="3604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Прямая соединительная линия 43"/>
                  <p:cNvCxnSpPr/>
                  <p:nvPr/>
                </p:nvCxnSpPr>
                <p:spPr>
                  <a:xfrm>
                    <a:off x="611291" y="4005200"/>
                    <a:ext cx="0" cy="3604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Прямая соединительная линия 44"/>
                  <p:cNvCxnSpPr/>
                  <p:nvPr/>
                </p:nvCxnSpPr>
                <p:spPr>
                  <a:xfrm>
                    <a:off x="611291" y="4508500"/>
                    <a:ext cx="0" cy="3604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Прямая соединительная линия 45"/>
                  <p:cNvCxnSpPr/>
                  <p:nvPr/>
                </p:nvCxnSpPr>
                <p:spPr>
                  <a:xfrm>
                    <a:off x="611291" y="4941943"/>
                    <a:ext cx="0" cy="3588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Прямая соединительная линия 46"/>
                  <p:cNvCxnSpPr/>
                  <p:nvPr/>
                </p:nvCxnSpPr>
                <p:spPr>
                  <a:xfrm>
                    <a:off x="611291" y="5445243"/>
                    <a:ext cx="0" cy="3604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Прямая соединительная линия 47"/>
                  <p:cNvCxnSpPr/>
                  <p:nvPr/>
                </p:nvCxnSpPr>
                <p:spPr>
                  <a:xfrm>
                    <a:off x="611291" y="5877098"/>
                    <a:ext cx="0" cy="3604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611291" y="6308952"/>
                <a:ext cx="0" cy="3604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90" name="TextBox 130"/>
            <p:cNvSpPr txBox="1">
              <a:spLocks noChangeArrowheads="1"/>
            </p:cNvSpPr>
            <p:nvPr/>
          </p:nvSpPr>
          <p:spPr bwMode="auto">
            <a:xfrm>
              <a:off x="179512" y="980728"/>
              <a:ext cx="9667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>
                  <a:latin typeface="Franklin Gothic Book"/>
                </a:rPr>
                <a:t>Репка</a:t>
              </a:r>
            </a:p>
          </p:txBody>
        </p:sp>
      </p:grpSp>
      <p:grpSp>
        <p:nvGrpSpPr>
          <p:cNvPr id="156" name="Группа 155"/>
          <p:cNvGrpSpPr>
            <a:grpSpLocks/>
          </p:cNvGrpSpPr>
          <p:nvPr/>
        </p:nvGrpSpPr>
        <p:grpSpPr bwMode="auto">
          <a:xfrm>
            <a:off x="1476375" y="260350"/>
            <a:ext cx="938213" cy="6129338"/>
            <a:chOff x="1475656" y="260648"/>
            <a:chExt cx="939295" cy="6129064"/>
          </a:xfrm>
        </p:grpSpPr>
        <p:grpSp>
          <p:nvGrpSpPr>
            <p:cNvPr id="19574" name="Группа 139"/>
            <p:cNvGrpSpPr>
              <a:grpSpLocks/>
            </p:cNvGrpSpPr>
            <p:nvPr/>
          </p:nvGrpSpPr>
          <p:grpSpPr bwMode="auto">
            <a:xfrm>
              <a:off x="1475656" y="260648"/>
              <a:ext cx="939295" cy="6129064"/>
              <a:chOff x="1475656" y="260648"/>
              <a:chExt cx="939295" cy="6129064"/>
            </a:xfrm>
          </p:grpSpPr>
          <p:grpSp>
            <p:nvGrpSpPr>
              <p:cNvPr id="19576" name="Группа 12"/>
              <p:cNvGrpSpPr>
                <a:grpSpLocks/>
              </p:cNvGrpSpPr>
              <p:nvPr/>
            </p:nvGrpSpPr>
            <p:grpSpPr bwMode="auto">
              <a:xfrm>
                <a:off x="1475656" y="260648"/>
                <a:ext cx="939295" cy="906789"/>
                <a:chOff x="1557554" y="271526"/>
                <a:chExt cx="939295" cy="906789"/>
              </a:xfrm>
            </p:grpSpPr>
            <p:sp>
              <p:nvSpPr>
                <p:cNvPr id="4" name="Овал 3"/>
                <p:cNvSpPr/>
                <p:nvPr/>
              </p:nvSpPr>
              <p:spPr>
                <a:xfrm rot="20344764">
                  <a:off x="1557554" y="271526"/>
                  <a:ext cx="939295" cy="90642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6" name="Прямая со стрелкой 5"/>
                <p:cNvCxnSpPr>
                  <a:stCxn id="4" idx="7"/>
                  <a:endCxn id="4" idx="0"/>
                </p:cNvCxnSpPr>
                <p:nvPr/>
              </p:nvCxnSpPr>
              <p:spPr>
                <a:xfrm flipH="1" flipV="1">
                  <a:off x="1865884" y="301688"/>
                  <a:ext cx="357600" cy="4762"/>
                </a:xfrm>
                <a:prstGeom prst="straightConnector1">
                  <a:avLst/>
                </a:prstGeom>
                <a:ln w="444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77" name="Группа 70"/>
              <p:cNvGrpSpPr>
                <a:grpSpLocks/>
              </p:cNvGrpSpPr>
              <p:nvPr/>
            </p:nvGrpSpPr>
            <p:grpSpPr bwMode="auto">
              <a:xfrm flipH="1">
                <a:off x="1547664" y="1340768"/>
                <a:ext cx="360040" cy="5048944"/>
                <a:chOff x="611560" y="2204864"/>
                <a:chExt cx="0" cy="4032448"/>
              </a:xfrm>
            </p:grpSpPr>
            <p:cxnSp>
              <p:nvCxnSpPr>
                <p:cNvPr id="72" name="Прямая соединительная линия 71"/>
                <p:cNvCxnSpPr/>
                <p:nvPr/>
              </p:nvCxnSpPr>
              <p:spPr>
                <a:xfrm>
                  <a:off x="971672" y="3500057"/>
                  <a:ext cx="0" cy="3600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единительная линия 72"/>
                <p:cNvCxnSpPr/>
                <p:nvPr/>
              </p:nvCxnSpPr>
              <p:spPr>
                <a:xfrm>
                  <a:off x="971672" y="3068994"/>
                  <a:ext cx="0" cy="3600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Прямая соединительная линия 73"/>
                <p:cNvCxnSpPr/>
                <p:nvPr/>
              </p:nvCxnSpPr>
              <p:spPr>
                <a:xfrm>
                  <a:off x="971672" y="2636662"/>
                  <a:ext cx="0" cy="3600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Прямая соединительная линия 74"/>
                <p:cNvCxnSpPr/>
                <p:nvPr/>
              </p:nvCxnSpPr>
              <p:spPr>
                <a:xfrm>
                  <a:off x="971672" y="2204331"/>
                  <a:ext cx="0" cy="3600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Прямая соединительная линия 75"/>
                <p:cNvCxnSpPr/>
                <p:nvPr/>
              </p:nvCxnSpPr>
              <p:spPr>
                <a:xfrm>
                  <a:off x="971672" y="4004655"/>
                  <a:ext cx="0" cy="3600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Прямая соединительная линия 76"/>
                <p:cNvCxnSpPr/>
                <p:nvPr/>
              </p:nvCxnSpPr>
              <p:spPr>
                <a:xfrm>
                  <a:off x="971672" y="4509253"/>
                  <a:ext cx="0" cy="3600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Прямая соединительная линия 77"/>
                <p:cNvCxnSpPr/>
                <p:nvPr/>
              </p:nvCxnSpPr>
              <p:spPr>
                <a:xfrm>
                  <a:off x="971672" y="4941585"/>
                  <a:ext cx="0" cy="3600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единительная линия 78"/>
                <p:cNvCxnSpPr/>
                <p:nvPr/>
              </p:nvCxnSpPr>
              <p:spPr>
                <a:xfrm>
                  <a:off x="971672" y="5444915"/>
                  <a:ext cx="0" cy="3600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Прямая соединительная линия 79"/>
                <p:cNvCxnSpPr/>
                <p:nvPr/>
              </p:nvCxnSpPr>
              <p:spPr>
                <a:xfrm>
                  <a:off x="971672" y="5877247"/>
                  <a:ext cx="0" cy="3600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75" name="TextBox 131"/>
            <p:cNvSpPr txBox="1">
              <a:spLocks noChangeArrowheads="1"/>
            </p:cNvSpPr>
            <p:nvPr/>
          </p:nvSpPr>
          <p:spPr bwMode="auto">
            <a:xfrm>
              <a:off x="1547664" y="476672"/>
              <a:ext cx="72019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>
                  <a:latin typeface="Franklin Gothic Book"/>
                </a:rPr>
                <a:t>Дед</a:t>
              </a:r>
            </a:p>
          </p:txBody>
        </p:sp>
      </p:grpSp>
      <p:grpSp>
        <p:nvGrpSpPr>
          <p:cNvPr id="159" name="Группа 158"/>
          <p:cNvGrpSpPr>
            <a:grpSpLocks/>
          </p:cNvGrpSpPr>
          <p:nvPr/>
        </p:nvGrpSpPr>
        <p:grpSpPr bwMode="auto">
          <a:xfrm>
            <a:off x="2411413" y="333375"/>
            <a:ext cx="1011237" cy="6056313"/>
            <a:chOff x="2411760" y="332656"/>
            <a:chExt cx="1011303" cy="6057056"/>
          </a:xfrm>
        </p:grpSpPr>
        <p:grpSp>
          <p:nvGrpSpPr>
            <p:cNvPr id="19559" name="Группа 141"/>
            <p:cNvGrpSpPr>
              <a:grpSpLocks/>
            </p:cNvGrpSpPr>
            <p:nvPr/>
          </p:nvGrpSpPr>
          <p:grpSpPr bwMode="auto">
            <a:xfrm>
              <a:off x="2483768" y="332656"/>
              <a:ext cx="939295" cy="6057056"/>
              <a:chOff x="2483768" y="332656"/>
              <a:chExt cx="939295" cy="6057056"/>
            </a:xfrm>
          </p:grpSpPr>
          <p:grpSp>
            <p:nvGrpSpPr>
              <p:cNvPr id="19561" name="Группа 25"/>
              <p:cNvGrpSpPr>
                <a:grpSpLocks/>
              </p:cNvGrpSpPr>
              <p:nvPr/>
            </p:nvGrpSpPr>
            <p:grpSpPr bwMode="auto">
              <a:xfrm>
                <a:off x="2483768" y="332656"/>
                <a:ext cx="939295" cy="906789"/>
                <a:chOff x="1557554" y="271526"/>
                <a:chExt cx="939295" cy="906789"/>
              </a:xfrm>
            </p:grpSpPr>
            <p:sp>
              <p:nvSpPr>
                <p:cNvPr id="27" name="Овал 26"/>
                <p:cNvSpPr/>
                <p:nvPr/>
              </p:nvSpPr>
              <p:spPr>
                <a:xfrm rot="20344764">
                  <a:off x="1556988" y="271526"/>
                  <a:ext cx="939861" cy="9065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28" name="Прямая со стрелкой 27"/>
                <p:cNvCxnSpPr>
                  <a:stCxn id="27" idx="7"/>
                  <a:endCxn id="27" idx="0"/>
                </p:cNvCxnSpPr>
                <p:nvPr/>
              </p:nvCxnSpPr>
              <p:spPr>
                <a:xfrm flipH="1" flipV="1">
                  <a:off x="1864983" y="301693"/>
                  <a:ext cx="357211" cy="4763"/>
                </a:xfrm>
                <a:prstGeom prst="straightConnector1">
                  <a:avLst/>
                </a:prstGeom>
                <a:ln w="444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62" name="Группа 60"/>
              <p:cNvGrpSpPr>
                <a:grpSpLocks/>
              </p:cNvGrpSpPr>
              <p:nvPr/>
            </p:nvGrpSpPr>
            <p:grpSpPr bwMode="auto">
              <a:xfrm flipH="1">
                <a:off x="2627784" y="1340768"/>
                <a:ext cx="360040" cy="5048944"/>
                <a:chOff x="611560" y="2204864"/>
                <a:chExt cx="0" cy="4032448"/>
              </a:xfrm>
            </p:grpSpPr>
            <p:cxnSp>
              <p:nvCxnSpPr>
                <p:cNvPr id="62" name="Прямая соединительная линия 61"/>
                <p:cNvCxnSpPr/>
                <p:nvPr/>
              </p:nvCxnSpPr>
              <p:spPr>
                <a:xfrm>
                  <a:off x="971687" y="3500868"/>
                  <a:ext cx="0" cy="360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Прямая соединительная линия 62"/>
                <p:cNvCxnSpPr/>
                <p:nvPr/>
              </p:nvCxnSpPr>
              <p:spPr>
                <a:xfrm>
                  <a:off x="971687" y="3068463"/>
                  <a:ext cx="0" cy="360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Прямая соединительная линия 63"/>
                <p:cNvCxnSpPr/>
                <p:nvPr/>
              </p:nvCxnSpPr>
              <p:spPr>
                <a:xfrm>
                  <a:off x="971687" y="2637327"/>
                  <a:ext cx="0" cy="360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Прямая соединительная линия 64"/>
                <p:cNvCxnSpPr/>
                <p:nvPr/>
              </p:nvCxnSpPr>
              <p:spPr>
                <a:xfrm>
                  <a:off x="971687" y="2204924"/>
                  <a:ext cx="0" cy="360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Прямая соединительная линия 65"/>
                <p:cNvCxnSpPr/>
                <p:nvPr/>
              </p:nvCxnSpPr>
              <p:spPr>
                <a:xfrm>
                  <a:off x="971687" y="4005550"/>
                  <a:ext cx="0" cy="360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Прямая соединительная линия 66"/>
                <p:cNvCxnSpPr/>
                <p:nvPr/>
              </p:nvCxnSpPr>
              <p:spPr>
                <a:xfrm>
                  <a:off x="971687" y="4508964"/>
                  <a:ext cx="0" cy="360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Прямая соединительная линия 67"/>
                <p:cNvCxnSpPr/>
                <p:nvPr/>
              </p:nvCxnSpPr>
              <p:spPr>
                <a:xfrm>
                  <a:off x="971687" y="4941368"/>
                  <a:ext cx="0" cy="360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Прямая соединительная линия 68"/>
                <p:cNvCxnSpPr/>
                <p:nvPr/>
              </p:nvCxnSpPr>
              <p:spPr>
                <a:xfrm>
                  <a:off x="971687" y="5444782"/>
                  <a:ext cx="0" cy="360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Прямая соединительная линия 69"/>
                <p:cNvCxnSpPr/>
                <p:nvPr/>
              </p:nvCxnSpPr>
              <p:spPr>
                <a:xfrm>
                  <a:off x="971687" y="5877187"/>
                  <a:ext cx="0" cy="360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60" name="TextBox 132"/>
            <p:cNvSpPr txBox="1">
              <a:spLocks noChangeArrowheads="1"/>
            </p:cNvSpPr>
            <p:nvPr/>
          </p:nvSpPr>
          <p:spPr bwMode="auto">
            <a:xfrm>
              <a:off x="2411760" y="620688"/>
              <a:ext cx="9726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>
                  <a:latin typeface="Franklin Gothic Book"/>
                </a:rPr>
                <a:t>Бабка</a:t>
              </a:r>
            </a:p>
          </p:txBody>
        </p:sp>
      </p:grpSp>
      <p:grpSp>
        <p:nvGrpSpPr>
          <p:cNvPr id="160" name="Группа 159"/>
          <p:cNvGrpSpPr>
            <a:grpSpLocks/>
          </p:cNvGrpSpPr>
          <p:nvPr/>
        </p:nvGrpSpPr>
        <p:grpSpPr bwMode="auto">
          <a:xfrm>
            <a:off x="3779838" y="333375"/>
            <a:ext cx="1123950" cy="6208713"/>
            <a:chOff x="3779912" y="332656"/>
            <a:chExt cx="1123321" cy="6209456"/>
          </a:xfrm>
        </p:grpSpPr>
        <p:grpSp>
          <p:nvGrpSpPr>
            <p:cNvPr id="19544" name="Группа 143"/>
            <p:cNvGrpSpPr>
              <a:grpSpLocks/>
            </p:cNvGrpSpPr>
            <p:nvPr/>
          </p:nvGrpSpPr>
          <p:grpSpPr bwMode="auto">
            <a:xfrm>
              <a:off x="3851920" y="332656"/>
              <a:ext cx="939295" cy="6209456"/>
              <a:chOff x="3851920" y="332656"/>
              <a:chExt cx="939295" cy="6209456"/>
            </a:xfrm>
          </p:grpSpPr>
          <p:grpSp>
            <p:nvGrpSpPr>
              <p:cNvPr id="19546" name="Группа 28"/>
              <p:cNvGrpSpPr>
                <a:grpSpLocks/>
              </p:cNvGrpSpPr>
              <p:nvPr/>
            </p:nvGrpSpPr>
            <p:grpSpPr bwMode="auto">
              <a:xfrm>
                <a:off x="3851920" y="332656"/>
                <a:ext cx="939295" cy="906789"/>
                <a:chOff x="1557554" y="271526"/>
                <a:chExt cx="939295" cy="906789"/>
              </a:xfrm>
            </p:grpSpPr>
            <p:sp>
              <p:nvSpPr>
                <p:cNvPr id="30" name="Овал 29"/>
                <p:cNvSpPr/>
                <p:nvPr/>
              </p:nvSpPr>
              <p:spPr>
                <a:xfrm rot="20344764">
                  <a:off x="1556943" y="271526"/>
                  <a:ext cx="939274" cy="9065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31" name="Прямая со стрелкой 30"/>
                <p:cNvCxnSpPr>
                  <a:stCxn id="30" idx="7"/>
                  <a:endCxn id="30" idx="0"/>
                </p:cNvCxnSpPr>
                <p:nvPr/>
              </p:nvCxnSpPr>
              <p:spPr>
                <a:xfrm flipH="1" flipV="1">
                  <a:off x="1864746" y="301693"/>
                  <a:ext cx="356988" cy="4763"/>
                </a:xfrm>
                <a:prstGeom prst="straightConnector1">
                  <a:avLst/>
                </a:prstGeom>
                <a:ln w="444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47" name="Группа 80"/>
              <p:cNvGrpSpPr>
                <a:grpSpLocks/>
              </p:cNvGrpSpPr>
              <p:nvPr/>
            </p:nvGrpSpPr>
            <p:grpSpPr bwMode="auto">
              <a:xfrm flipH="1">
                <a:off x="4211960" y="1340768"/>
                <a:ext cx="80392" cy="5201344"/>
                <a:chOff x="611560" y="2204864"/>
                <a:chExt cx="0" cy="4032448"/>
              </a:xfrm>
            </p:grpSpPr>
            <p:cxnSp>
              <p:nvCxnSpPr>
                <p:cNvPr id="82" name="Прямая соединительная линия 81"/>
                <p:cNvCxnSpPr/>
                <p:nvPr/>
              </p:nvCxnSpPr>
              <p:spPr>
                <a:xfrm>
                  <a:off x="692487" y="3501045"/>
                  <a:ext cx="0" cy="360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единительная линия 82"/>
                <p:cNvCxnSpPr/>
                <p:nvPr/>
              </p:nvCxnSpPr>
              <p:spPr>
                <a:xfrm>
                  <a:off x="692487" y="3069004"/>
                  <a:ext cx="0" cy="36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Прямая соединительная линия 83"/>
                <p:cNvCxnSpPr/>
                <p:nvPr/>
              </p:nvCxnSpPr>
              <p:spPr>
                <a:xfrm>
                  <a:off x="692487" y="2636961"/>
                  <a:ext cx="0" cy="360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Прямая соединительная линия 84"/>
                <p:cNvCxnSpPr/>
                <p:nvPr/>
              </p:nvCxnSpPr>
              <p:spPr>
                <a:xfrm>
                  <a:off x="692487" y="2204920"/>
                  <a:ext cx="0" cy="36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единительная линия 85"/>
                <p:cNvCxnSpPr/>
                <p:nvPr/>
              </p:nvCxnSpPr>
              <p:spPr>
                <a:xfrm>
                  <a:off x="692487" y="4005710"/>
                  <a:ext cx="0" cy="3594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Прямая соединительная линия 86"/>
                <p:cNvCxnSpPr/>
                <p:nvPr/>
              </p:nvCxnSpPr>
              <p:spPr>
                <a:xfrm>
                  <a:off x="692487" y="4509144"/>
                  <a:ext cx="0" cy="36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Прямая соединительная линия 87"/>
                <p:cNvCxnSpPr/>
                <p:nvPr/>
              </p:nvCxnSpPr>
              <p:spPr>
                <a:xfrm>
                  <a:off x="692487" y="4941186"/>
                  <a:ext cx="0" cy="360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Прямая соединительная линия 88"/>
                <p:cNvCxnSpPr/>
                <p:nvPr/>
              </p:nvCxnSpPr>
              <p:spPr>
                <a:xfrm>
                  <a:off x="692487" y="5445850"/>
                  <a:ext cx="0" cy="3594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Прямая соединительная линия 89"/>
                <p:cNvCxnSpPr/>
                <p:nvPr/>
              </p:nvCxnSpPr>
              <p:spPr>
                <a:xfrm>
                  <a:off x="692487" y="5877892"/>
                  <a:ext cx="0" cy="3594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45" name="TextBox 133"/>
            <p:cNvSpPr txBox="1">
              <a:spLocks noChangeArrowheads="1"/>
            </p:cNvSpPr>
            <p:nvPr/>
          </p:nvSpPr>
          <p:spPr bwMode="auto">
            <a:xfrm>
              <a:off x="3779912" y="548680"/>
              <a:ext cx="112332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>
                  <a:latin typeface="Franklin Gothic Book"/>
                </a:rPr>
                <a:t>Внучка</a:t>
              </a:r>
            </a:p>
          </p:txBody>
        </p:sp>
      </p:grpSp>
      <p:grpSp>
        <p:nvGrpSpPr>
          <p:cNvPr id="162" name="Группа 161"/>
          <p:cNvGrpSpPr>
            <a:grpSpLocks/>
          </p:cNvGrpSpPr>
          <p:nvPr/>
        </p:nvGrpSpPr>
        <p:grpSpPr bwMode="auto">
          <a:xfrm>
            <a:off x="5003800" y="333375"/>
            <a:ext cx="1030288" cy="6208713"/>
            <a:chOff x="5004048" y="332656"/>
            <a:chExt cx="1030218" cy="6209456"/>
          </a:xfrm>
        </p:grpSpPr>
        <p:grpSp>
          <p:nvGrpSpPr>
            <p:cNvPr id="19529" name="Группа 145"/>
            <p:cNvGrpSpPr>
              <a:grpSpLocks/>
            </p:cNvGrpSpPr>
            <p:nvPr/>
          </p:nvGrpSpPr>
          <p:grpSpPr bwMode="auto">
            <a:xfrm>
              <a:off x="5076056" y="332656"/>
              <a:ext cx="939295" cy="6209456"/>
              <a:chOff x="5076056" y="332656"/>
              <a:chExt cx="939295" cy="6209456"/>
            </a:xfrm>
          </p:grpSpPr>
          <p:grpSp>
            <p:nvGrpSpPr>
              <p:cNvPr id="19531" name="Группа 13"/>
              <p:cNvGrpSpPr>
                <a:grpSpLocks/>
              </p:cNvGrpSpPr>
              <p:nvPr/>
            </p:nvGrpSpPr>
            <p:grpSpPr bwMode="auto">
              <a:xfrm>
                <a:off x="5076056" y="332656"/>
                <a:ext cx="939295" cy="906789"/>
                <a:chOff x="1557554" y="271526"/>
                <a:chExt cx="939295" cy="906789"/>
              </a:xfrm>
            </p:grpSpPr>
            <p:sp>
              <p:nvSpPr>
                <p:cNvPr id="15" name="Овал 14"/>
                <p:cNvSpPr/>
                <p:nvPr/>
              </p:nvSpPr>
              <p:spPr>
                <a:xfrm rot="20344764">
                  <a:off x="1556979" y="271526"/>
                  <a:ext cx="939736" cy="9065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16" name="Прямая со стрелкой 15"/>
                <p:cNvCxnSpPr>
                  <a:stCxn id="15" idx="7"/>
                  <a:endCxn id="15" idx="0"/>
                </p:cNvCxnSpPr>
                <p:nvPr/>
              </p:nvCxnSpPr>
              <p:spPr>
                <a:xfrm flipH="1" flipV="1">
                  <a:off x="1864933" y="301693"/>
                  <a:ext cx="357163" cy="4763"/>
                </a:xfrm>
                <a:prstGeom prst="straightConnector1">
                  <a:avLst/>
                </a:prstGeom>
                <a:ln w="444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32" name="Группа 100"/>
              <p:cNvGrpSpPr>
                <a:grpSpLocks/>
              </p:cNvGrpSpPr>
              <p:nvPr/>
            </p:nvGrpSpPr>
            <p:grpSpPr bwMode="auto">
              <a:xfrm flipH="1">
                <a:off x="5436096" y="1340768"/>
                <a:ext cx="80392" cy="5201344"/>
                <a:chOff x="611560" y="2204864"/>
                <a:chExt cx="0" cy="4032448"/>
              </a:xfrm>
            </p:grpSpPr>
            <p:cxnSp>
              <p:nvCxnSpPr>
                <p:cNvPr id="102" name="Прямая соединительная линия 101"/>
                <p:cNvCxnSpPr/>
                <p:nvPr/>
              </p:nvCxnSpPr>
              <p:spPr>
                <a:xfrm>
                  <a:off x="692235" y="3501045"/>
                  <a:ext cx="0" cy="360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Прямая соединительная линия 102"/>
                <p:cNvCxnSpPr/>
                <p:nvPr/>
              </p:nvCxnSpPr>
              <p:spPr>
                <a:xfrm>
                  <a:off x="692235" y="3069004"/>
                  <a:ext cx="0" cy="36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Прямая соединительная линия 103"/>
                <p:cNvCxnSpPr/>
                <p:nvPr/>
              </p:nvCxnSpPr>
              <p:spPr>
                <a:xfrm>
                  <a:off x="692235" y="2636961"/>
                  <a:ext cx="0" cy="360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Прямая соединительная линия 104"/>
                <p:cNvCxnSpPr/>
                <p:nvPr/>
              </p:nvCxnSpPr>
              <p:spPr>
                <a:xfrm>
                  <a:off x="692235" y="2204920"/>
                  <a:ext cx="0" cy="36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Прямая соединительная линия 105"/>
                <p:cNvCxnSpPr/>
                <p:nvPr/>
              </p:nvCxnSpPr>
              <p:spPr>
                <a:xfrm>
                  <a:off x="692235" y="4005710"/>
                  <a:ext cx="0" cy="3594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Прямая соединительная линия 106"/>
                <p:cNvCxnSpPr/>
                <p:nvPr/>
              </p:nvCxnSpPr>
              <p:spPr>
                <a:xfrm>
                  <a:off x="692235" y="4509144"/>
                  <a:ext cx="0" cy="36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Прямая соединительная линия 107"/>
                <p:cNvCxnSpPr/>
                <p:nvPr/>
              </p:nvCxnSpPr>
              <p:spPr>
                <a:xfrm>
                  <a:off x="692235" y="4941186"/>
                  <a:ext cx="0" cy="360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Прямая соединительная линия 108"/>
                <p:cNvCxnSpPr/>
                <p:nvPr/>
              </p:nvCxnSpPr>
              <p:spPr>
                <a:xfrm>
                  <a:off x="692235" y="5445850"/>
                  <a:ext cx="0" cy="3594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Прямая соединительная линия 109"/>
                <p:cNvCxnSpPr/>
                <p:nvPr/>
              </p:nvCxnSpPr>
              <p:spPr>
                <a:xfrm>
                  <a:off x="692235" y="5877892"/>
                  <a:ext cx="0" cy="3594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30" name="TextBox 134"/>
            <p:cNvSpPr txBox="1">
              <a:spLocks noChangeArrowheads="1"/>
            </p:cNvSpPr>
            <p:nvPr/>
          </p:nvSpPr>
          <p:spPr bwMode="auto">
            <a:xfrm>
              <a:off x="5004048" y="548680"/>
              <a:ext cx="1030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>
                  <a:latin typeface="Franklin Gothic Book"/>
                </a:rPr>
                <a:t>Жучка</a:t>
              </a:r>
            </a:p>
          </p:txBody>
        </p:sp>
      </p:grpSp>
      <p:grpSp>
        <p:nvGrpSpPr>
          <p:cNvPr id="169" name="Группа 168"/>
          <p:cNvGrpSpPr>
            <a:grpSpLocks/>
          </p:cNvGrpSpPr>
          <p:nvPr/>
        </p:nvGrpSpPr>
        <p:grpSpPr bwMode="auto">
          <a:xfrm>
            <a:off x="6443663" y="260350"/>
            <a:ext cx="1055687" cy="6353175"/>
            <a:chOff x="6444208" y="260648"/>
            <a:chExt cx="1054841" cy="6353472"/>
          </a:xfrm>
        </p:grpSpPr>
        <p:grpSp>
          <p:nvGrpSpPr>
            <p:cNvPr id="19514" name="Группа 147"/>
            <p:cNvGrpSpPr>
              <a:grpSpLocks/>
            </p:cNvGrpSpPr>
            <p:nvPr/>
          </p:nvGrpSpPr>
          <p:grpSpPr bwMode="auto">
            <a:xfrm>
              <a:off x="6516216" y="260648"/>
              <a:ext cx="939295" cy="6353472"/>
              <a:chOff x="6516216" y="260648"/>
              <a:chExt cx="939295" cy="6353472"/>
            </a:xfrm>
          </p:grpSpPr>
          <p:grpSp>
            <p:nvGrpSpPr>
              <p:cNvPr id="19516" name="Группа 16"/>
              <p:cNvGrpSpPr>
                <a:grpSpLocks/>
              </p:cNvGrpSpPr>
              <p:nvPr/>
            </p:nvGrpSpPr>
            <p:grpSpPr bwMode="auto">
              <a:xfrm>
                <a:off x="6516216" y="260648"/>
                <a:ext cx="939295" cy="906789"/>
                <a:chOff x="1557554" y="271526"/>
                <a:chExt cx="939295" cy="906789"/>
              </a:xfrm>
            </p:grpSpPr>
            <p:sp>
              <p:nvSpPr>
                <p:cNvPr id="18" name="Овал 17"/>
                <p:cNvSpPr/>
                <p:nvPr/>
              </p:nvSpPr>
              <p:spPr>
                <a:xfrm rot="20344764">
                  <a:off x="1556926" y="271526"/>
                  <a:ext cx="940634" cy="9065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19" name="Прямая со стрелкой 18"/>
                <p:cNvCxnSpPr>
                  <a:stCxn id="18" idx="7"/>
                  <a:endCxn id="18" idx="0"/>
                </p:cNvCxnSpPr>
                <p:nvPr/>
              </p:nvCxnSpPr>
              <p:spPr>
                <a:xfrm flipH="1" flipV="1">
                  <a:off x="1864654" y="301690"/>
                  <a:ext cx="358488" cy="4762"/>
                </a:xfrm>
                <a:prstGeom prst="straightConnector1">
                  <a:avLst/>
                </a:prstGeom>
                <a:ln w="444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17" name="Группа 110"/>
              <p:cNvGrpSpPr>
                <a:grpSpLocks/>
              </p:cNvGrpSpPr>
              <p:nvPr/>
            </p:nvGrpSpPr>
            <p:grpSpPr bwMode="auto">
              <a:xfrm flipH="1">
                <a:off x="6876256" y="1412776"/>
                <a:ext cx="80392" cy="5201344"/>
                <a:chOff x="611560" y="2204864"/>
                <a:chExt cx="0" cy="4032448"/>
              </a:xfrm>
            </p:grpSpPr>
            <p:cxnSp>
              <p:nvCxnSpPr>
                <p:cNvPr id="112" name="Прямая соединительная линия 111"/>
                <p:cNvCxnSpPr/>
                <p:nvPr/>
              </p:nvCxnSpPr>
              <p:spPr>
                <a:xfrm>
                  <a:off x="692611" y="3501246"/>
                  <a:ext cx="0" cy="360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Прямая соединительная линия 112"/>
                <p:cNvCxnSpPr/>
                <p:nvPr/>
              </p:nvCxnSpPr>
              <p:spPr>
                <a:xfrm>
                  <a:off x="692611" y="3069235"/>
                  <a:ext cx="0" cy="3606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Прямая соединительная линия 113"/>
                <p:cNvCxnSpPr/>
                <p:nvPr/>
              </p:nvCxnSpPr>
              <p:spPr>
                <a:xfrm>
                  <a:off x="692611" y="2637225"/>
                  <a:ext cx="0" cy="360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Прямая соединительная линия 114"/>
                <p:cNvCxnSpPr/>
                <p:nvPr/>
              </p:nvCxnSpPr>
              <p:spPr>
                <a:xfrm>
                  <a:off x="692611" y="2205214"/>
                  <a:ext cx="0" cy="3606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Прямая соединительная линия 115"/>
                <p:cNvCxnSpPr/>
                <p:nvPr/>
              </p:nvCxnSpPr>
              <p:spPr>
                <a:xfrm>
                  <a:off x="692611" y="4005873"/>
                  <a:ext cx="0" cy="3593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Прямая соединительная линия 116"/>
                <p:cNvCxnSpPr/>
                <p:nvPr/>
              </p:nvCxnSpPr>
              <p:spPr>
                <a:xfrm>
                  <a:off x="692611" y="4509270"/>
                  <a:ext cx="0" cy="3606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Прямая соединительная линия 117"/>
                <p:cNvCxnSpPr/>
                <p:nvPr/>
              </p:nvCxnSpPr>
              <p:spPr>
                <a:xfrm>
                  <a:off x="692611" y="4941281"/>
                  <a:ext cx="0" cy="360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Прямая соединительная линия 118"/>
                <p:cNvCxnSpPr/>
                <p:nvPr/>
              </p:nvCxnSpPr>
              <p:spPr>
                <a:xfrm>
                  <a:off x="692611" y="5445908"/>
                  <a:ext cx="0" cy="3593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Прямая соединительная линия 119"/>
                <p:cNvCxnSpPr/>
                <p:nvPr/>
              </p:nvCxnSpPr>
              <p:spPr>
                <a:xfrm>
                  <a:off x="692611" y="5877919"/>
                  <a:ext cx="0" cy="3593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15" name="TextBox 135"/>
            <p:cNvSpPr txBox="1">
              <a:spLocks noChangeArrowheads="1"/>
            </p:cNvSpPr>
            <p:nvPr/>
          </p:nvSpPr>
          <p:spPr bwMode="auto">
            <a:xfrm>
              <a:off x="6444208" y="476672"/>
              <a:ext cx="10548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>
                  <a:latin typeface="Franklin Gothic Book"/>
                </a:rPr>
                <a:t>Кошка</a:t>
              </a:r>
            </a:p>
          </p:txBody>
        </p:sp>
      </p:grpSp>
      <p:grpSp>
        <p:nvGrpSpPr>
          <p:cNvPr id="170" name="Группа 169"/>
          <p:cNvGrpSpPr>
            <a:grpSpLocks/>
          </p:cNvGrpSpPr>
          <p:nvPr/>
        </p:nvGrpSpPr>
        <p:grpSpPr bwMode="auto">
          <a:xfrm>
            <a:off x="7667625" y="260350"/>
            <a:ext cx="1211263" cy="6353175"/>
            <a:chOff x="7668344" y="260648"/>
            <a:chExt cx="1209883" cy="6353472"/>
          </a:xfrm>
        </p:grpSpPr>
        <p:grpSp>
          <p:nvGrpSpPr>
            <p:cNvPr id="19499" name="Группа 149"/>
            <p:cNvGrpSpPr>
              <a:grpSpLocks/>
            </p:cNvGrpSpPr>
            <p:nvPr/>
          </p:nvGrpSpPr>
          <p:grpSpPr bwMode="auto">
            <a:xfrm>
              <a:off x="7812360" y="260648"/>
              <a:ext cx="939295" cy="6353472"/>
              <a:chOff x="7812360" y="260648"/>
              <a:chExt cx="939295" cy="6353472"/>
            </a:xfrm>
          </p:grpSpPr>
          <p:grpSp>
            <p:nvGrpSpPr>
              <p:cNvPr id="19501" name="Группа 19"/>
              <p:cNvGrpSpPr>
                <a:grpSpLocks/>
              </p:cNvGrpSpPr>
              <p:nvPr/>
            </p:nvGrpSpPr>
            <p:grpSpPr bwMode="auto">
              <a:xfrm>
                <a:off x="7812360" y="260648"/>
                <a:ext cx="939295" cy="906789"/>
                <a:chOff x="1557554" y="271526"/>
                <a:chExt cx="939295" cy="906789"/>
              </a:xfrm>
            </p:grpSpPr>
            <p:sp>
              <p:nvSpPr>
                <p:cNvPr id="21" name="Овал 20"/>
                <p:cNvSpPr/>
                <p:nvPr/>
              </p:nvSpPr>
              <p:spPr>
                <a:xfrm rot="20344764">
                  <a:off x="1557837" y="271526"/>
                  <a:ext cx="938730" cy="9065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cxnSp>
              <p:nvCxnSpPr>
                <p:cNvPr id="22" name="Прямая со стрелкой 21"/>
                <p:cNvCxnSpPr>
                  <a:stCxn id="21" idx="7"/>
                  <a:endCxn id="21" idx="0"/>
                </p:cNvCxnSpPr>
                <p:nvPr/>
              </p:nvCxnSpPr>
              <p:spPr>
                <a:xfrm flipH="1" flipV="1">
                  <a:off x="1865461" y="301690"/>
                  <a:ext cx="356780" cy="4762"/>
                </a:xfrm>
                <a:prstGeom prst="straightConnector1">
                  <a:avLst/>
                </a:prstGeom>
                <a:ln w="444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02" name="Группа 120"/>
              <p:cNvGrpSpPr>
                <a:grpSpLocks/>
              </p:cNvGrpSpPr>
              <p:nvPr/>
            </p:nvGrpSpPr>
            <p:grpSpPr bwMode="auto">
              <a:xfrm flipH="1">
                <a:off x="8172400" y="1412776"/>
                <a:ext cx="80392" cy="5201344"/>
                <a:chOff x="611560" y="2204864"/>
                <a:chExt cx="0" cy="4032448"/>
              </a:xfrm>
            </p:grpSpPr>
            <p:cxnSp>
              <p:nvCxnSpPr>
                <p:cNvPr id="122" name="Прямая соединительная линия 121"/>
                <p:cNvCxnSpPr/>
                <p:nvPr/>
              </p:nvCxnSpPr>
              <p:spPr>
                <a:xfrm>
                  <a:off x="691850" y="3501246"/>
                  <a:ext cx="0" cy="360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Прямая соединительная линия 122"/>
                <p:cNvCxnSpPr/>
                <p:nvPr/>
              </p:nvCxnSpPr>
              <p:spPr>
                <a:xfrm>
                  <a:off x="691850" y="3069235"/>
                  <a:ext cx="0" cy="3606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Прямая соединительная линия 123"/>
                <p:cNvCxnSpPr/>
                <p:nvPr/>
              </p:nvCxnSpPr>
              <p:spPr>
                <a:xfrm>
                  <a:off x="691850" y="2637225"/>
                  <a:ext cx="0" cy="360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Прямая соединительная линия 124"/>
                <p:cNvCxnSpPr/>
                <p:nvPr/>
              </p:nvCxnSpPr>
              <p:spPr>
                <a:xfrm>
                  <a:off x="691850" y="2205214"/>
                  <a:ext cx="0" cy="3606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Прямая соединительная линия 125"/>
                <p:cNvCxnSpPr/>
                <p:nvPr/>
              </p:nvCxnSpPr>
              <p:spPr>
                <a:xfrm>
                  <a:off x="691850" y="4005873"/>
                  <a:ext cx="0" cy="3593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>
                <a:xfrm>
                  <a:off x="691850" y="4509270"/>
                  <a:ext cx="0" cy="3606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>
                <a:xfrm>
                  <a:off x="691850" y="4941281"/>
                  <a:ext cx="0" cy="360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>
                <a:xfrm>
                  <a:off x="691850" y="5445908"/>
                  <a:ext cx="0" cy="3593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>
                <a:xfrm>
                  <a:off x="691850" y="5877919"/>
                  <a:ext cx="0" cy="3593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00" name="TextBox 136"/>
            <p:cNvSpPr txBox="1">
              <a:spLocks noChangeArrowheads="1"/>
            </p:cNvSpPr>
            <p:nvPr/>
          </p:nvSpPr>
          <p:spPr bwMode="auto">
            <a:xfrm>
              <a:off x="7668344" y="476672"/>
              <a:ext cx="12098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>
                  <a:latin typeface="Franklin Gothic Book"/>
                </a:rPr>
                <a:t>Мышка</a:t>
              </a:r>
            </a:p>
          </p:txBody>
        </p:sp>
      </p:grpSp>
      <p:grpSp>
        <p:nvGrpSpPr>
          <p:cNvPr id="181" name="Группа 180"/>
          <p:cNvGrpSpPr>
            <a:grpSpLocks/>
          </p:cNvGrpSpPr>
          <p:nvPr/>
        </p:nvGrpSpPr>
        <p:grpSpPr bwMode="auto">
          <a:xfrm>
            <a:off x="971550" y="1196975"/>
            <a:ext cx="1109663" cy="471488"/>
            <a:chOff x="971600" y="1196752"/>
            <a:chExt cx="1109471" cy="472118"/>
          </a:xfrm>
        </p:grpSpPr>
        <p:cxnSp>
          <p:nvCxnSpPr>
            <p:cNvPr id="139" name="Прямая со стрелкой 138"/>
            <p:cNvCxnSpPr>
              <a:endCxn id="19590" idx="3"/>
            </p:cNvCxnSpPr>
            <p:nvPr/>
          </p:nvCxnSpPr>
          <p:spPr>
            <a:xfrm flipH="1">
              <a:off x="1146195" y="1196752"/>
              <a:ext cx="761868" cy="14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98" name="TextBox 140"/>
            <p:cNvSpPr txBox="1">
              <a:spLocks noChangeArrowheads="1"/>
            </p:cNvSpPr>
            <p:nvPr/>
          </p:nvSpPr>
          <p:spPr bwMode="auto">
            <a:xfrm>
              <a:off x="971600" y="1268760"/>
              <a:ext cx="110947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 b="1">
                  <a:latin typeface="Franklin Gothic Book"/>
                </a:rPr>
                <a:t>Посадил</a:t>
              </a:r>
            </a:p>
          </p:txBody>
        </p:sp>
      </p:grpSp>
      <p:grpSp>
        <p:nvGrpSpPr>
          <p:cNvPr id="182" name="Группа 181"/>
          <p:cNvGrpSpPr>
            <a:grpSpLocks/>
          </p:cNvGrpSpPr>
          <p:nvPr/>
        </p:nvGrpSpPr>
        <p:grpSpPr bwMode="auto">
          <a:xfrm>
            <a:off x="0" y="1700213"/>
            <a:ext cx="2176463" cy="760412"/>
            <a:chOff x="0" y="1700808"/>
            <a:chExt cx="2176943" cy="760150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>
              <a:off x="611323" y="1772220"/>
              <a:ext cx="504936" cy="0"/>
            </a:xfrm>
            <a:prstGeom prst="line">
              <a:avLst/>
            </a:prstGeom>
            <a:ln w="254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/>
            <p:nvPr/>
          </p:nvCxnSpPr>
          <p:spPr>
            <a:xfrm>
              <a:off x="1116259" y="1700808"/>
              <a:ext cx="0" cy="360238"/>
            </a:xfrm>
            <a:prstGeom prst="line">
              <a:avLst/>
            </a:prstGeom>
            <a:ln w="254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Прямая со стрелкой 146"/>
            <p:cNvCxnSpPr/>
            <p:nvPr/>
          </p:nvCxnSpPr>
          <p:spPr>
            <a:xfrm flipH="1">
              <a:off x="611323" y="2061046"/>
              <a:ext cx="504936" cy="0"/>
            </a:xfrm>
            <a:prstGeom prst="straightConnector1">
              <a:avLst/>
            </a:prstGeom>
            <a:ln w="2540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96" name="TextBox 148"/>
            <p:cNvSpPr txBox="1">
              <a:spLocks noChangeArrowheads="1"/>
            </p:cNvSpPr>
            <p:nvPr/>
          </p:nvSpPr>
          <p:spPr bwMode="auto">
            <a:xfrm>
              <a:off x="0" y="2060848"/>
              <a:ext cx="217694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 b="1">
                  <a:solidFill>
                    <a:srgbClr val="009900"/>
                  </a:solidFill>
                  <a:latin typeface="Franklin Gothic Book"/>
                </a:rPr>
                <a:t>Выросла</a:t>
              </a:r>
              <a:r>
                <a:rPr lang="ru-RU">
                  <a:latin typeface="Franklin Gothic Book"/>
                </a:rPr>
                <a:t> </a:t>
              </a:r>
              <a:r>
                <a:rPr lang="ru-RU" sz="2000" b="1">
                  <a:solidFill>
                    <a:srgbClr val="009900"/>
                  </a:solidFill>
                  <a:latin typeface="Franklin Gothic Book"/>
                </a:rPr>
                <a:t>большая</a:t>
              </a:r>
            </a:p>
          </p:txBody>
        </p:sp>
      </p:grpSp>
      <p:grpSp>
        <p:nvGrpSpPr>
          <p:cNvPr id="164" name="Группа 163"/>
          <p:cNvGrpSpPr>
            <a:grpSpLocks/>
          </p:cNvGrpSpPr>
          <p:nvPr/>
        </p:nvGrpSpPr>
        <p:grpSpPr bwMode="auto">
          <a:xfrm>
            <a:off x="684213" y="2636838"/>
            <a:ext cx="1223962" cy="400050"/>
            <a:chOff x="683568" y="2636912"/>
            <a:chExt cx="1224136" cy="400110"/>
          </a:xfrm>
        </p:grpSpPr>
        <p:cxnSp>
          <p:nvCxnSpPr>
            <p:cNvPr id="151" name="Прямая со стрелкой 150"/>
            <p:cNvCxnSpPr/>
            <p:nvPr/>
          </p:nvCxnSpPr>
          <p:spPr>
            <a:xfrm flipH="1">
              <a:off x="683568" y="2636912"/>
              <a:ext cx="1224136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92" name="TextBox 152"/>
            <p:cNvSpPr txBox="1">
              <a:spLocks noChangeArrowheads="1"/>
            </p:cNvSpPr>
            <p:nvPr/>
          </p:nvSpPr>
          <p:spPr bwMode="auto">
            <a:xfrm>
              <a:off x="1043608" y="2636912"/>
              <a:ext cx="7825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 b="1">
                  <a:solidFill>
                    <a:srgbClr val="002060"/>
                  </a:solidFill>
                  <a:latin typeface="Franklin Gothic Book"/>
                </a:rPr>
                <a:t>Тянет</a:t>
              </a:r>
            </a:p>
          </p:txBody>
        </p:sp>
      </p:grpSp>
      <p:grpSp>
        <p:nvGrpSpPr>
          <p:cNvPr id="183" name="Группа 182"/>
          <p:cNvGrpSpPr>
            <a:grpSpLocks/>
          </p:cNvGrpSpPr>
          <p:nvPr/>
        </p:nvGrpSpPr>
        <p:grpSpPr bwMode="auto">
          <a:xfrm>
            <a:off x="1619250" y="3141663"/>
            <a:ext cx="1854200" cy="400050"/>
            <a:chOff x="1619672" y="3140968"/>
            <a:chExt cx="1853392" cy="400110"/>
          </a:xfrm>
        </p:grpSpPr>
        <p:cxnSp>
          <p:nvCxnSpPr>
            <p:cNvPr id="154" name="Прямая со стрелкой 153"/>
            <p:cNvCxnSpPr/>
            <p:nvPr/>
          </p:nvCxnSpPr>
          <p:spPr>
            <a:xfrm>
              <a:off x="1979878" y="3140968"/>
              <a:ext cx="10076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90" name="TextBox 157"/>
            <p:cNvSpPr txBox="1">
              <a:spLocks noChangeArrowheads="1"/>
            </p:cNvSpPr>
            <p:nvPr/>
          </p:nvSpPr>
          <p:spPr bwMode="auto">
            <a:xfrm>
              <a:off x="1619672" y="3140968"/>
              <a:ext cx="1853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 b="1">
                  <a:solidFill>
                    <a:srgbClr val="FF0000"/>
                  </a:solidFill>
                  <a:latin typeface="Franklin Gothic Book"/>
                </a:rPr>
                <a:t>Позвал</a:t>
              </a:r>
              <a:r>
                <a:rPr lang="ru-RU">
                  <a:latin typeface="Franklin Gothic Book"/>
                </a:rPr>
                <a:t> </a:t>
              </a:r>
              <a:r>
                <a:rPr lang="ru-RU" sz="2000" b="1">
                  <a:solidFill>
                    <a:srgbClr val="FF0000"/>
                  </a:solidFill>
                  <a:latin typeface="Franklin Gothic Book"/>
                </a:rPr>
                <a:t>помочь</a:t>
              </a:r>
            </a:p>
          </p:txBody>
        </p:sp>
      </p:grpSp>
      <p:grpSp>
        <p:nvGrpSpPr>
          <p:cNvPr id="184" name="Группа 183"/>
          <p:cNvGrpSpPr>
            <a:grpSpLocks/>
          </p:cNvGrpSpPr>
          <p:nvPr/>
        </p:nvGrpSpPr>
        <p:grpSpPr bwMode="auto">
          <a:xfrm>
            <a:off x="1908175" y="3644900"/>
            <a:ext cx="1239838" cy="400050"/>
            <a:chOff x="1907704" y="3645024"/>
            <a:chExt cx="1241045" cy="400110"/>
          </a:xfrm>
        </p:grpSpPr>
        <p:cxnSp>
          <p:nvCxnSpPr>
            <p:cNvPr id="161" name="Прямая со стрелкой 160"/>
            <p:cNvCxnSpPr/>
            <p:nvPr/>
          </p:nvCxnSpPr>
          <p:spPr>
            <a:xfrm flipH="1">
              <a:off x="1907704" y="3645024"/>
              <a:ext cx="9359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88" name="TextBox 162"/>
            <p:cNvSpPr txBox="1">
              <a:spLocks noChangeArrowheads="1"/>
            </p:cNvSpPr>
            <p:nvPr/>
          </p:nvSpPr>
          <p:spPr bwMode="auto">
            <a:xfrm>
              <a:off x="1907704" y="3645024"/>
              <a:ext cx="124104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 b="1">
                  <a:solidFill>
                    <a:srgbClr val="FF0000"/>
                  </a:solidFill>
                  <a:latin typeface="Franklin Gothic Book"/>
                </a:rPr>
                <a:t>Помогает</a:t>
              </a:r>
            </a:p>
          </p:txBody>
        </p:sp>
      </p:grpSp>
      <p:grpSp>
        <p:nvGrpSpPr>
          <p:cNvPr id="165" name="Группа 164"/>
          <p:cNvGrpSpPr>
            <a:grpSpLocks/>
          </p:cNvGrpSpPr>
          <p:nvPr/>
        </p:nvGrpSpPr>
        <p:grpSpPr bwMode="auto">
          <a:xfrm>
            <a:off x="611188" y="3933825"/>
            <a:ext cx="1223962" cy="400050"/>
            <a:chOff x="683568" y="2636912"/>
            <a:chExt cx="1224136" cy="400110"/>
          </a:xfrm>
        </p:grpSpPr>
        <p:cxnSp>
          <p:nvCxnSpPr>
            <p:cNvPr id="166" name="Прямая со стрелкой 165"/>
            <p:cNvCxnSpPr/>
            <p:nvPr/>
          </p:nvCxnSpPr>
          <p:spPr>
            <a:xfrm flipH="1">
              <a:off x="683568" y="2636912"/>
              <a:ext cx="1224136" cy="0"/>
            </a:xfrm>
            <a:prstGeom prst="straightConnector1">
              <a:avLst/>
            </a:prstGeom>
            <a:ln w="2540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86" name="TextBox 166"/>
            <p:cNvSpPr txBox="1">
              <a:spLocks noChangeArrowheads="1"/>
            </p:cNvSpPr>
            <p:nvPr/>
          </p:nvSpPr>
          <p:spPr bwMode="auto">
            <a:xfrm>
              <a:off x="1043608" y="2636912"/>
              <a:ext cx="7643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 b="1">
                  <a:solidFill>
                    <a:srgbClr val="009900"/>
                  </a:solidFill>
                  <a:latin typeface="Franklin Gothic Book"/>
                </a:rPr>
                <a:t>Тянут</a:t>
              </a:r>
            </a:p>
          </p:txBody>
        </p:sp>
      </p:grpSp>
      <p:grpSp>
        <p:nvGrpSpPr>
          <p:cNvPr id="185" name="Группа 184"/>
          <p:cNvGrpSpPr>
            <a:grpSpLocks/>
          </p:cNvGrpSpPr>
          <p:nvPr/>
        </p:nvGrpSpPr>
        <p:grpSpPr bwMode="auto">
          <a:xfrm>
            <a:off x="2771775" y="4221163"/>
            <a:ext cx="1989138" cy="400050"/>
            <a:chOff x="2771800" y="4221088"/>
            <a:chExt cx="1989647" cy="400110"/>
          </a:xfrm>
        </p:grpSpPr>
        <p:cxnSp>
          <p:nvCxnSpPr>
            <p:cNvPr id="168" name="Прямая со стрелкой 167"/>
            <p:cNvCxnSpPr/>
            <p:nvPr/>
          </p:nvCxnSpPr>
          <p:spPr>
            <a:xfrm>
              <a:off x="3059212" y="4221088"/>
              <a:ext cx="1089304" cy="79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84" name="TextBox 170"/>
            <p:cNvSpPr txBox="1">
              <a:spLocks noChangeArrowheads="1"/>
            </p:cNvSpPr>
            <p:nvPr/>
          </p:nvSpPr>
          <p:spPr bwMode="auto">
            <a:xfrm>
              <a:off x="2771800" y="4221088"/>
              <a:ext cx="198964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 b="1">
                  <a:solidFill>
                    <a:srgbClr val="FF0000"/>
                  </a:solidFill>
                  <a:latin typeface="Franklin Gothic Book"/>
                </a:rPr>
                <a:t>Позвала</a:t>
              </a:r>
              <a:r>
                <a:rPr lang="ru-RU">
                  <a:latin typeface="Franklin Gothic Book"/>
                </a:rPr>
                <a:t> </a:t>
              </a:r>
              <a:r>
                <a:rPr lang="ru-RU" sz="2000" b="1">
                  <a:solidFill>
                    <a:srgbClr val="FF0000"/>
                  </a:solidFill>
                  <a:latin typeface="Franklin Gothic Book"/>
                </a:rPr>
                <a:t>помочь</a:t>
              </a:r>
            </a:p>
          </p:txBody>
        </p:sp>
      </p:grpSp>
      <p:grpSp>
        <p:nvGrpSpPr>
          <p:cNvPr id="186" name="Группа 185"/>
          <p:cNvGrpSpPr>
            <a:grpSpLocks/>
          </p:cNvGrpSpPr>
          <p:nvPr/>
        </p:nvGrpSpPr>
        <p:grpSpPr bwMode="auto">
          <a:xfrm>
            <a:off x="3059113" y="4652963"/>
            <a:ext cx="1241425" cy="400050"/>
            <a:chOff x="3059832" y="4653136"/>
            <a:chExt cx="1241045" cy="400110"/>
          </a:xfrm>
        </p:grpSpPr>
        <p:cxnSp>
          <p:nvCxnSpPr>
            <p:cNvPr id="157" name="Прямая со стрелкой 156"/>
            <p:cNvCxnSpPr/>
            <p:nvPr/>
          </p:nvCxnSpPr>
          <p:spPr>
            <a:xfrm flipH="1">
              <a:off x="3059832" y="4653136"/>
              <a:ext cx="1223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82" name="TextBox 171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124104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 b="1">
                  <a:solidFill>
                    <a:srgbClr val="FF0000"/>
                  </a:solidFill>
                  <a:latin typeface="Franklin Gothic Book"/>
                </a:rPr>
                <a:t>Помогает</a:t>
              </a:r>
            </a:p>
          </p:txBody>
        </p:sp>
      </p:grpSp>
      <p:grpSp>
        <p:nvGrpSpPr>
          <p:cNvPr id="173" name="Группа 172"/>
          <p:cNvGrpSpPr>
            <a:grpSpLocks/>
          </p:cNvGrpSpPr>
          <p:nvPr/>
        </p:nvGrpSpPr>
        <p:grpSpPr bwMode="auto">
          <a:xfrm>
            <a:off x="611188" y="5300663"/>
            <a:ext cx="1223962" cy="400050"/>
            <a:chOff x="683568" y="2636912"/>
            <a:chExt cx="1224136" cy="400110"/>
          </a:xfrm>
        </p:grpSpPr>
        <p:cxnSp>
          <p:nvCxnSpPr>
            <p:cNvPr id="174" name="Прямая со стрелкой 173"/>
            <p:cNvCxnSpPr/>
            <p:nvPr/>
          </p:nvCxnSpPr>
          <p:spPr>
            <a:xfrm flipH="1">
              <a:off x="683568" y="2636912"/>
              <a:ext cx="1224136" cy="0"/>
            </a:xfrm>
            <a:prstGeom prst="straightConnector1">
              <a:avLst/>
            </a:prstGeom>
            <a:ln w="2540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80" name="TextBox 174"/>
            <p:cNvSpPr txBox="1">
              <a:spLocks noChangeArrowheads="1"/>
            </p:cNvSpPr>
            <p:nvPr/>
          </p:nvSpPr>
          <p:spPr bwMode="auto">
            <a:xfrm>
              <a:off x="1043608" y="2636912"/>
              <a:ext cx="7643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 b="1">
                  <a:solidFill>
                    <a:srgbClr val="009900"/>
                  </a:solidFill>
                  <a:latin typeface="Franklin Gothic Book"/>
                </a:rPr>
                <a:t>Тянут</a:t>
              </a:r>
            </a:p>
          </p:txBody>
        </p:sp>
      </p:grpSp>
      <p:grpSp>
        <p:nvGrpSpPr>
          <p:cNvPr id="187" name="Группа 186"/>
          <p:cNvGrpSpPr>
            <a:grpSpLocks/>
          </p:cNvGrpSpPr>
          <p:nvPr/>
        </p:nvGrpSpPr>
        <p:grpSpPr bwMode="auto">
          <a:xfrm>
            <a:off x="4643438" y="5300663"/>
            <a:ext cx="1422400" cy="461962"/>
            <a:chOff x="4644008" y="5301208"/>
            <a:chExt cx="1422008" cy="461665"/>
          </a:xfrm>
        </p:grpSpPr>
        <p:sp>
          <p:nvSpPr>
            <p:cNvPr id="19477" name="TextBox 175"/>
            <p:cNvSpPr txBox="1">
              <a:spLocks noChangeArrowheads="1"/>
            </p:cNvSpPr>
            <p:nvPr/>
          </p:nvSpPr>
          <p:spPr bwMode="auto">
            <a:xfrm>
              <a:off x="4644008" y="5301208"/>
              <a:ext cx="8054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>
                  <a:latin typeface="Franklin Gothic Book"/>
                </a:rPr>
                <a:t>и</a:t>
              </a:r>
              <a:r>
                <a:rPr lang="ru-RU" b="1">
                  <a:latin typeface="Franklin Gothic Book"/>
                </a:rPr>
                <a:t> </a:t>
              </a:r>
              <a:r>
                <a:rPr lang="ru-RU" sz="2400" b="1">
                  <a:latin typeface="Franklin Gothic Book"/>
                </a:rPr>
                <a:t>т.д.</a:t>
              </a:r>
            </a:p>
          </p:txBody>
        </p:sp>
        <p:sp>
          <p:nvSpPr>
            <p:cNvPr id="19478" name="TextBox 176"/>
            <p:cNvSpPr txBox="1">
              <a:spLocks noChangeArrowheads="1"/>
            </p:cNvSpPr>
            <p:nvPr/>
          </p:nvSpPr>
          <p:spPr bwMode="auto">
            <a:xfrm>
              <a:off x="5652120" y="5301208"/>
              <a:ext cx="4138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>
                  <a:latin typeface="Franklin Gothic Book"/>
                </a:rPr>
                <a:t>…</a:t>
              </a:r>
            </a:p>
          </p:txBody>
        </p:sp>
      </p:grpSp>
      <p:grpSp>
        <p:nvGrpSpPr>
          <p:cNvPr id="178" name="Группа 177"/>
          <p:cNvGrpSpPr>
            <a:grpSpLocks/>
          </p:cNvGrpSpPr>
          <p:nvPr/>
        </p:nvGrpSpPr>
        <p:grpSpPr bwMode="auto">
          <a:xfrm>
            <a:off x="611188" y="6165850"/>
            <a:ext cx="1306512" cy="471488"/>
            <a:chOff x="611560" y="2636912"/>
            <a:chExt cx="1305681" cy="472118"/>
          </a:xfrm>
        </p:grpSpPr>
        <p:cxnSp>
          <p:nvCxnSpPr>
            <p:cNvPr id="179" name="Прямая со стрелкой 178"/>
            <p:cNvCxnSpPr/>
            <p:nvPr/>
          </p:nvCxnSpPr>
          <p:spPr>
            <a:xfrm flipH="1">
              <a:off x="682952" y="2636912"/>
              <a:ext cx="1224770" cy="0"/>
            </a:xfrm>
            <a:prstGeom prst="straightConnector1">
              <a:avLst/>
            </a:prstGeom>
            <a:ln w="2540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6" name="TextBox 179"/>
            <p:cNvSpPr txBox="1">
              <a:spLocks noChangeArrowheads="1"/>
            </p:cNvSpPr>
            <p:nvPr/>
          </p:nvSpPr>
          <p:spPr bwMode="auto">
            <a:xfrm>
              <a:off x="611560" y="2708920"/>
              <a:ext cx="13056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000" b="1">
                  <a:solidFill>
                    <a:srgbClr val="009900"/>
                  </a:solidFill>
                  <a:latin typeface="Franklin Gothic Book"/>
                </a:rPr>
                <a:t>Вытянули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060848"/>
            <a:ext cx="3960440" cy="16561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80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Ёлочка</a:t>
            </a:r>
            <a:endParaRPr lang="ru-RU" sz="80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ree"/>
          <p:cNvSpPr>
            <a:spLocks noEditPoints="1" noChangeArrowheads="1"/>
          </p:cNvSpPr>
          <p:nvPr/>
        </p:nvSpPr>
        <p:spPr bwMode="auto">
          <a:xfrm>
            <a:off x="1979613" y="549275"/>
            <a:ext cx="1049337" cy="1697038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grpSp>
        <p:nvGrpSpPr>
          <p:cNvPr id="26" name="Группа 25"/>
          <p:cNvGrpSpPr>
            <a:grpSpLocks/>
          </p:cNvGrpSpPr>
          <p:nvPr/>
        </p:nvGrpSpPr>
        <p:grpSpPr bwMode="auto">
          <a:xfrm>
            <a:off x="179388" y="0"/>
            <a:ext cx="1439862" cy="576263"/>
            <a:chOff x="4788024" y="1628800"/>
            <a:chExt cx="1440160" cy="576064"/>
          </a:xfrm>
        </p:grpSpPr>
        <p:sp>
          <p:nvSpPr>
            <p:cNvPr id="5" name="Овал 4"/>
            <p:cNvSpPr/>
            <p:nvPr/>
          </p:nvSpPr>
          <p:spPr>
            <a:xfrm>
              <a:off x="4788024" y="1628800"/>
              <a:ext cx="1440160" cy="57606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1580" name="TextBox 5"/>
            <p:cNvSpPr txBox="1">
              <a:spLocks noChangeArrowheads="1"/>
            </p:cNvSpPr>
            <p:nvPr/>
          </p:nvSpPr>
          <p:spPr bwMode="auto">
            <a:xfrm>
              <a:off x="4932040" y="1700808"/>
              <a:ext cx="1152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Родиться</a:t>
              </a:r>
            </a:p>
          </p:txBody>
        </p:sp>
      </p:grpSp>
      <p:grpSp>
        <p:nvGrpSpPr>
          <p:cNvPr id="27" name="Группа 26"/>
          <p:cNvGrpSpPr>
            <a:grpSpLocks/>
          </p:cNvGrpSpPr>
          <p:nvPr/>
        </p:nvGrpSpPr>
        <p:grpSpPr bwMode="auto">
          <a:xfrm>
            <a:off x="0" y="692150"/>
            <a:ext cx="1403350" cy="504825"/>
            <a:chOff x="4788024" y="2708920"/>
            <a:chExt cx="1440160" cy="576064"/>
          </a:xfrm>
        </p:grpSpPr>
        <p:sp>
          <p:nvSpPr>
            <p:cNvPr id="9" name="Овал 8"/>
            <p:cNvSpPr/>
            <p:nvPr/>
          </p:nvSpPr>
          <p:spPr>
            <a:xfrm>
              <a:off x="4788024" y="2708920"/>
              <a:ext cx="1440160" cy="57606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1578" name="TextBox 9"/>
            <p:cNvSpPr txBox="1">
              <a:spLocks noChangeArrowheads="1"/>
            </p:cNvSpPr>
            <p:nvPr/>
          </p:nvSpPr>
          <p:spPr bwMode="auto">
            <a:xfrm>
              <a:off x="4932040" y="2780928"/>
              <a:ext cx="1152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Расти</a:t>
              </a:r>
            </a:p>
          </p:txBody>
        </p:sp>
      </p:grpSp>
      <p:grpSp>
        <p:nvGrpSpPr>
          <p:cNvPr id="28" name="Группа 27"/>
          <p:cNvGrpSpPr>
            <a:grpSpLocks/>
          </p:cNvGrpSpPr>
          <p:nvPr/>
        </p:nvGrpSpPr>
        <p:grpSpPr bwMode="auto">
          <a:xfrm>
            <a:off x="0" y="1268413"/>
            <a:ext cx="1584325" cy="923925"/>
            <a:chOff x="3131840" y="3212976"/>
            <a:chExt cx="1584176" cy="923936"/>
          </a:xfrm>
        </p:grpSpPr>
        <p:sp>
          <p:nvSpPr>
            <p:cNvPr id="12" name="Овал 11"/>
            <p:cNvSpPr/>
            <p:nvPr/>
          </p:nvSpPr>
          <p:spPr>
            <a:xfrm>
              <a:off x="3131840" y="3212976"/>
              <a:ext cx="1584176" cy="92393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1576" name="TextBox 12"/>
            <p:cNvSpPr txBox="1">
              <a:spLocks noChangeArrowheads="1"/>
            </p:cNvSpPr>
            <p:nvPr/>
          </p:nvSpPr>
          <p:spPr bwMode="auto">
            <a:xfrm>
              <a:off x="3290258" y="3328468"/>
              <a:ext cx="12673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Быть стройной</a:t>
              </a:r>
            </a:p>
          </p:txBody>
        </p:sp>
      </p:grpSp>
      <p:grpSp>
        <p:nvGrpSpPr>
          <p:cNvPr id="29" name="Группа 28"/>
          <p:cNvGrpSpPr>
            <a:grpSpLocks/>
          </p:cNvGrpSpPr>
          <p:nvPr/>
        </p:nvGrpSpPr>
        <p:grpSpPr bwMode="auto">
          <a:xfrm>
            <a:off x="0" y="2276475"/>
            <a:ext cx="1584325" cy="923925"/>
            <a:chOff x="4932040" y="3645024"/>
            <a:chExt cx="1584176" cy="923936"/>
          </a:xfrm>
        </p:grpSpPr>
        <p:sp>
          <p:nvSpPr>
            <p:cNvPr id="24" name="Овал 23"/>
            <p:cNvSpPr/>
            <p:nvPr/>
          </p:nvSpPr>
          <p:spPr>
            <a:xfrm>
              <a:off x="4932040" y="3645024"/>
              <a:ext cx="1584176" cy="92393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1574" name="TextBox 24"/>
            <p:cNvSpPr txBox="1">
              <a:spLocks noChangeArrowheads="1"/>
            </p:cNvSpPr>
            <p:nvPr/>
          </p:nvSpPr>
          <p:spPr bwMode="auto">
            <a:xfrm>
              <a:off x="5090458" y="3760516"/>
              <a:ext cx="12673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Быть зеленой</a:t>
              </a:r>
            </a:p>
          </p:txBody>
        </p:sp>
      </p:grpSp>
      <p:grpSp>
        <p:nvGrpSpPr>
          <p:cNvPr id="30" name="Группа 29"/>
          <p:cNvGrpSpPr>
            <a:grpSpLocks/>
          </p:cNvGrpSpPr>
          <p:nvPr/>
        </p:nvGrpSpPr>
        <p:grpSpPr bwMode="auto">
          <a:xfrm>
            <a:off x="3492500" y="1412875"/>
            <a:ext cx="1584325" cy="923925"/>
            <a:chOff x="4932040" y="3645024"/>
            <a:chExt cx="1584176" cy="923936"/>
          </a:xfrm>
        </p:grpSpPr>
        <p:sp>
          <p:nvSpPr>
            <p:cNvPr id="31" name="Овал 30"/>
            <p:cNvSpPr/>
            <p:nvPr/>
          </p:nvSpPr>
          <p:spPr>
            <a:xfrm>
              <a:off x="4932040" y="3645024"/>
              <a:ext cx="1584176" cy="92393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1572" name="TextBox 31"/>
            <p:cNvSpPr txBox="1">
              <a:spLocks noChangeArrowheads="1"/>
            </p:cNvSpPr>
            <p:nvPr/>
          </p:nvSpPr>
          <p:spPr bwMode="auto">
            <a:xfrm>
              <a:off x="5090458" y="3760516"/>
              <a:ext cx="12673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Укутывать снежком</a:t>
              </a:r>
            </a:p>
          </p:txBody>
        </p:sp>
      </p:grpSp>
      <p:grpSp>
        <p:nvGrpSpPr>
          <p:cNvPr id="33" name="Группа 32"/>
          <p:cNvGrpSpPr>
            <a:grpSpLocks/>
          </p:cNvGrpSpPr>
          <p:nvPr/>
        </p:nvGrpSpPr>
        <p:grpSpPr bwMode="auto">
          <a:xfrm>
            <a:off x="3419475" y="2636838"/>
            <a:ext cx="1439863" cy="504825"/>
            <a:chOff x="4932040" y="3645024"/>
            <a:chExt cx="1584176" cy="923936"/>
          </a:xfrm>
        </p:grpSpPr>
        <p:sp>
          <p:nvSpPr>
            <p:cNvPr id="34" name="Овал 33"/>
            <p:cNvSpPr/>
            <p:nvPr/>
          </p:nvSpPr>
          <p:spPr>
            <a:xfrm>
              <a:off x="4932040" y="3645024"/>
              <a:ext cx="1584176" cy="923936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1570" name="TextBox 34"/>
            <p:cNvSpPr txBox="1">
              <a:spLocks noChangeArrowheads="1"/>
            </p:cNvSpPr>
            <p:nvPr/>
          </p:nvSpPr>
          <p:spPr bwMode="auto">
            <a:xfrm>
              <a:off x="5090458" y="3760516"/>
              <a:ext cx="12673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Рубить</a:t>
              </a:r>
            </a:p>
          </p:txBody>
        </p:sp>
      </p:grpSp>
      <p:grpSp>
        <p:nvGrpSpPr>
          <p:cNvPr id="37" name="Группа 36"/>
          <p:cNvGrpSpPr>
            <a:grpSpLocks/>
          </p:cNvGrpSpPr>
          <p:nvPr/>
        </p:nvGrpSpPr>
        <p:grpSpPr bwMode="auto">
          <a:xfrm>
            <a:off x="3563938" y="3284538"/>
            <a:ext cx="1584325" cy="792162"/>
            <a:chOff x="4932040" y="3645024"/>
            <a:chExt cx="1584176" cy="923936"/>
          </a:xfrm>
        </p:grpSpPr>
        <p:sp>
          <p:nvSpPr>
            <p:cNvPr id="38" name="Овал 37"/>
            <p:cNvSpPr/>
            <p:nvPr/>
          </p:nvSpPr>
          <p:spPr>
            <a:xfrm>
              <a:off x="4932040" y="3645024"/>
              <a:ext cx="1584176" cy="923936"/>
            </a:xfrm>
            <a:prstGeom prst="ellipse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1568" name="TextBox 38"/>
            <p:cNvSpPr txBox="1">
              <a:spLocks noChangeArrowheads="1"/>
            </p:cNvSpPr>
            <p:nvPr/>
          </p:nvSpPr>
          <p:spPr bwMode="auto">
            <a:xfrm>
              <a:off x="5090458" y="3760516"/>
              <a:ext cx="12673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Прийти на праздник</a:t>
              </a:r>
            </a:p>
          </p:txBody>
        </p:sp>
      </p:grpSp>
      <p:grpSp>
        <p:nvGrpSpPr>
          <p:cNvPr id="40" name="Группа 39"/>
          <p:cNvGrpSpPr>
            <a:grpSpLocks/>
          </p:cNvGrpSpPr>
          <p:nvPr/>
        </p:nvGrpSpPr>
        <p:grpSpPr bwMode="auto">
          <a:xfrm>
            <a:off x="2987675" y="188913"/>
            <a:ext cx="2089150" cy="1079500"/>
            <a:chOff x="4932040" y="3645024"/>
            <a:chExt cx="2232248" cy="1224136"/>
          </a:xfrm>
        </p:grpSpPr>
        <p:sp>
          <p:nvSpPr>
            <p:cNvPr id="41" name="Овал 40"/>
            <p:cNvSpPr/>
            <p:nvPr/>
          </p:nvSpPr>
          <p:spPr>
            <a:xfrm>
              <a:off x="4932040" y="3645024"/>
              <a:ext cx="2232248" cy="122413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1566" name="TextBox 41"/>
            <p:cNvSpPr txBox="1">
              <a:spLocks noChangeArrowheads="1"/>
            </p:cNvSpPr>
            <p:nvPr/>
          </p:nvSpPr>
          <p:spPr bwMode="auto">
            <a:xfrm>
              <a:off x="5090458" y="3760516"/>
              <a:ext cx="178579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Петь песенку «Спи, Ёлочка, бай, бай»</a:t>
              </a:r>
            </a:p>
          </p:txBody>
        </p:sp>
      </p:grpSp>
      <p:grpSp>
        <p:nvGrpSpPr>
          <p:cNvPr id="43" name="Группа 42"/>
          <p:cNvGrpSpPr>
            <a:grpSpLocks/>
          </p:cNvGrpSpPr>
          <p:nvPr/>
        </p:nvGrpSpPr>
        <p:grpSpPr bwMode="auto">
          <a:xfrm>
            <a:off x="6659563" y="0"/>
            <a:ext cx="2016125" cy="576263"/>
            <a:chOff x="4788024" y="2708920"/>
            <a:chExt cx="1440160" cy="810672"/>
          </a:xfrm>
        </p:grpSpPr>
        <p:sp>
          <p:nvSpPr>
            <p:cNvPr id="44" name="Овал 43"/>
            <p:cNvSpPr/>
            <p:nvPr/>
          </p:nvSpPr>
          <p:spPr>
            <a:xfrm>
              <a:off x="4788024" y="2708920"/>
              <a:ext cx="1440160" cy="576180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1564" name="TextBox 44"/>
            <p:cNvSpPr txBox="1">
              <a:spLocks noChangeArrowheads="1"/>
            </p:cNvSpPr>
            <p:nvPr/>
          </p:nvSpPr>
          <p:spPr bwMode="auto">
            <a:xfrm>
              <a:off x="4932040" y="2780928"/>
              <a:ext cx="1152128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Торопиться</a:t>
              </a:r>
            </a:p>
          </p:txBody>
        </p:sp>
      </p:grpSp>
      <p:grpSp>
        <p:nvGrpSpPr>
          <p:cNvPr id="46" name="Группа 45"/>
          <p:cNvGrpSpPr>
            <a:grpSpLocks/>
          </p:cNvGrpSpPr>
          <p:nvPr/>
        </p:nvGrpSpPr>
        <p:grpSpPr bwMode="auto">
          <a:xfrm>
            <a:off x="7704138" y="620713"/>
            <a:ext cx="1439862" cy="504825"/>
            <a:chOff x="4788024" y="2708920"/>
            <a:chExt cx="1440160" cy="576064"/>
          </a:xfrm>
        </p:grpSpPr>
        <p:sp>
          <p:nvSpPr>
            <p:cNvPr id="47" name="Овал 46"/>
            <p:cNvSpPr/>
            <p:nvPr/>
          </p:nvSpPr>
          <p:spPr>
            <a:xfrm>
              <a:off x="4788024" y="2708920"/>
              <a:ext cx="1440160" cy="576064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1562" name="TextBox 47"/>
            <p:cNvSpPr txBox="1">
              <a:spLocks noChangeArrowheads="1"/>
            </p:cNvSpPr>
            <p:nvPr/>
          </p:nvSpPr>
          <p:spPr bwMode="auto">
            <a:xfrm>
              <a:off x="4932040" y="2780928"/>
              <a:ext cx="1152128" cy="422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Бежать</a:t>
              </a:r>
            </a:p>
          </p:txBody>
        </p:sp>
      </p:grpSp>
      <p:grpSp>
        <p:nvGrpSpPr>
          <p:cNvPr id="49" name="Группа 48"/>
          <p:cNvGrpSpPr>
            <a:grpSpLocks/>
          </p:cNvGrpSpPr>
          <p:nvPr/>
        </p:nvGrpSpPr>
        <p:grpSpPr bwMode="auto">
          <a:xfrm>
            <a:off x="6300788" y="1557338"/>
            <a:ext cx="1439862" cy="431800"/>
            <a:chOff x="4788024" y="2708920"/>
            <a:chExt cx="1440160" cy="576064"/>
          </a:xfrm>
        </p:grpSpPr>
        <p:sp>
          <p:nvSpPr>
            <p:cNvPr id="50" name="Овал 49"/>
            <p:cNvSpPr/>
            <p:nvPr/>
          </p:nvSpPr>
          <p:spPr>
            <a:xfrm>
              <a:off x="4788024" y="2708920"/>
              <a:ext cx="1440160" cy="576064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1560" name="TextBox 50"/>
            <p:cNvSpPr txBox="1">
              <a:spLocks noChangeArrowheads="1"/>
            </p:cNvSpPr>
            <p:nvPr/>
          </p:nvSpPr>
          <p:spPr bwMode="auto">
            <a:xfrm>
              <a:off x="4932040" y="2780928"/>
              <a:ext cx="115212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Возить</a:t>
              </a:r>
            </a:p>
          </p:txBody>
        </p:sp>
      </p:grpSp>
      <p:grpSp>
        <p:nvGrpSpPr>
          <p:cNvPr id="52" name="Группа 51"/>
          <p:cNvGrpSpPr>
            <a:grpSpLocks/>
          </p:cNvGrpSpPr>
          <p:nvPr/>
        </p:nvGrpSpPr>
        <p:grpSpPr bwMode="auto">
          <a:xfrm>
            <a:off x="3995738" y="4149725"/>
            <a:ext cx="1584325" cy="792163"/>
            <a:chOff x="4932040" y="3645024"/>
            <a:chExt cx="1584176" cy="923936"/>
          </a:xfrm>
        </p:grpSpPr>
        <p:sp>
          <p:nvSpPr>
            <p:cNvPr id="53" name="Овал 52"/>
            <p:cNvSpPr/>
            <p:nvPr/>
          </p:nvSpPr>
          <p:spPr>
            <a:xfrm>
              <a:off x="4932040" y="3645024"/>
              <a:ext cx="1584176" cy="923936"/>
            </a:xfrm>
            <a:prstGeom prst="ellipse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1558" name="TextBox 53"/>
            <p:cNvSpPr txBox="1">
              <a:spLocks noChangeArrowheads="1"/>
            </p:cNvSpPr>
            <p:nvPr/>
          </p:nvSpPr>
          <p:spPr bwMode="auto">
            <a:xfrm>
              <a:off x="5090458" y="3760516"/>
              <a:ext cx="1267341" cy="753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Приносить радость</a:t>
              </a:r>
            </a:p>
          </p:txBody>
        </p:sp>
      </p:grpSp>
      <p:grpSp>
        <p:nvGrpSpPr>
          <p:cNvPr id="58" name="Группа 57"/>
          <p:cNvGrpSpPr>
            <a:grpSpLocks/>
          </p:cNvGrpSpPr>
          <p:nvPr/>
        </p:nvGrpSpPr>
        <p:grpSpPr bwMode="auto">
          <a:xfrm>
            <a:off x="2051050" y="3933825"/>
            <a:ext cx="1441450" cy="503238"/>
            <a:chOff x="4932040" y="3645024"/>
            <a:chExt cx="1584176" cy="923936"/>
          </a:xfrm>
        </p:grpSpPr>
        <p:sp>
          <p:nvSpPr>
            <p:cNvPr id="59" name="Овал 58"/>
            <p:cNvSpPr/>
            <p:nvPr/>
          </p:nvSpPr>
          <p:spPr>
            <a:xfrm>
              <a:off x="4932040" y="3645024"/>
              <a:ext cx="1584176" cy="92393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1556" name="TextBox 59"/>
            <p:cNvSpPr txBox="1">
              <a:spLocks noChangeArrowheads="1"/>
            </p:cNvSpPr>
            <p:nvPr/>
          </p:nvSpPr>
          <p:spPr bwMode="auto">
            <a:xfrm>
              <a:off x="5090458" y="3760516"/>
              <a:ext cx="1267341" cy="6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Скакать</a:t>
              </a:r>
            </a:p>
          </p:txBody>
        </p:sp>
      </p:grpSp>
      <p:grpSp>
        <p:nvGrpSpPr>
          <p:cNvPr id="61" name="Группа 60"/>
          <p:cNvGrpSpPr>
            <a:grpSpLocks/>
          </p:cNvGrpSpPr>
          <p:nvPr/>
        </p:nvGrpSpPr>
        <p:grpSpPr bwMode="auto">
          <a:xfrm>
            <a:off x="0" y="3284538"/>
            <a:ext cx="1800225" cy="736600"/>
            <a:chOff x="4932040" y="3645024"/>
            <a:chExt cx="1584176" cy="949103"/>
          </a:xfrm>
        </p:grpSpPr>
        <p:sp>
          <p:nvSpPr>
            <p:cNvPr id="62" name="Овал 61"/>
            <p:cNvSpPr/>
            <p:nvPr/>
          </p:nvSpPr>
          <p:spPr>
            <a:xfrm>
              <a:off x="4932040" y="3645024"/>
              <a:ext cx="1584176" cy="92455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1554" name="TextBox 62"/>
            <p:cNvSpPr txBox="1">
              <a:spLocks noChangeArrowheads="1"/>
            </p:cNvSpPr>
            <p:nvPr/>
          </p:nvSpPr>
          <p:spPr bwMode="auto">
            <a:xfrm>
              <a:off x="5090458" y="3760518"/>
              <a:ext cx="1299024" cy="833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Пробегать рысцою</a:t>
              </a:r>
            </a:p>
          </p:txBody>
        </p:sp>
      </p:grpSp>
      <p:cxnSp>
        <p:nvCxnSpPr>
          <p:cNvPr id="81" name="Прямая со стрелкой 80"/>
          <p:cNvCxnSpPr>
            <a:stCxn id="1026" idx="3"/>
            <a:endCxn id="12" idx="6"/>
          </p:cNvCxnSpPr>
          <p:nvPr/>
        </p:nvCxnSpPr>
        <p:spPr>
          <a:xfrm flipH="1" flipV="1">
            <a:off x="1584325" y="1730375"/>
            <a:ext cx="395288" cy="30321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1026" idx="3"/>
            <a:endCxn id="21574" idx="3"/>
          </p:cNvCxnSpPr>
          <p:nvPr/>
        </p:nvCxnSpPr>
        <p:spPr>
          <a:xfrm flipH="1">
            <a:off x="1425575" y="2033588"/>
            <a:ext cx="554038" cy="68262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1026" idx="1"/>
            <a:endCxn id="5" idx="5"/>
          </p:cNvCxnSpPr>
          <p:nvPr/>
        </p:nvCxnSpPr>
        <p:spPr>
          <a:xfrm flipH="1" flipV="1">
            <a:off x="1408113" y="492125"/>
            <a:ext cx="871537" cy="55086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1026" idx="2"/>
            <a:endCxn id="9" idx="6"/>
          </p:cNvCxnSpPr>
          <p:nvPr/>
        </p:nvCxnSpPr>
        <p:spPr>
          <a:xfrm flipH="1" flipV="1">
            <a:off x="1403350" y="944563"/>
            <a:ext cx="725488" cy="59372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21566" idx="1"/>
            <a:endCxn id="1026" idx="4"/>
          </p:cNvCxnSpPr>
          <p:nvPr/>
        </p:nvCxnSpPr>
        <p:spPr>
          <a:xfrm flipH="1">
            <a:off x="2728913" y="698500"/>
            <a:ext cx="406400" cy="344488"/>
          </a:xfrm>
          <a:prstGeom prst="straightConnector1">
            <a:avLst/>
          </a:prstGeom>
          <a:ln w="25400">
            <a:solidFill>
              <a:srgbClr val="C000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21572" idx="1"/>
            <a:endCxn id="1026" idx="5"/>
          </p:cNvCxnSpPr>
          <p:nvPr/>
        </p:nvCxnSpPr>
        <p:spPr>
          <a:xfrm flipH="1" flipV="1">
            <a:off x="2878138" y="1538288"/>
            <a:ext cx="771525" cy="312737"/>
          </a:xfrm>
          <a:prstGeom prst="straightConnector1">
            <a:avLst/>
          </a:prstGeom>
          <a:ln w="25400">
            <a:solidFill>
              <a:srgbClr val="C000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21570" idx="1"/>
            <a:endCxn id="1026" idx="6"/>
          </p:cNvCxnSpPr>
          <p:nvPr/>
        </p:nvCxnSpPr>
        <p:spPr>
          <a:xfrm flipH="1" flipV="1">
            <a:off x="3028950" y="2033588"/>
            <a:ext cx="534988" cy="766762"/>
          </a:xfrm>
          <a:prstGeom prst="straightConnector1">
            <a:avLst/>
          </a:prstGeom>
          <a:ln w="25400">
            <a:solidFill>
              <a:srgbClr val="FF99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21568" idx="1"/>
          </p:cNvCxnSpPr>
          <p:nvPr/>
        </p:nvCxnSpPr>
        <p:spPr>
          <a:xfrm>
            <a:off x="2627313" y="1989138"/>
            <a:ext cx="1095375" cy="1671637"/>
          </a:xfrm>
          <a:prstGeom prst="straightConnector1">
            <a:avLst/>
          </a:prstGeom>
          <a:ln w="25400">
            <a:solidFill>
              <a:srgbClr val="0099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endCxn id="53" idx="2"/>
          </p:cNvCxnSpPr>
          <p:nvPr/>
        </p:nvCxnSpPr>
        <p:spPr>
          <a:xfrm>
            <a:off x="2555875" y="2205038"/>
            <a:ext cx="1439863" cy="2339975"/>
          </a:xfrm>
          <a:prstGeom prst="straightConnector1">
            <a:avLst/>
          </a:prstGeom>
          <a:ln w="25400">
            <a:solidFill>
              <a:srgbClr val="0099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21556" idx="0"/>
          </p:cNvCxnSpPr>
          <p:nvPr/>
        </p:nvCxnSpPr>
        <p:spPr>
          <a:xfrm flipH="1" flipV="1">
            <a:off x="2268538" y="2060575"/>
            <a:ext cx="503237" cy="1935163"/>
          </a:xfrm>
          <a:prstGeom prst="straightConnector1">
            <a:avLst/>
          </a:prstGeom>
          <a:ln w="25400">
            <a:solidFill>
              <a:srgbClr val="0070C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651500" y="981075"/>
            <a:ext cx="1230313" cy="522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/>
              <a:t>Мороз</a:t>
            </a:r>
            <a:endParaRPr lang="ru-RU" sz="2800" b="1" dirty="0"/>
          </a:p>
        </p:txBody>
      </p:sp>
      <p:pic>
        <p:nvPicPr>
          <p:cNvPr id="1027" name="Picture 3" descr="D:\Алёна\Documents\Downloads\MH9004448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2400" y="4216400"/>
            <a:ext cx="26416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D:\Алёна\Documents\Downloads\MH90034484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4797425"/>
            <a:ext cx="17272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D:\Алёна\Documents\Downloads\MH90033028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4787900"/>
            <a:ext cx="20701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D:\Алёна\Documents\Downloads\MH90044018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9700" y="1989138"/>
            <a:ext cx="208915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D:\Алёна\Documents\Downloads\MH90033062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43775" y="2276475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" name="TextBox 116"/>
          <p:cNvSpPr txBox="1"/>
          <p:nvPr/>
        </p:nvSpPr>
        <p:spPr>
          <a:xfrm>
            <a:off x="5364163" y="260350"/>
            <a:ext cx="135890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/>
              <a:t>Метель</a:t>
            </a:r>
            <a:endParaRPr lang="ru-RU" sz="2800" b="1" dirty="0"/>
          </a:p>
        </p:txBody>
      </p:sp>
      <p:cxnSp>
        <p:nvCxnSpPr>
          <p:cNvPr id="125" name="Прямая со стрелкой 124"/>
          <p:cNvCxnSpPr/>
          <p:nvPr/>
        </p:nvCxnSpPr>
        <p:spPr>
          <a:xfrm flipH="1" flipV="1">
            <a:off x="827088" y="4005263"/>
            <a:ext cx="431800" cy="719137"/>
          </a:xfrm>
          <a:prstGeom prst="straightConnector1">
            <a:avLst/>
          </a:prstGeom>
          <a:ln w="25400">
            <a:solidFill>
              <a:srgbClr val="0070C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028" idx="0"/>
            <a:endCxn id="59" idx="4"/>
          </p:cNvCxnSpPr>
          <p:nvPr/>
        </p:nvCxnSpPr>
        <p:spPr>
          <a:xfrm flipH="1" flipV="1">
            <a:off x="2771775" y="4437063"/>
            <a:ext cx="576263" cy="360362"/>
          </a:xfrm>
          <a:prstGeom prst="straightConnector1">
            <a:avLst/>
          </a:prstGeom>
          <a:ln w="25400">
            <a:solidFill>
              <a:srgbClr val="0070C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endCxn id="34" idx="6"/>
          </p:cNvCxnSpPr>
          <p:nvPr/>
        </p:nvCxnSpPr>
        <p:spPr>
          <a:xfrm flipH="1">
            <a:off x="4859338" y="2852738"/>
            <a:ext cx="865187" cy="36512"/>
          </a:xfrm>
          <a:prstGeom prst="straightConnector1">
            <a:avLst/>
          </a:prstGeom>
          <a:ln w="25400">
            <a:solidFill>
              <a:srgbClr val="FF99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111" idx="1"/>
          </p:cNvCxnSpPr>
          <p:nvPr/>
        </p:nvCxnSpPr>
        <p:spPr>
          <a:xfrm flipH="1">
            <a:off x="5076825" y="1243013"/>
            <a:ext cx="574675" cy="530225"/>
          </a:xfrm>
          <a:prstGeom prst="straightConnector1">
            <a:avLst/>
          </a:prstGeom>
          <a:ln w="25400">
            <a:solidFill>
              <a:srgbClr val="C000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17" idx="1"/>
            <a:endCxn id="41" idx="6"/>
          </p:cNvCxnSpPr>
          <p:nvPr/>
        </p:nvCxnSpPr>
        <p:spPr>
          <a:xfrm flipH="1">
            <a:off x="5076825" y="522288"/>
            <a:ext cx="287338" cy="206375"/>
          </a:xfrm>
          <a:prstGeom prst="straightConnector1">
            <a:avLst/>
          </a:prstGeom>
          <a:ln w="25400">
            <a:solidFill>
              <a:srgbClr val="C000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1031" idx="0"/>
            <a:endCxn id="44" idx="2"/>
          </p:cNvCxnSpPr>
          <p:nvPr/>
        </p:nvCxnSpPr>
        <p:spPr>
          <a:xfrm flipH="1" flipV="1">
            <a:off x="6659563" y="204788"/>
            <a:ext cx="1584325" cy="2071687"/>
          </a:xfrm>
          <a:prstGeom prst="straightConnector1">
            <a:avLst/>
          </a:prstGeom>
          <a:ln w="25400">
            <a:solidFill>
              <a:srgbClr val="FF00FF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1031" idx="0"/>
            <a:endCxn id="21562" idx="1"/>
          </p:cNvCxnSpPr>
          <p:nvPr/>
        </p:nvCxnSpPr>
        <p:spPr>
          <a:xfrm flipH="1" flipV="1">
            <a:off x="7848600" y="868363"/>
            <a:ext cx="395288" cy="1408112"/>
          </a:xfrm>
          <a:prstGeom prst="straightConnector1">
            <a:avLst/>
          </a:prstGeom>
          <a:ln w="25400">
            <a:solidFill>
              <a:srgbClr val="FF00FF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031" idx="0"/>
            <a:endCxn id="21560" idx="2"/>
          </p:cNvCxnSpPr>
          <p:nvPr/>
        </p:nvCxnSpPr>
        <p:spPr>
          <a:xfrm flipH="1" flipV="1">
            <a:off x="7019925" y="1979613"/>
            <a:ext cx="1223963" cy="296862"/>
          </a:xfrm>
          <a:prstGeom prst="straightConnector1">
            <a:avLst/>
          </a:prstGeom>
          <a:ln w="25400">
            <a:solidFill>
              <a:srgbClr val="FF99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21560" idx="2"/>
          </p:cNvCxnSpPr>
          <p:nvPr/>
        </p:nvCxnSpPr>
        <p:spPr>
          <a:xfrm flipH="1">
            <a:off x="6516688" y="1979613"/>
            <a:ext cx="503237" cy="657225"/>
          </a:xfrm>
          <a:prstGeom prst="straightConnector1">
            <a:avLst/>
          </a:prstGeom>
          <a:ln w="25400">
            <a:solidFill>
              <a:srgbClr val="FF99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53" idx="6"/>
          </p:cNvCxnSpPr>
          <p:nvPr/>
        </p:nvCxnSpPr>
        <p:spPr>
          <a:xfrm>
            <a:off x="5580063" y="4545013"/>
            <a:ext cx="1584325" cy="396875"/>
          </a:xfrm>
          <a:prstGeom prst="straightConnector1">
            <a:avLst/>
          </a:prstGeom>
          <a:ln w="25400">
            <a:solidFill>
              <a:srgbClr val="0099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003800" y="6334125"/>
            <a:ext cx="879475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/>
              <a:t>Снег</a:t>
            </a:r>
            <a:endParaRPr lang="ru-RU" sz="2800" b="1" dirty="0"/>
          </a:p>
        </p:txBody>
      </p:sp>
      <p:grpSp>
        <p:nvGrpSpPr>
          <p:cNvPr id="154" name="Группа 153"/>
          <p:cNvGrpSpPr>
            <a:grpSpLocks/>
          </p:cNvGrpSpPr>
          <p:nvPr/>
        </p:nvGrpSpPr>
        <p:grpSpPr bwMode="auto">
          <a:xfrm>
            <a:off x="5003800" y="5013325"/>
            <a:ext cx="1439863" cy="503238"/>
            <a:chOff x="4788024" y="2708920"/>
            <a:chExt cx="1440160" cy="576064"/>
          </a:xfrm>
        </p:grpSpPr>
        <p:sp>
          <p:nvSpPr>
            <p:cNvPr id="155" name="Овал 154"/>
            <p:cNvSpPr/>
            <p:nvPr/>
          </p:nvSpPr>
          <p:spPr>
            <a:xfrm>
              <a:off x="4788024" y="2708920"/>
              <a:ext cx="1440160" cy="576064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1552" name="TextBox 155"/>
            <p:cNvSpPr txBox="1">
              <a:spLocks noChangeArrowheads="1"/>
            </p:cNvSpPr>
            <p:nvPr/>
          </p:nvSpPr>
          <p:spPr bwMode="auto">
            <a:xfrm>
              <a:off x="4932040" y="2780928"/>
              <a:ext cx="1152128" cy="422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b="1">
                  <a:latin typeface="Franklin Gothic Book"/>
                </a:rPr>
                <a:t>Скрипеть</a:t>
              </a:r>
            </a:p>
          </p:txBody>
        </p:sp>
      </p:grpSp>
      <p:cxnSp>
        <p:nvCxnSpPr>
          <p:cNvPr id="158" name="Прямая со стрелкой 157"/>
          <p:cNvCxnSpPr>
            <a:stCxn id="153" idx="0"/>
            <a:endCxn id="21552" idx="2"/>
          </p:cNvCxnSpPr>
          <p:nvPr/>
        </p:nvCxnSpPr>
        <p:spPr>
          <a:xfrm flipV="1">
            <a:off x="5443538" y="5445125"/>
            <a:ext cx="280987" cy="889000"/>
          </a:xfrm>
          <a:prstGeom prst="straightConnector1">
            <a:avLst/>
          </a:prstGeom>
          <a:ln w="25400">
            <a:solidFill>
              <a:srgbClr val="FF00FF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7" grpId="0" animBg="1"/>
      <p:bldP spid="153" grpId="0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3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814</TotalTime>
  <Words>98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12</vt:i4>
      </vt:variant>
      <vt:variant>
        <vt:lpstr>Заголовки слайдов</vt:lpstr>
      </vt:variant>
      <vt:variant>
        <vt:i4>9</vt:i4>
      </vt:variant>
    </vt:vector>
  </HeadingPairs>
  <TitlesOfParts>
    <vt:vector size="26" baseType="lpstr">
      <vt:lpstr>Franklin Gothic Book</vt:lpstr>
      <vt:lpstr>Arial</vt:lpstr>
      <vt:lpstr>Franklin Gothic Medium</vt:lpstr>
      <vt:lpstr>Wingdings 2</vt:lpstr>
      <vt:lpstr>Calibri</vt:lpstr>
      <vt:lpstr>Трек</vt:lpstr>
      <vt:lpstr>Трек</vt:lpstr>
      <vt:lpstr>Трек</vt:lpstr>
      <vt:lpstr>Трек</vt:lpstr>
      <vt:lpstr>Трек</vt:lpstr>
      <vt:lpstr>Трек</vt:lpstr>
      <vt:lpstr>Трек</vt:lpstr>
      <vt:lpstr>Трек</vt:lpstr>
      <vt:lpstr>Трек</vt:lpstr>
      <vt:lpstr>Трек</vt:lpstr>
      <vt:lpstr>Трек</vt:lpstr>
      <vt:lpstr>Трек</vt:lpstr>
      <vt:lpstr>СКАЗКИ В UML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Алёна</dc:creator>
  <cp:lastModifiedBy>GeO</cp:lastModifiedBy>
  <cp:revision>36</cp:revision>
  <dcterms:created xsi:type="dcterms:W3CDTF">2013-10-19T09:48:58Z</dcterms:created>
  <dcterms:modified xsi:type="dcterms:W3CDTF">2018-11-23T05:42:29Z</dcterms:modified>
</cp:coreProperties>
</file>