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8E1B-3EDF-4AE5-99C7-C0657B468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D88A0-7CED-4821-AA4A-DA44F7DD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6D5C-BABC-4F60-B82E-EDF6C7D2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B569-5F30-476A-BCC7-DFBACC2B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D4AD-C362-4DE2-A2F9-0C7B57D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18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69C6-560F-49BA-85FE-C226DE53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744EB-6BB5-4D0D-A9CD-F9C38CE6D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FDEA-F1DE-4A66-BD82-25718D27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9ED8-98A2-40AF-97AF-72DC2E16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3F4C-DA2E-4BE2-B361-E28194D4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60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9CEBD-886B-4DE7-97D5-EE575018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943D7-71C6-4D2F-8A15-29B3909FF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7AEC-73BE-4A38-8F45-89C97C9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0EC8-9E26-4415-82D7-80529A58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4292-390D-48DC-9581-9DC57E33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83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EE03-DC15-4805-B6AD-82B418A1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E22D-9DA1-46B7-AF2B-AA3EEBBE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3DAC9-3DE0-4DFA-86D8-51AAB10C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4A56-CC89-4CB9-8765-7382020D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6C61-15E8-4ADA-9F0D-AFD79FFA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960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D05-CC96-4CBE-ADBA-2A8D7F02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7543B-6B73-4B45-80CC-9E78DBA4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FED9-230F-4579-B1A1-E5164810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28F8-A020-4440-9677-D67C4777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3819-2079-4B43-8884-8C72FC41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547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5628-B78F-4D2B-A805-EFE251EC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C27C-298C-48D8-B61E-3BF96C6AE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B514B-8D2B-4187-99BC-98F6124D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BE99-BC9A-4821-A50F-757801CF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2185-17EB-466E-BDF8-DB797EC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363D-7834-463F-836E-A8931499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014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062B-B2C7-4B4E-AC6E-903EFC91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632DF-C79D-4412-8AFA-F2931322D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5BBB-778D-4E16-88AD-AECB62565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21658-38B4-4085-8BE1-2C49792F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2C54A-741F-408D-AB18-BAC87482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B8D25-F00E-4E49-BD87-3E2ADC4A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F5307-9E48-4C8E-AB51-30E084BD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DBFD1-99A7-4A87-9B4B-B86D42F3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07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4740-6F97-4093-8F65-AB4C551C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95FA-F2A9-423B-978F-D20BC720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821D9-581B-4198-B2E7-ED8D602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98718-2E26-47E0-9E29-02863957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44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5B176-31A6-41B3-B8F1-013DB166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1F15E-57EE-49AB-91C9-B94A4A6A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896F-CF56-4668-B2AF-97F75DFA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81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5E82-E7F1-4B21-AC74-0A21D313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8B70-4BC3-46E6-9D0E-339B0BC5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F4383-328A-405E-B731-5FE46F985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01000-6AA7-4FBA-B59F-3A1A535A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27D5-193A-4FCB-B9CE-C8F45592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63B5-ED62-4D25-9DD2-FE0F2588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485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638A-92BC-4566-A1CF-55AE9D0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7448B-1538-4623-B98F-B0F2249A7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A744-4ABB-49A1-AB54-E4FB0EF6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860E-11D8-4F5C-B586-1CAC7603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F0B17-4395-415F-AA69-4BED462D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9ABC-86E6-438F-8433-B4F2B7BA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594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D2274-4955-4CE4-B48A-74C66C9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6DED-8EFE-42CF-B8F9-293A99AB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408B-27F9-4BF6-BDAE-7F7F8374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281D-1C36-4798-BF14-F1D2ADC77080}" type="datetimeFigureOut">
              <a:rPr lang="en-NL" smtClean="0"/>
              <a:t>11/11/2021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A3FF-5D79-405C-9E9E-EB3ED8CF0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1B7E-9625-479D-BCB3-34316D4B2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5C3F-2C33-4BFA-8805-8BE69963C6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369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3950B-2457-4532-B094-52F918C8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0743" y="308323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Mijn</a:t>
            </a:r>
            <a:r>
              <a:rPr lang="en-GB" sz="4800" dirty="0">
                <a:solidFill>
                  <a:srgbClr val="FFFFFF"/>
                </a:solidFill>
              </a:rPr>
              <a:t> </a:t>
            </a:r>
            <a:r>
              <a:rPr lang="en-GB" sz="4800" dirty="0" err="1">
                <a:solidFill>
                  <a:srgbClr val="FFFFFF"/>
                </a:solidFill>
              </a:rPr>
              <a:t>beroeps</a:t>
            </a:r>
            <a:r>
              <a:rPr lang="en-GB" sz="4800" dirty="0">
                <a:solidFill>
                  <a:srgbClr val="FFFFFF"/>
                </a:solidFill>
              </a:rPr>
              <a:t> </a:t>
            </a:r>
            <a:r>
              <a:rPr lang="en-GB" sz="4800" dirty="0" err="1">
                <a:solidFill>
                  <a:srgbClr val="FFFFFF"/>
                </a:solidFill>
              </a:rPr>
              <a:t>opdracht</a:t>
            </a:r>
            <a:endParaRPr lang="en-NL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133C1-B00A-4E92-A27B-AF39B9E53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BE982-B75F-4E59-95E9-590101C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inhoud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1672-EC42-4705-8A06-D7DCBFAE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Voorstellen</a:t>
            </a:r>
          </a:p>
          <a:p>
            <a:r>
              <a:rPr lang="en-GB" sz="2000"/>
              <a:t>Beroepsopdracht</a:t>
            </a:r>
          </a:p>
          <a:p>
            <a:r>
              <a:rPr lang="en-GB" sz="2000"/>
              <a:t>einde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41534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4BB9C-A70C-4AFA-A31C-F4EC17DA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voorstellen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96D1-6D00-4F6E-A53F-E8EA9AD2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r>
              <a:rPr lang="en-GB" sz="2000" dirty="0"/>
              <a:t>Naam </a:t>
            </a:r>
          </a:p>
          <a:p>
            <a:r>
              <a:rPr lang="en-GB" sz="2000"/>
              <a:t>Leeftijd</a:t>
            </a:r>
            <a:endParaRPr lang="en-GB" sz="2000" dirty="0"/>
          </a:p>
          <a:p>
            <a:r>
              <a:rPr lang="en-GB" sz="2000"/>
              <a:t>Woonplaats</a:t>
            </a:r>
            <a:endParaRPr lang="en-NL" sz="2000" dirty="0"/>
          </a:p>
        </p:txBody>
      </p:sp>
      <p:pic>
        <p:nvPicPr>
          <p:cNvPr id="2054" name="Picture 6" descr="Gemeente Hoorn - Home | Facebook">
            <a:extLst>
              <a:ext uri="{FF2B5EF4-FFF2-40B4-BE49-F238E27FC236}">
                <a16:creationId xmlns:a16="http://schemas.microsoft.com/office/drawing/2014/main" id="{B2BE1999-7B8A-4CB4-B5E3-0D9C2CB0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7859" y="1329922"/>
            <a:ext cx="2823586" cy="15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umeral 19, Nineteen, Isolated On White Background, 3d Render Stock Photo,  Picture And Royalty Free Image. Image 70678909.">
            <a:extLst>
              <a:ext uri="{FF2B5EF4-FFF2-40B4-BE49-F238E27FC236}">
                <a16:creationId xmlns:a16="http://schemas.microsoft.com/office/drawing/2014/main" id="{0A27486B-CC1F-4ADB-AC34-28F7144E8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0780" y="3589863"/>
            <a:ext cx="2617743" cy="239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3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358E7-7340-46C3-A13C-02F1370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Beroeps opdracht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6322-D056-4CC3-8FDD-DFA79FB4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Verhaal </a:t>
            </a:r>
          </a:p>
          <a:p>
            <a:r>
              <a:rPr lang="en-GB" sz="2000"/>
              <a:t>Flowchart</a:t>
            </a:r>
          </a:p>
          <a:p>
            <a:r>
              <a:rPr lang="en-GB" sz="2000"/>
              <a:t>code</a:t>
            </a:r>
          </a:p>
        </p:txBody>
      </p:sp>
      <p:pic>
        <p:nvPicPr>
          <p:cNvPr id="3074" name="Picture 2" descr="Flowchart | ARIS BPM Community">
            <a:extLst>
              <a:ext uri="{FF2B5EF4-FFF2-40B4-BE49-F238E27FC236}">
                <a16:creationId xmlns:a16="http://schemas.microsoft.com/office/drawing/2014/main" id="{92519AB5-06F5-4C72-B622-D45938D6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269804"/>
            <a:ext cx="3615776" cy="43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22E08-B21D-44E8-B8A1-AC0812E8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Einde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Het einde voor online display ads?">
            <a:extLst>
              <a:ext uri="{FF2B5EF4-FFF2-40B4-BE49-F238E27FC236}">
                <a16:creationId xmlns:a16="http://schemas.microsoft.com/office/drawing/2014/main" id="{60313781-A9D1-4F6B-BE56-65A3115CD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9973" y="834434"/>
            <a:ext cx="5605380" cy="31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1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Mijn beroeps opdracht</vt:lpstr>
      <vt:lpstr>inhoud</vt:lpstr>
      <vt:lpstr>voorstellen</vt:lpstr>
      <vt:lpstr>Beroeps opdracht</vt:lpstr>
      <vt:lpstr>Einde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Mijn beroeps opdracht</dc:title>
  <dc:creator>Renzo Reemer</dc:creator>
  <cp:lastModifiedBy>Renzo Reemer</cp:lastModifiedBy>
  <cp:revision>1</cp:revision>
  <dcterms:created xsi:type="dcterms:W3CDTF">2021-11-11T08:09:36Z</dcterms:created>
  <dcterms:modified xsi:type="dcterms:W3CDTF">2021-11-11T08:19:38Z</dcterms:modified>
</cp:coreProperties>
</file>