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674d4200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674d4200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674d4200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674d4200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674d4200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674d4200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6ee612a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6ee612a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6ee612a7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6ee612a7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Comms Project</a:t>
            </a:r>
            <a:endParaRPr/>
          </a:p>
          <a:p>
            <a:pPr indent="0" lvl="0" marL="0" rtl="0" algn="l">
              <a:spcBef>
                <a:spcPts val="0"/>
              </a:spcBef>
              <a:spcAft>
                <a:spcPts val="0"/>
              </a:spcAft>
              <a:buNone/>
            </a:pPr>
            <a:r>
              <a:rPr lang="en"/>
              <a:t>CLack</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David Angel, Joseph Fujimoto,</a:t>
            </a:r>
            <a:r>
              <a:rPr lang="en"/>
              <a:t>Madison Avila,</a:t>
            </a:r>
            <a:r>
              <a:rPr lang="en"/>
              <a:t> </a:t>
            </a:r>
            <a:r>
              <a:rPr lang="en"/>
              <a:t>Sean Alcantara,</a:t>
            </a:r>
            <a:r>
              <a:rPr lang="en"/>
              <a:t>Sedat Altun,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project was </a:t>
            </a:r>
            <a:r>
              <a:rPr lang="en" sz="1600"/>
              <a:t>commissioned</a:t>
            </a:r>
            <a:r>
              <a:rPr lang="en" sz="1600"/>
              <a:t> to us by a company that wanted to have the ability to create Chat Rooms. Each chat room will contain at least two people (either personal DMs or group messages). The project will be written in Java and will feature a GUI that will be utilized as well.</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Requirements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Users must be able to send and receive messages from other users</a:t>
            </a:r>
            <a:endParaRPr/>
          </a:p>
          <a:p>
            <a:pPr indent="-311150" lvl="0" marL="457200" rtl="0" algn="l">
              <a:spcBef>
                <a:spcPts val="0"/>
              </a:spcBef>
              <a:spcAft>
                <a:spcPts val="0"/>
              </a:spcAft>
              <a:buSzPts val="1300"/>
              <a:buAutoNum type="arabicPeriod"/>
            </a:pPr>
            <a:r>
              <a:rPr lang="en"/>
              <a:t>Users should login with their password and username. </a:t>
            </a:r>
            <a:endParaRPr/>
          </a:p>
          <a:p>
            <a:pPr indent="-311150" lvl="0" marL="457200" rtl="0" algn="l">
              <a:spcBef>
                <a:spcPts val="0"/>
              </a:spcBef>
              <a:spcAft>
                <a:spcPts val="0"/>
              </a:spcAft>
              <a:buSzPts val="1300"/>
              <a:buAutoNum type="arabicPeriod"/>
            </a:pPr>
            <a:r>
              <a:rPr lang="en"/>
              <a:t>The server should be able to handle multiple clients at a given time.</a:t>
            </a:r>
            <a:endParaRPr/>
          </a:p>
          <a:p>
            <a:pPr indent="-311150" lvl="0" marL="457200" rtl="0" algn="l">
              <a:spcBef>
                <a:spcPts val="0"/>
              </a:spcBef>
              <a:spcAft>
                <a:spcPts val="0"/>
              </a:spcAft>
              <a:buSzPts val="1300"/>
              <a:buAutoNum type="arabicPeriod"/>
            </a:pPr>
            <a:r>
              <a:rPr lang="en"/>
              <a:t>Each chat room data must be stored in individual log files.</a:t>
            </a:r>
            <a:endParaRPr/>
          </a:p>
          <a:p>
            <a:pPr indent="-311150" lvl="0" marL="457200" rtl="0" algn="l">
              <a:spcBef>
                <a:spcPts val="0"/>
              </a:spcBef>
              <a:spcAft>
                <a:spcPts val="0"/>
              </a:spcAft>
              <a:buSzPts val="1300"/>
              <a:buAutoNum type="arabicPeriod"/>
            </a:pPr>
            <a:r>
              <a:rPr lang="en"/>
              <a:t>The GUI formats the messages in a </a:t>
            </a:r>
            <a:r>
              <a:rPr lang="en"/>
              <a:t>readable</a:t>
            </a:r>
            <a:r>
              <a:rPr lang="en"/>
              <a:t> and time </a:t>
            </a:r>
            <a:r>
              <a:rPr lang="en"/>
              <a:t>ordered</a:t>
            </a:r>
            <a:r>
              <a:rPr lang="en"/>
              <a:t> manner.</a:t>
            </a:r>
            <a:endParaRPr/>
          </a:p>
          <a:p>
            <a:pPr indent="-311150" lvl="0" marL="457200" rtl="0" algn="l">
              <a:spcBef>
                <a:spcPts val="0"/>
              </a:spcBef>
              <a:spcAft>
                <a:spcPts val="0"/>
              </a:spcAft>
              <a:buSzPts val="1300"/>
              <a:buAutoNum type="arabicPeriod"/>
            </a:pPr>
            <a:r>
              <a:rPr lang="en"/>
              <a:t>A directory is available for Users to see who they sent messages to</a:t>
            </a:r>
            <a:endParaRPr/>
          </a:p>
          <a:p>
            <a:pPr indent="-311150" lvl="0" marL="457200" rtl="0" algn="l">
              <a:spcBef>
                <a:spcPts val="0"/>
              </a:spcBef>
              <a:spcAft>
                <a:spcPts val="0"/>
              </a:spcAft>
              <a:buSzPts val="1300"/>
              <a:buAutoNum type="arabicPeriod"/>
            </a:pPr>
            <a:r>
              <a:rPr lang="en"/>
              <a:t>IT members must be able to view all messages inside the logs.</a:t>
            </a:r>
            <a:endParaRPr/>
          </a:p>
          <a:p>
            <a:pPr indent="-311150" lvl="0" marL="457200" rtl="0" algn="l">
              <a:spcBef>
                <a:spcPts val="0"/>
              </a:spcBef>
              <a:spcAft>
                <a:spcPts val="0"/>
              </a:spcAft>
              <a:buSzPts val="1300"/>
              <a:buAutoNum type="arabicPeriod"/>
            </a:pPr>
            <a:r>
              <a:rPr lang="en"/>
              <a:t>A User must be part of the ChatRoom if they want to send a message inside that ChatRoom.</a:t>
            </a:r>
            <a:endParaRPr/>
          </a:p>
          <a:p>
            <a:pPr indent="-311150" lvl="0" marL="457200" rtl="0" algn="l">
              <a:spcBef>
                <a:spcPts val="0"/>
              </a:spcBef>
              <a:spcAft>
                <a:spcPts val="0"/>
              </a:spcAft>
              <a:buSzPts val="1300"/>
              <a:buAutoNum type="arabicPeriod"/>
            </a:pPr>
            <a:r>
              <a:rPr lang="en"/>
              <a:t>The application </a:t>
            </a:r>
            <a:r>
              <a:rPr lang="en"/>
              <a:t>must</a:t>
            </a:r>
            <a:r>
              <a:rPr lang="en"/>
              <a:t> be written in Java and must use TCP/IP networking.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 Candidates</a:t>
            </a:r>
            <a:endParaRPr/>
          </a:p>
        </p:txBody>
      </p:sp>
      <p:sp>
        <p:nvSpPr>
          <p:cNvPr id="153" name="Google Shape;153;p16"/>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User</a:t>
            </a:r>
            <a:endParaRPr/>
          </a:p>
          <a:p>
            <a:pPr indent="-311150" lvl="0" marL="457200" rtl="0" algn="l">
              <a:spcBef>
                <a:spcPts val="0"/>
              </a:spcBef>
              <a:spcAft>
                <a:spcPts val="0"/>
              </a:spcAft>
              <a:buSzPts val="1300"/>
              <a:buAutoNum type="arabicPeriod"/>
            </a:pPr>
            <a:r>
              <a:rPr lang="en"/>
              <a:t>Chat Room</a:t>
            </a:r>
            <a:endParaRPr/>
          </a:p>
          <a:p>
            <a:pPr indent="-311150" lvl="0" marL="457200" rtl="0" algn="l">
              <a:spcBef>
                <a:spcPts val="0"/>
              </a:spcBef>
              <a:spcAft>
                <a:spcPts val="0"/>
              </a:spcAft>
              <a:buSzPts val="1300"/>
              <a:buAutoNum type="arabicPeriod"/>
            </a:pPr>
            <a:r>
              <a:rPr lang="en"/>
              <a:t>Message</a:t>
            </a:r>
            <a:endParaRPr/>
          </a:p>
          <a:p>
            <a:pPr indent="-311150" lvl="0" marL="457200" rtl="0" algn="l">
              <a:spcBef>
                <a:spcPts val="0"/>
              </a:spcBef>
              <a:spcAft>
                <a:spcPts val="0"/>
              </a:spcAft>
              <a:buSzPts val="1300"/>
              <a:buAutoNum type="arabicPeriod"/>
            </a:pPr>
            <a:r>
              <a:rPr lang="en"/>
              <a:t>Chat History</a:t>
            </a:r>
            <a:endParaRPr/>
          </a:p>
          <a:p>
            <a:pPr indent="-311150" lvl="0" marL="457200" rtl="0" algn="l">
              <a:spcBef>
                <a:spcPts val="0"/>
              </a:spcBef>
              <a:spcAft>
                <a:spcPts val="0"/>
              </a:spcAft>
              <a:buSzPts val="1300"/>
              <a:buAutoNum type="arabicPeriod"/>
            </a:pPr>
            <a:r>
              <a:rPr lang="en"/>
              <a:t>IT User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7"/>
          <p:cNvPicPr preferRelativeResize="0"/>
          <p:nvPr/>
        </p:nvPicPr>
        <p:blipFill>
          <a:blip r:embed="rId3">
            <a:alphaModFix/>
          </a:blip>
          <a:stretch>
            <a:fillRect/>
          </a:stretch>
        </p:blipFill>
        <p:spPr>
          <a:xfrm>
            <a:off x="1135763" y="478012"/>
            <a:ext cx="6872474" cy="418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1804311" y="267750"/>
            <a:ext cx="5535374" cy="460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