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9" r:id="rId3"/>
    <p:sldId id="264" r:id="rId4"/>
    <p:sldId id="261" r:id="rId5"/>
    <p:sldId id="265" r:id="rId6"/>
    <p:sldId id="263" r:id="rId7"/>
    <p:sldId id="266" r:id="rId8"/>
    <p:sldId id="268" r:id="rId9"/>
    <p:sldId id="267" r:id="rId10"/>
    <p:sldId id="270" r:id="rId11"/>
    <p:sldId id="269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Montserrat" pitchFamily="2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2"/>
    <p:restoredTop sz="94653"/>
  </p:normalViewPr>
  <p:slideViewPr>
    <p:cSldViewPr snapToGrid="0">
      <p:cViewPr varScale="1">
        <p:scale>
          <a:sx n="201" d="100"/>
          <a:sy n="201" d="100"/>
        </p:scale>
        <p:origin x="208" y="5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6ee612a7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6ee612a7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44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6ee612a7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6ee612a7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392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674d4200c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674d4200c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674d4200c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674d4200c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8412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6ee612a7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6ee612a7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6ee612a7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6ee612a7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271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6ee612a7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6ee612a7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95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6ee612a7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6ee612a7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123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6ee612a7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6ee612a7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936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6ee612a7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6ee612a7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483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Comms Project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CLack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David Angel, Joseph Fujimoto, Madison Avila, Sean Alcantara, </a:t>
            </a:r>
            <a:r>
              <a:rPr lang="en" dirty="0" err="1"/>
              <a:t>Sedat</a:t>
            </a:r>
            <a:r>
              <a:rPr lang="en" dirty="0"/>
              <a:t> </a:t>
            </a:r>
            <a:r>
              <a:rPr lang="en" dirty="0" err="1"/>
              <a:t>Altun</a:t>
            </a:r>
            <a:r>
              <a:rPr lang="en" dirty="0"/>
              <a:t>,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2;p16">
            <a:extLst>
              <a:ext uri="{FF2B5EF4-FFF2-40B4-BE49-F238E27FC236}">
                <a16:creationId xmlns:a16="http://schemas.microsoft.com/office/drawing/2014/main" id="{F48FE553-F3F9-D234-FBF7-B5F1930ACE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7050" y="412668"/>
            <a:ext cx="7038900" cy="709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Extra Slides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9674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2;p16">
            <a:extLst>
              <a:ext uri="{FF2B5EF4-FFF2-40B4-BE49-F238E27FC236}">
                <a16:creationId xmlns:a16="http://schemas.microsoft.com/office/drawing/2014/main" id="{F48FE553-F3F9-D234-FBF7-B5F1930ACE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200" y="1861914"/>
            <a:ext cx="2230019" cy="709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Sequence</a:t>
            </a:r>
            <a:br>
              <a:rPr lang="en-US" dirty="0"/>
            </a:br>
            <a:r>
              <a:rPr lang="en-US" dirty="0"/>
              <a:t>Diagram</a:t>
            </a:r>
            <a:endParaRPr dirty="0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1FE2EFAA-6684-86EB-24B3-CB501458A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563" y="0"/>
            <a:ext cx="372287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4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 </a:t>
            </a:r>
            <a:endParaRPr dirty="0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499" y="1116150"/>
            <a:ext cx="6367557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endParaRPr lang="en-US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dirty="0"/>
              <a:t>Refresher of Our Use Case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dirty="0"/>
              <a:t>GUI Class/Client Layout	</a:t>
            </a:r>
          </a:p>
          <a:p>
            <a:pPr>
              <a:buFont typeface="Lato"/>
              <a:buAutoNum type="arabicPeriod"/>
            </a:pPr>
            <a:r>
              <a:rPr lang="en-US" dirty="0"/>
              <a:t>Full Class Diagram</a:t>
            </a:r>
          </a:p>
          <a:p>
            <a:pPr>
              <a:buAutoNum type="arabicPeriod"/>
            </a:pPr>
            <a:r>
              <a:rPr lang="en-US" dirty="0"/>
              <a:t>Server Class / Server Handler Class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dirty="0"/>
              <a:t>Logging (What happens on Server </a:t>
            </a:r>
            <a:r>
              <a:rPr lang="en-US" dirty="0" err="1"/>
              <a:t>ChatHistory</a:t>
            </a:r>
            <a:r>
              <a:rPr lang="en-US" dirty="0"/>
              <a:t> vs Client </a:t>
            </a:r>
            <a:r>
              <a:rPr lang="en-US" dirty="0" err="1"/>
              <a:t>ChatHistory</a:t>
            </a:r>
            <a:r>
              <a:rPr lang="en-US" dirty="0"/>
              <a:t>)</a:t>
            </a:r>
          </a:p>
          <a:p>
            <a:pPr lvl="1">
              <a:buAutoNum type="arabicPeriod"/>
            </a:pPr>
            <a:r>
              <a:rPr lang="en-US" dirty="0"/>
              <a:t>Sequence diagram of the steps to logging on each side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dirty="0"/>
              <a:t>Extra Slides if needed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5D4A2D-B57B-812A-45D0-5B707837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7" name="Picture 6" descr="A diagram of a chat room&#10;&#10;Description automatically generated">
            <a:extLst>
              <a:ext uri="{FF2B5EF4-FFF2-40B4-BE49-F238E27FC236}">
                <a16:creationId xmlns:a16="http://schemas.microsoft.com/office/drawing/2014/main" id="{EB56A264-8FEF-FD33-31C8-72EA6ABA1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957" y="1110940"/>
            <a:ext cx="7772400" cy="363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6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803632B-4018-A83D-F51A-CC420DE2C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974" y="725852"/>
            <a:ext cx="5282052" cy="4206778"/>
          </a:xfrm>
          <a:prstGeom prst="rect">
            <a:avLst/>
          </a:prstGeom>
        </p:spPr>
      </p:pic>
      <p:sp>
        <p:nvSpPr>
          <p:cNvPr id="7" name="Google Shape;152;p16">
            <a:extLst>
              <a:ext uri="{FF2B5EF4-FFF2-40B4-BE49-F238E27FC236}">
                <a16:creationId xmlns:a16="http://schemas.microsoft.com/office/drawing/2014/main" id="{E4311FCE-F401-A8FB-4CCE-600455A954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2550" y="21087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GUI Diagram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2;p16">
            <a:extLst>
              <a:ext uri="{FF2B5EF4-FFF2-40B4-BE49-F238E27FC236}">
                <a16:creationId xmlns:a16="http://schemas.microsoft.com/office/drawing/2014/main" id="{F48FE553-F3F9-D234-FBF7-B5F1930ACE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2550" y="343301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Diagram</a:t>
            </a:r>
            <a:endParaRPr dirty="0"/>
          </a:p>
        </p:txBody>
      </p:sp>
      <p:pic>
        <p:nvPicPr>
          <p:cNvPr id="4" name="Picture 3" descr="A diagram of a chatbot&#10;&#10;Description automatically generated with medium confidence">
            <a:extLst>
              <a:ext uri="{FF2B5EF4-FFF2-40B4-BE49-F238E27FC236}">
                <a16:creationId xmlns:a16="http://schemas.microsoft.com/office/drawing/2014/main" id="{CDE3B1E2-61FE-D5AE-4A01-A147C8CF6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124" y="933318"/>
            <a:ext cx="5431428" cy="416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9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2;p16">
            <a:extLst>
              <a:ext uri="{FF2B5EF4-FFF2-40B4-BE49-F238E27FC236}">
                <a16:creationId xmlns:a16="http://schemas.microsoft.com/office/drawing/2014/main" id="{F48FE553-F3F9-D234-FBF7-B5F1930ACE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537461"/>
            <a:ext cx="2230019" cy="709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Diagram</a:t>
            </a:r>
            <a:br>
              <a:rPr lang="en-US" dirty="0"/>
            </a:br>
            <a:r>
              <a:rPr lang="en-US" dirty="0"/>
              <a:t>Continued  </a:t>
            </a:r>
            <a:endParaRPr dirty="0"/>
          </a:p>
        </p:txBody>
      </p:sp>
      <p:pic>
        <p:nvPicPr>
          <p:cNvPr id="4" name="Picture 3" descr="A diagram of a computer&#10;&#10;Description automatically generated">
            <a:extLst>
              <a:ext uri="{FF2B5EF4-FFF2-40B4-BE49-F238E27FC236}">
                <a16:creationId xmlns:a16="http://schemas.microsoft.com/office/drawing/2014/main" id="{251D7028-0296-8E5E-839C-C2A62D836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019" y="0"/>
            <a:ext cx="495909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15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2;p16">
            <a:extLst>
              <a:ext uri="{FF2B5EF4-FFF2-40B4-BE49-F238E27FC236}">
                <a16:creationId xmlns:a16="http://schemas.microsoft.com/office/drawing/2014/main" id="{F48FE553-F3F9-D234-FBF7-B5F1930ACE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7050" y="412668"/>
            <a:ext cx="7038900" cy="709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Server and Server Handler</a:t>
            </a:r>
            <a:endParaRPr dirty="0"/>
          </a:p>
        </p:txBody>
      </p:sp>
      <p:pic>
        <p:nvPicPr>
          <p:cNvPr id="4" name="Picture 3" descr="A diagram of a tunnel&#10;&#10;Description automatically generated">
            <a:extLst>
              <a:ext uri="{FF2B5EF4-FFF2-40B4-BE49-F238E27FC236}">
                <a16:creationId xmlns:a16="http://schemas.microsoft.com/office/drawing/2014/main" id="{C8B13831-C45D-68F9-C0A1-7A7DEA982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179376"/>
            <a:ext cx="7772400" cy="366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31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2;p16">
            <a:extLst>
              <a:ext uri="{FF2B5EF4-FFF2-40B4-BE49-F238E27FC236}">
                <a16:creationId xmlns:a16="http://schemas.microsoft.com/office/drawing/2014/main" id="{F48FE553-F3F9-D234-FBF7-B5F1930ACE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7050" y="412668"/>
            <a:ext cx="7038900" cy="709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Server and Server Handler</a:t>
            </a:r>
            <a:endParaRPr dirty="0"/>
          </a:p>
        </p:txBody>
      </p:sp>
      <p:pic>
        <p:nvPicPr>
          <p:cNvPr id="4" name="Picture 3" descr="A diagram of a server handling system&#10;&#10;Description automatically generated">
            <a:extLst>
              <a:ext uri="{FF2B5EF4-FFF2-40B4-BE49-F238E27FC236}">
                <a16:creationId xmlns:a16="http://schemas.microsoft.com/office/drawing/2014/main" id="{536053F3-2E7E-4C84-342A-FE2721C4C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0" y="1117267"/>
            <a:ext cx="7772400" cy="361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20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2;p16">
            <a:extLst>
              <a:ext uri="{FF2B5EF4-FFF2-40B4-BE49-F238E27FC236}">
                <a16:creationId xmlns:a16="http://schemas.microsoft.com/office/drawing/2014/main" id="{F48FE553-F3F9-D234-FBF7-B5F1930ACE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7050" y="412668"/>
            <a:ext cx="7038900" cy="709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Logging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2887342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89</Words>
  <Application>Microsoft Macintosh PowerPoint</Application>
  <PresentationFormat>On-screen Show (16:9)</PresentationFormat>
  <Paragraphs>21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Lato</vt:lpstr>
      <vt:lpstr>Arial</vt:lpstr>
      <vt:lpstr>Montserrat</vt:lpstr>
      <vt:lpstr>Focus</vt:lpstr>
      <vt:lpstr>Comms Project CLack</vt:lpstr>
      <vt:lpstr>Agenda </vt:lpstr>
      <vt:lpstr>Use Case Diagram</vt:lpstr>
      <vt:lpstr>GUI Diagram</vt:lpstr>
      <vt:lpstr>Class Diagram</vt:lpstr>
      <vt:lpstr>Class Diagram Continued  </vt:lpstr>
      <vt:lpstr>Server and Server Handler</vt:lpstr>
      <vt:lpstr>Server and Server Handler</vt:lpstr>
      <vt:lpstr>Logging </vt:lpstr>
      <vt:lpstr>Extra Slides </vt:lpstr>
      <vt:lpstr>Sequence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Comms Project CLack</dc:title>
  <cp:lastModifiedBy>Madison Avila</cp:lastModifiedBy>
  <cp:revision>8</cp:revision>
  <dcterms:modified xsi:type="dcterms:W3CDTF">2023-10-30T03:02:41Z</dcterms:modified>
</cp:coreProperties>
</file>