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73" r:id="rId3"/>
    <p:sldId id="258" r:id="rId4"/>
    <p:sldId id="274" r:id="rId5"/>
    <p:sldId id="272" r:id="rId6"/>
    <p:sldId id="270" r:id="rId7"/>
    <p:sldId id="275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Montserrat" pitchFamily="2" charset="77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4"/>
    <p:restoredTop sz="94660"/>
  </p:normalViewPr>
  <p:slideViewPr>
    <p:cSldViewPr snapToGrid="0">
      <p:cViewPr varScale="1">
        <p:scale>
          <a:sx n="181" d="100"/>
          <a:sy n="181" d="100"/>
        </p:scale>
        <p:origin x="176" y="6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674d4200c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674d4200c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6ee612a7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6ee612a7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617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6ee612a7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6ee612a7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728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6ee612a7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6ee612a7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44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6ee612a7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6ee612a7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611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Comms Project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CLack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David Angel, Joseph Fujimoto, Madison Avila, Sean Alcantara, </a:t>
            </a:r>
            <a:r>
              <a:rPr lang="en" dirty="0" err="1"/>
              <a:t>Sedat</a:t>
            </a:r>
            <a:r>
              <a:rPr lang="en" dirty="0"/>
              <a:t> </a:t>
            </a:r>
            <a:r>
              <a:rPr lang="en" dirty="0" err="1"/>
              <a:t>Altun</a:t>
            </a:r>
            <a:r>
              <a:rPr lang="en" dirty="0"/>
              <a:t>,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B2EB-B108-6382-7CB2-06F2E5396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29420-B8F5-4B44-645D-3754804EE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116150"/>
            <a:ext cx="7038900" cy="2911200"/>
          </a:xfrm>
        </p:spPr>
        <p:txBody>
          <a:bodyPr>
            <a:normAutofit fontScale="92500"/>
          </a:bodyPr>
          <a:lstStyle/>
          <a:p>
            <a:r>
              <a:rPr lang="en-US" sz="2400" dirty="0" err="1"/>
              <a:t>CLack</a:t>
            </a:r>
            <a:r>
              <a:rPr lang="en-US" sz="2400" dirty="0"/>
              <a:t> is an application that enables communication between authenticated users </a:t>
            </a:r>
          </a:p>
          <a:p>
            <a:r>
              <a:rPr lang="en-US" sz="2400" dirty="0"/>
              <a:t>Features;</a:t>
            </a:r>
          </a:p>
          <a:p>
            <a:pPr lvl="1"/>
            <a:r>
              <a:rPr lang="en-US" sz="2400" dirty="0"/>
              <a:t>Ability to communicate with at least one or more persons</a:t>
            </a:r>
          </a:p>
          <a:p>
            <a:pPr lvl="1"/>
            <a:r>
              <a:rPr lang="en-US" sz="2400" dirty="0"/>
              <a:t>Check through the chatroom’s past messages</a:t>
            </a:r>
          </a:p>
          <a:p>
            <a:pPr lvl="1"/>
            <a:r>
              <a:rPr lang="en-US" sz="2400" dirty="0"/>
              <a:t>Chat logs will only be visible to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19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Requirements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Users must be able to send and receive messages from other users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Users should login with their password and username.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The server should be able to handle multiple clients at a given time.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Each chat room data must be stored in individual log files.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The GUI formats the messages in a readable and time ordered manner.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A directory is available for Users to see who they sent messages to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IT members must be able to view all messages inside the logs.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2;p16">
            <a:extLst>
              <a:ext uri="{FF2B5EF4-FFF2-40B4-BE49-F238E27FC236}">
                <a16:creationId xmlns:a16="http://schemas.microsoft.com/office/drawing/2014/main" id="{F48FE553-F3F9-D234-FBF7-B5F1930ACE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1828" y="2216832"/>
            <a:ext cx="7038900" cy="709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571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2;p16">
            <a:extLst>
              <a:ext uri="{FF2B5EF4-FFF2-40B4-BE49-F238E27FC236}">
                <a16:creationId xmlns:a16="http://schemas.microsoft.com/office/drawing/2014/main" id="{F48FE553-F3F9-D234-FBF7-B5F1930ACE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1828" y="2216832"/>
            <a:ext cx="7038900" cy="709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221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2;p16">
            <a:extLst>
              <a:ext uri="{FF2B5EF4-FFF2-40B4-BE49-F238E27FC236}">
                <a16:creationId xmlns:a16="http://schemas.microsoft.com/office/drawing/2014/main" id="{F48FE553-F3F9-D234-FBF7-B5F1930ACE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7050" y="412668"/>
            <a:ext cx="7038900" cy="709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Extra Slides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967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C48AE9-7B5F-C685-368A-1BD72D742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Case Demo is not working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4DDE4-5450-3345-71F1-2AE9D28E7540}"/>
              </a:ext>
            </a:extLst>
          </p:cNvPr>
          <p:cNvSpPr txBox="1"/>
          <p:nvPr/>
        </p:nvSpPr>
        <p:spPr>
          <a:xfrm>
            <a:off x="3523006" y="2571750"/>
            <a:ext cx="1293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VIDEO HERE</a:t>
            </a:r>
          </a:p>
        </p:txBody>
      </p:sp>
    </p:spTree>
    <p:extLst>
      <p:ext uri="{BB962C8B-B14F-4D97-AF65-F5344CB8AC3E}">
        <p14:creationId xmlns:p14="http://schemas.microsoft.com/office/powerpoint/2010/main" val="2221708961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156</Words>
  <Application>Microsoft Macintosh PowerPoint</Application>
  <PresentationFormat>On-screen Show (16:9)</PresentationFormat>
  <Paragraphs>22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Lato</vt:lpstr>
      <vt:lpstr>Montserrat</vt:lpstr>
      <vt:lpstr>Arial</vt:lpstr>
      <vt:lpstr>Focus</vt:lpstr>
      <vt:lpstr>Comms Project CLack</vt:lpstr>
      <vt:lpstr>OVERVIEW</vt:lpstr>
      <vt:lpstr>Top Requirements</vt:lpstr>
      <vt:lpstr>DEMO</vt:lpstr>
      <vt:lpstr>Thank you</vt:lpstr>
      <vt:lpstr>Extra Slides </vt:lpstr>
      <vt:lpstr>In Case Demo is not working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Comms Project CLack</dc:title>
  <cp:lastModifiedBy>Madison Avila</cp:lastModifiedBy>
  <cp:revision>29</cp:revision>
  <dcterms:modified xsi:type="dcterms:W3CDTF">2023-12-05T03:46:48Z</dcterms:modified>
</cp:coreProperties>
</file>