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1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4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9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0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3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5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0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0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3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November 30,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5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November 30,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8166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9239BDC4-C521-33FB-15B6-3E2BE56D5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0" r="38285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BC38B-6E1B-153E-116D-40FDB7FD9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CLACK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118EB-C635-358E-6884-8C6E59339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BY: </a:t>
            </a:r>
          </a:p>
        </p:txBody>
      </p:sp>
    </p:spTree>
    <p:extLst>
      <p:ext uri="{BB962C8B-B14F-4D97-AF65-F5344CB8AC3E}">
        <p14:creationId xmlns:p14="http://schemas.microsoft.com/office/powerpoint/2010/main" val="291933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D5B4-A7FF-CA91-BDE2-4305E540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79C7-EA32-AB08-FA66-9713F624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CLack is an application that enables communication between authenticated users </a:t>
            </a:r>
          </a:p>
          <a:p>
            <a:r>
              <a:rPr lang="en-US" dirty="0"/>
              <a:t>Features;</a:t>
            </a:r>
          </a:p>
          <a:p>
            <a:pPr lvl="1"/>
            <a:r>
              <a:rPr lang="en-US" dirty="0"/>
              <a:t>Ability to communicate with at least one or more persons</a:t>
            </a:r>
          </a:p>
          <a:p>
            <a:pPr lvl="1"/>
            <a:r>
              <a:rPr lang="en-US" dirty="0"/>
              <a:t>Check through the chat room’s history</a:t>
            </a:r>
          </a:p>
          <a:p>
            <a:pPr lvl="1"/>
            <a:r>
              <a:rPr lang="en-US" dirty="0"/>
              <a:t>Chat logs will only be visible to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1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9E5-30EC-2E1A-875D-2A19AC89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5716-DE7A-15D3-B469-075A4EA6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0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AA99-A1A9-8B37-6540-85E6942F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03435-91E2-D766-40DD-83A37E79A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616E-E94E-52F9-60BC-BC1CAFE2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12539-B953-8D39-1646-E46F0E3F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49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46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Avenir Next LT Pro</vt:lpstr>
      <vt:lpstr>GradientRiseVTI</vt:lpstr>
      <vt:lpstr>CLACK PROJECT</vt:lpstr>
      <vt:lpstr>OVERVIEW</vt:lpstr>
      <vt:lpstr>Documentation</vt:lpstr>
      <vt:lpstr>Diagrams</vt:lpstr>
      <vt:lpstr>Project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Madison Avila</dc:creator>
  <cp:lastModifiedBy>Madison Avila</cp:lastModifiedBy>
  <cp:revision>2</cp:revision>
  <dcterms:created xsi:type="dcterms:W3CDTF">2023-11-30T21:58:02Z</dcterms:created>
  <dcterms:modified xsi:type="dcterms:W3CDTF">2023-12-01T03:48:42Z</dcterms:modified>
</cp:coreProperties>
</file>