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64" r:id="rId4"/>
    <p:sldId id="261" r:id="rId5"/>
    <p:sldId id="265" r:id="rId6"/>
    <p:sldId id="263" r:id="rId7"/>
    <p:sldId id="268" r:id="rId8"/>
    <p:sldId id="266" r:id="rId9"/>
    <p:sldId id="267" r:id="rId10"/>
    <p:sldId id="271" r:id="rId11"/>
    <p:sldId id="270" r:id="rId12"/>
    <p:sldId id="269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662"/>
  </p:normalViewPr>
  <p:slideViewPr>
    <p:cSldViewPr snapToGrid="0">
      <p:cViewPr>
        <p:scale>
          <a:sx n="168" d="100"/>
          <a:sy n="168" d="100"/>
        </p:scale>
        <p:origin x="96" y="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4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39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74d4200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74d4200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74d4200c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74d4200c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41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27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9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93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123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6ee612a7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6ee612a7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83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Comms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CLack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Angel, Joseph Fujimoto, Madison Avila, Sean Alcantara, </a:t>
            </a:r>
            <a:r>
              <a:rPr lang="en" dirty="0" err="1"/>
              <a:t>Sedat</a:t>
            </a:r>
            <a:r>
              <a:rPr lang="en" dirty="0"/>
              <a:t> </a:t>
            </a:r>
            <a:r>
              <a:rPr lang="en" dirty="0" err="1"/>
              <a:t>Altun</a:t>
            </a:r>
            <a:r>
              <a:rPr lang="en" dirty="0"/>
              <a:t>,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D1DB-713E-D987-191D-1D4A93BB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file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43418-B7D2-A795-624D-47FAA7C5F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311126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Extra Slides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67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200" y="1861914"/>
            <a:ext cx="2230019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FE2EFAA-6684-86EB-24B3-CB501458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563" y="0"/>
            <a:ext cx="37228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 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499" y="1116150"/>
            <a:ext cx="6367557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lang="en-US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Refresher of Our Use Case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GUI Class/Client Layout	</a:t>
            </a:r>
          </a:p>
          <a:p>
            <a:pPr>
              <a:buFont typeface="Lato"/>
              <a:buAutoNum type="arabicPeriod"/>
            </a:pPr>
            <a:r>
              <a:rPr lang="en-US" dirty="0"/>
              <a:t>Full Class Diagram</a:t>
            </a:r>
          </a:p>
          <a:p>
            <a:pPr>
              <a:buAutoNum type="arabicPeriod"/>
            </a:pPr>
            <a:r>
              <a:rPr lang="en-US" dirty="0"/>
              <a:t>Server Class / Server Handler Class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Logging (What happens on Server </a:t>
            </a:r>
            <a:r>
              <a:rPr lang="en-US" dirty="0" err="1"/>
              <a:t>ChatHistory</a:t>
            </a:r>
            <a:r>
              <a:rPr lang="en-US" dirty="0"/>
              <a:t> vs Client </a:t>
            </a:r>
            <a:r>
              <a:rPr lang="en-US" dirty="0" err="1"/>
              <a:t>ChatHistory</a:t>
            </a:r>
            <a:r>
              <a:rPr lang="en-US" dirty="0"/>
              <a:t>)</a:t>
            </a:r>
          </a:p>
          <a:p>
            <a:pPr lvl="1">
              <a:buAutoNum type="arabicPeriod"/>
            </a:pPr>
            <a:r>
              <a:rPr lang="en-US" dirty="0"/>
              <a:t>Sequence diagram of the steps to logging on each side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dirty="0"/>
              <a:t>Extra Slides if needed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D4A2D-B57B-812A-45D0-5B707837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Picture 6" descr="A diagram of a chat room&#10;&#10;Description automatically generated">
            <a:extLst>
              <a:ext uri="{FF2B5EF4-FFF2-40B4-BE49-F238E27FC236}">
                <a16:creationId xmlns:a16="http://schemas.microsoft.com/office/drawing/2014/main" id="{EB56A264-8FEF-FD33-31C8-72EA6ABA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957" y="1110940"/>
            <a:ext cx="7772400" cy="36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03632B-4018-A83D-F51A-CC420DE2C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74" y="725852"/>
            <a:ext cx="5282052" cy="4206778"/>
          </a:xfrm>
          <a:prstGeom prst="rect">
            <a:avLst/>
          </a:prstGeom>
        </p:spPr>
      </p:pic>
      <p:sp>
        <p:nvSpPr>
          <p:cNvPr id="7" name="Google Shape;152;p16">
            <a:extLst>
              <a:ext uri="{FF2B5EF4-FFF2-40B4-BE49-F238E27FC236}">
                <a16:creationId xmlns:a16="http://schemas.microsoft.com/office/drawing/2014/main" id="{E4311FCE-F401-A8FB-4CCE-600455A954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21087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GUI Diagram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550" y="34330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endParaRPr dirty="0"/>
          </a:p>
        </p:txBody>
      </p:sp>
      <p:pic>
        <p:nvPicPr>
          <p:cNvPr id="4" name="Picture 3" descr="A diagram of a chatbot&#10;&#10;Description automatically generated with medium confidence">
            <a:extLst>
              <a:ext uri="{FF2B5EF4-FFF2-40B4-BE49-F238E27FC236}">
                <a16:creationId xmlns:a16="http://schemas.microsoft.com/office/drawing/2014/main" id="{CDE3B1E2-61FE-D5AE-4A01-A147C8CF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24" y="933318"/>
            <a:ext cx="5431428" cy="41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537461"/>
            <a:ext cx="2230019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>Continued  </a:t>
            </a:r>
            <a:endParaRPr dirty="0"/>
          </a:p>
        </p:txBody>
      </p:sp>
      <p:pic>
        <p:nvPicPr>
          <p:cNvPr id="4" name="Picture 3" descr="A diagram of a computer&#10;&#10;Description automatically generated">
            <a:extLst>
              <a:ext uri="{FF2B5EF4-FFF2-40B4-BE49-F238E27FC236}">
                <a16:creationId xmlns:a16="http://schemas.microsoft.com/office/drawing/2014/main" id="{251D7028-0296-8E5E-839C-C2A62D83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019" y="0"/>
            <a:ext cx="49590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and Server Handler</a:t>
            </a:r>
            <a:endParaRPr dirty="0"/>
          </a:p>
        </p:txBody>
      </p:sp>
      <p:pic>
        <p:nvPicPr>
          <p:cNvPr id="5" name="Picture 4" descr="A diagram of a tunnel&#10;&#10;Description automatically generated">
            <a:extLst>
              <a:ext uri="{FF2B5EF4-FFF2-40B4-BE49-F238E27FC236}">
                <a16:creationId xmlns:a16="http://schemas.microsoft.com/office/drawing/2014/main" id="{CC7FEF62-25A6-BEFA-FB2C-335E78A26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30" y="1045718"/>
            <a:ext cx="8163719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20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Server and Server Handler</a:t>
            </a:r>
            <a:endParaRPr dirty="0"/>
          </a:p>
        </p:txBody>
      </p:sp>
      <p:pic>
        <p:nvPicPr>
          <p:cNvPr id="5" name="Picture 4" descr="A diagram of a server handling&#10;&#10;Description automatically generated">
            <a:extLst>
              <a:ext uri="{FF2B5EF4-FFF2-40B4-BE49-F238E27FC236}">
                <a16:creationId xmlns:a16="http://schemas.microsoft.com/office/drawing/2014/main" id="{7F9F4324-9D50-7B3E-9830-E9672540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50" y="1122504"/>
            <a:ext cx="7771079" cy="32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3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2;p16">
            <a:extLst>
              <a:ext uri="{FF2B5EF4-FFF2-40B4-BE49-F238E27FC236}">
                <a16:creationId xmlns:a16="http://schemas.microsoft.com/office/drawing/2014/main" id="{F48FE553-F3F9-D234-FBF7-B5F1930A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7050" y="412668"/>
            <a:ext cx="7038900" cy="70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Logging </a:t>
            </a:r>
            <a:endParaRPr dirty="0"/>
          </a:p>
        </p:txBody>
      </p:sp>
      <p:pic>
        <p:nvPicPr>
          <p:cNvPr id="7" name="Picture 6" descr="A diagram of a chatbot&#10;&#10;Description automatically generated">
            <a:extLst>
              <a:ext uri="{FF2B5EF4-FFF2-40B4-BE49-F238E27FC236}">
                <a16:creationId xmlns:a16="http://schemas.microsoft.com/office/drawing/2014/main" id="{D888E80B-E0B9-D50C-5F17-6EA29F4E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07" y="1122504"/>
            <a:ext cx="6382586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8734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95</Words>
  <Application>Microsoft Macintosh PowerPoint</Application>
  <PresentationFormat>On-screen Show (16:9)</PresentationFormat>
  <Paragraphs>23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Montserrat</vt:lpstr>
      <vt:lpstr>Lato</vt:lpstr>
      <vt:lpstr>Focus</vt:lpstr>
      <vt:lpstr>Comms Project CLack</vt:lpstr>
      <vt:lpstr>Agenda </vt:lpstr>
      <vt:lpstr>Use Case Diagram</vt:lpstr>
      <vt:lpstr>GUI Diagram</vt:lpstr>
      <vt:lpstr>Class Diagram</vt:lpstr>
      <vt:lpstr>Class Diagram Continued  </vt:lpstr>
      <vt:lpstr>Server and Server Handler</vt:lpstr>
      <vt:lpstr>Server and Server Handler</vt:lpstr>
      <vt:lpstr>Logging </vt:lpstr>
      <vt:lpstr>Logging file format</vt:lpstr>
      <vt:lpstr>Extra Slides </vt:lpstr>
      <vt:lpstr>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Comms Project CLack</dc:title>
  <cp:lastModifiedBy>Madison Avila</cp:lastModifiedBy>
  <cp:revision>10</cp:revision>
  <dcterms:modified xsi:type="dcterms:W3CDTF">2023-11-01T06:02:32Z</dcterms:modified>
</cp:coreProperties>
</file>