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F0502020204030203" pitchFamily="34" charset="0"/>
      <p:regular r:id="rId9"/>
      <p:bold r:id="rId10"/>
      <p:italic r:id="rId11"/>
      <p:boldItalic r:id="rId12"/>
    </p:embeddedFont>
    <p:embeddedFont>
      <p:font typeface="Montserrat" panose="000005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8674d4200c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8674d4200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8674d4200c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8674d4200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8674d4200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8674d4200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86ee612a7b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86ee612a7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86ee612a7b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86ee612a7b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Comms Project</a:t>
            </a:r>
            <a:endParaRPr/>
          </a:p>
          <a:p>
            <a:pPr marL="0" lvl="0" indent="0" algn="l" rtl="0">
              <a:spcBef>
                <a:spcPts val="0"/>
              </a:spcBef>
              <a:spcAft>
                <a:spcPts val="0"/>
              </a:spcAft>
              <a:buNone/>
            </a:pPr>
            <a:r>
              <a:rPr lang="en"/>
              <a:t>CLack</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David Angel, Joseph Fujimoto,Madison Avila, Sean Alcantara,Sedat Altun,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Overview</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The project was commissioned to us by a company that wanted to have the ability to create Chat Rooms. Each chat room will contain at least two people (either personal DMs or group messages). The project will be written in Java and will feature a GUI that will be utilized as well.</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 Requirements</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Users must be able to send and receive messages from other users</a:t>
            </a:r>
            <a:endParaRPr/>
          </a:p>
          <a:p>
            <a:pPr marL="457200" lvl="0" indent="-311150" algn="l" rtl="0">
              <a:spcBef>
                <a:spcPts val="0"/>
              </a:spcBef>
              <a:spcAft>
                <a:spcPts val="0"/>
              </a:spcAft>
              <a:buSzPts val="1300"/>
              <a:buAutoNum type="arabicPeriod"/>
            </a:pPr>
            <a:r>
              <a:rPr lang="en"/>
              <a:t>Users should login with their password and username. </a:t>
            </a:r>
            <a:endParaRPr/>
          </a:p>
          <a:p>
            <a:pPr marL="457200" lvl="0" indent="-311150" algn="l" rtl="0">
              <a:spcBef>
                <a:spcPts val="0"/>
              </a:spcBef>
              <a:spcAft>
                <a:spcPts val="0"/>
              </a:spcAft>
              <a:buSzPts val="1300"/>
              <a:buAutoNum type="arabicPeriod"/>
            </a:pPr>
            <a:r>
              <a:rPr lang="en"/>
              <a:t>The server should be able to handle multiple clients at a given time.</a:t>
            </a:r>
            <a:endParaRPr/>
          </a:p>
          <a:p>
            <a:pPr marL="457200" lvl="0" indent="-311150" algn="l" rtl="0">
              <a:spcBef>
                <a:spcPts val="0"/>
              </a:spcBef>
              <a:spcAft>
                <a:spcPts val="0"/>
              </a:spcAft>
              <a:buSzPts val="1300"/>
              <a:buAutoNum type="arabicPeriod"/>
            </a:pPr>
            <a:r>
              <a:rPr lang="en"/>
              <a:t>Each chat room data must be stored in individual log files.</a:t>
            </a:r>
            <a:endParaRPr/>
          </a:p>
          <a:p>
            <a:pPr marL="457200" lvl="0" indent="-311150" algn="l" rtl="0">
              <a:spcBef>
                <a:spcPts val="0"/>
              </a:spcBef>
              <a:spcAft>
                <a:spcPts val="0"/>
              </a:spcAft>
              <a:buSzPts val="1300"/>
              <a:buAutoNum type="arabicPeriod"/>
            </a:pPr>
            <a:r>
              <a:rPr lang="en"/>
              <a:t>The GUI formats the messages in a readable and time ordered manner.</a:t>
            </a:r>
            <a:endParaRPr/>
          </a:p>
          <a:p>
            <a:pPr marL="457200" lvl="0" indent="-311150" algn="l" rtl="0">
              <a:spcBef>
                <a:spcPts val="0"/>
              </a:spcBef>
              <a:spcAft>
                <a:spcPts val="0"/>
              </a:spcAft>
              <a:buSzPts val="1300"/>
              <a:buAutoNum type="arabicPeriod"/>
            </a:pPr>
            <a:r>
              <a:rPr lang="en"/>
              <a:t>A directory is available for Users to see who they sent messages to</a:t>
            </a:r>
            <a:endParaRPr/>
          </a:p>
          <a:p>
            <a:pPr marL="457200" lvl="0" indent="-311150" algn="l" rtl="0">
              <a:spcBef>
                <a:spcPts val="0"/>
              </a:spcBef>
              <a:spcAft>
                <a:spcPts val="0"/>
              </a:spcAft>
              <a:buSzPts val="1300"/>
              <a:buAutoNum type="arabicPeriod"/>
            </a:pPr>
            <a:r>
              <a:rPr lang="en"/>
              <a:t>IT members must be able to view all messages inside the logs.</a:t>
            </a:r>
            <a:endParaRPr/>
          </a:p>
          <a:p>
            <a:pPr marL="457200" lvl="0" indent="-311150" algn="l" rtl="0">
              <a:spcBef>
                <a:spcPts val="0"/>
              </a:spcBef>
              <a:spcAft>
                <a:spcPts val="0"/>
              </a:spcAft>
              <a:buSzPts val="1300"/>
              <a:buAutoNum type="arabicPeriod"/>
            </a:pPr>
            <a:r>
              <a:rPr lang="en"/>
              <a:t>A User must be part of the ChatRoom if they want to send a message inside that ChatRoom.</a:t>
            </a:r>
            <a:endParaRPr/>
          </a:p>
          <a:p>
            <a:pPr marL="457200" lvl="0" indent="-311150" algn="l" rtl="0">
              <a:spcBef>
                <a:spcPts val="0"/>
              </a:spcBef>
              <a:spcAft>
                <a:spcPts val="0"/>
              </a:spcAft>
              <a:buSzPts val="1300"/>
              <a:buAutoNum type="arabicPeriod"/>
            </a:pPr>
            <a:r>
              <a:rPr lang="en"/>
              <a:t>The application must be written in Java and must use TCP/IP networking.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Class Candidates</a:t>
            </a:r>
            <a:endParaRPr/>
          </a:p>
        </p:txBody>
      </p:sp>
      <p:sp>
        <p:nvSpPr>
          <p:cNvPr id="153" name="Google Shape;153;p16"/>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dirty="0"/>
              <a:t>User</a:t>
            </a:r>
            <a:endParaRPr dirty="0"/>
          </a:p>
          <a:p>
            <a:pPr marL="457200" lvl="0" indent="-311150" algn="l" rtl="0">
              <a:spcBef>
                <a:spcPts val="0"/>
              </a:spcBef>
              <a:spcAft>
                <a:spcPts val="0"/>
              </a:spcAft>
              <a:buSzPts val="1300"/>
              <a:buAutoNum type="arabicPeriod"/>
            </a:pPr>
            <a:r>
              <a:rPr lang="en" dirty="0"/>
              <a:t>Chat Room</a:t>
            </a:r>
            <a:endParaRPr dirty="0"/>
          </a:p>
          <a:p>
            <a:pPr marL="457200" lvl="0" indent="-311150" algn="l" rtl="0">
              <a:spcBef>
                <a:spcPts val="0"/>
              </a:spcBef>
              <a:spcAft>
                <a:spcPts val="0"/>
              </a:spcAft>
              <a:buSzPts val="1300"/>
              <a:buAutoNum type="arabicPeriod"/>
            </a:pPr>
            <a:r>
              <a:rPr lang="en" dirty="0"/>
              <a:t>Message</a:t>
            </a:r>
            <a:endParaRPr dirty="0"/>
          </a:p>
          <a:p>
            <a:pPr marL="457200" lvl="0" indent="-311150" algn="l" rtl="0">
              <a:spcBef>
                <a:spcPts val="0"/>
              </a:spcBef>
              <a:spcAft>
                <a:spcPts val="0"/>
              </a:spcAft>
              <a:buSzPts val="1300"/>
              <a:buAutoNum type="arabicPeriod"/>
            </a:pPr>
            <a:r>
              <a:rPr lang="en" dirty="0"/>
              <a:t>Chat History</a:t>
            </a:r>
            <a:endParaRPr dirty="0"/>
          </a:p>
          <a:p>
            <a:pPr marL="457200" lvl="0" indent="-311150" algn="l" rtl="0">
              <a:spcBef>
                <a:spcPts val="0"/>
              </a:spcBef>
              <a:spcAft>
                <a:spcPts val="0"/>
              </a:spcAft>
              <a:buSzPts val="1300"/>
              <a:buAutoNum type="arabicPeriod"/>
            </a:pPr>
            <a:r>
              <a:rPr lang="en" dirty="0"/>
              <a:t>Client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7"/>
          <p:cNvPicPr preferRelativeResize="0"/>
          <p:nvPr/>
        </p:nvPicPr>
        <p:blipFill>
          <a:blip r:embed="rId3">
            <a:alphaModFix/>
          </a:blip>
          <a:stretch>
            <a:fillRect/>
          </a:stretch>
        </p:blipFill>
        <p:spPr>
          <a:xfrm>
            <a:off x="1135763" y="478012"/>
            <a:ext cx="6872474" cy="4187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8"/>
          <p:cNvPicPr preferRelativeResize="0"/>
          <p:nvPr/>
        </p:nvPicPr>
        <p:blipFill>
          <a:blip r:embed="rId3">
            <a:alphaModFix/>
          </a:blip>
          <a:stretch>
            <a:fillRect/>
          </a:stretch>
        </p:blipFill>
        <p:spPr>
          <a:xfrm>
            <a:off x="1804311" y="267750"/>
            <a:ext cx="5535374" cy="46080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207</Words>
  <Application>Microsoft Office PowerPoint</Application>
  <PresentationFormat>On-screen Show (16:9)</PresentationFormat>
  <Paragraphs>21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Montserrat</vt:lpstr>
      <vt:lpstr>Lato</vt:lpstr>
      <vt:lpstr>Focus</vt:lpstr>
      <vt:lpstr>Comms Project CLack</vt:lpstr>
      <vt:lpstr>Project Overview</vt:lpstr>
      <vt:lpstr>Top Requirements</vt:lpstr>
      <vt:lpstr>Class Candidates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Comms Project CLack</dc:title>
  <cp:lastModifiedBy>Sean Steven Alcantara</cp:lastModifiedBy>
  <cp:revision>1</cp:revision>
  <dcterms:modified xsi:type="dcterms:W3CDTF">2023-10-05T01:36:52Z</dcterms:modified>
</cp:coreProperties>
</file>