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9" r:id="rId3"/>
    <p:sldId id="261" r:id="rId4"/>
    <p:sldId id="262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162" d="100"/>
          <a:sy n="162" d="100"/>
        </p:scale>
        <p:origin x="7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54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Comms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CLack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Angel, Joseph Fujimoto,Madison Avila, Sean Alcantara,Sedat Altun,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 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499" y="1116150"/>
            <a:ext cx="636755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Refresher of Our Use Case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GUI Class/Client Layout	</a:t>
            </a:r>
          </a:p>
          <a:p>
            <a:pPr lvl="1" indent="-311150">
              <a:buSzPts val="1300"/>
              <a:buAutoNum type="arabicPeriod"/>
            </a:pPr>
            <a:r>
              <a:rPr lang="en-US" dirty="0"/>
              <a:t>Show GUI Layout</a:t>
            </a:r>
          </a:p>
          <a:p>
            <a:pPr lvl="1" indent="-311150">
              <a:buSzPts val="1300"/>
              <a:buFont typeface="Lato"/>
              <a:buAutoNum type="arabicPeriod"/>
            </a:pPr>
            <a:r>
              <a:rPr lang="en-US" dirty="0"/>
              <a:t>Show </a:t>
            </a:r>
            <a:r>
              <a:rPr lang="en-US"/>
              <a:t>Class Diagram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Server Class / Server Handler Class</a:t>
            </a:r>
          </a:p>
          <a:p>
            <a:pPr lvl="1">
              <a:buAutoNum type="arabicPeriod"/>
            </a:pPr>
            <a:r>
              <a:rPr lang="en-US" dirty="0"/>
              <a:t>Sequence diagram of server creating a Handler </a:t>
            </a:r>
          </a:p>
          <a:p>
            <a:pPr lvl="1">
              <a:buFont typeface="Lato"/>
              <a:buAutoNum type="arabicPeriod"/>
            </a:pPr>
            <a:r>
              <a:rPr lang="en-US" dirty="0"/>
              <a:t>Three Types of objects can be sent – Bool and MSG and User and String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Logging (What happens on Server </a:t>
            </a:r>
            <a:r>
              <a:rPr lang="en-US" dirty="0" err="1"/>
              <a:t>ChatHistory</a:t>
            </a:r>
            <a:r>
              <a:rPr lang="en-US" dirty="0"/>
              <a:t> vs Client </a:t>
            </a:r>
            <a:r>
              <a:rPr lang="en-US" dirty="0" err="1"/>
              <a:t>ChatHistory</a:t>
            </a:r>
            <a:r>
              <a:rPr lang="en-US" dirty="0"/>
              <a:t>)</a:t>
            </a:r>
          </a:p>
          <a:p>
            <a:pPr lvl="1">
              <a:buAutoNum type="arabicPeriod"/>
            </a:pPr>
            <a:r>
              <a:rPr lang="en-US" dirty="0"/>
              <a:t>Sequence diagram of the steps to logging on each side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 HERE</a:t>
            </a:r>
            <a:br>
              <a:rPr lang="en" dirty="0"/>
            </a:br>
            <a:r>
              <a:rPr lang="en" dirty="0"/>
              <a:t>Talk about the Method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Diagram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65986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96</Words>
  <Application>Microsoft Macintosh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Lato</vt:lpstr>
      <vt:lpstr>Arial</vt:lpstr>
      <vt:lpstr>Montserrat</vt:lpstr>
      <vt:lpstr>Focus</vt:lpstr>
      <vt:lpstr>Comms Project CLack</vt:lpstr>
      <vt:lpstr>Agenda </vt:lpstr>
      <vt:lpstr>Class Diagram HERE Talk about the Method</vt:lpstr>
      <vt:lpstr>GUI Diagram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Comms Project CLack</dc:title>
  <cp:lastModifiedBy>Madison Avila</cp:lastModifiedBy>
  <cp:revision>5</cp:revision>
  <dcterms:modified xsi:type="dcterms:W3CDTF">2023-10-29T04:28:07Z</dcterms:modified>
</cp:coreProperties>
</file>