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>
        <p:scale>
          <a:sx n="75" d="100"/>
          <a:sy n="75" d="100"/>
        </p:scale>
        <p:origin x="902" y="125"/>
      </p:cViewPr>
      <p:guideLst/>
    </p:cSldViewPr>
  </p:slideViewPr>
  <p:outlineViewPr>
    <p:cViewPr>
      <p:scale>
        <a:sx n="33" d="100"/>
        <a:sy n="33" d="100"/>
      </p:scale>
      <p:origin x="0" y="-19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66088D-241D-40A0-B780-31F43A65BDD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DF3454A-AB1D-461A-A0A6-312344BE01B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506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88D-241D-40A0-B780-31F43A65BDD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54A-AB1D-461A-A0A6-312344BE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88D-241D-40A0-B780-31F43A65BDD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54A-AB1D-461A-A0A6-312344BE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6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88D-241D-40A0-B780-31F43A65BDD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54A-AB1D-461A-A0A6-312344BE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66088D-241D-40A0-B780-31F43A65BDD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F3454A-AB1D-461A-A0A6-312344BE01B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1617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88D-241D-40A0-B780-31F43A65BDD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54A-AB1D-461A-A0A6-312344BE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87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88D-241D-40A0-B780-31F43A65BDD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54A-AB1D-461A-A0A6-312344BE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09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88D-241D-40A0-B780-31F43A65BDD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54A-AB1D-461A-A0A6-312344BE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088D-241D-40A0-B780-31F43A65BDD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54A-AB1D-461A-A0A6-312344BE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B66088D-241D-40A0-B780-31F43A65BDD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DF3454A-AB1D-461A-A0A6-312344BE01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4612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B66088D-241D-40A0-B780-31F43A65BDD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DF3454A-AB1D-461A-A0A6-312344BE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66088D-241D-40A0-B780-31F43A65BDD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F3454A-AB1D-461A-A0A6-312344BE01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39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586256D6-E2DE-607D-B2F1-117F28744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hu-HU" sz="1500" dirty="0"/>
              <a:t>Készítette:</a:t>
            </a:r>
          </a:p>
          <a:p>
            <a:r>
              <a:rPr lang="hu-HU" sz="1500" dirty="0"/>
              <a:t>Balázs Fülöp Mátyás, </a:t>
            </a:r>
            <a:r>
              <a:rPr lang="hu-HU" sz="1500" dirty="0" err="1"/>
              <a:t>GorDos</a:t>
            </a:r>
            <a:r>
              <a:rPr lang="hu-HU" sz="1500" dirty="0"/>
              <a:t> Bence, Búcsú Áron</a:t>
            </a:r>
            <a:endParaRPr lang="en-US" sz="15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22BFE6-F738-94E1-93B2-229D0BD50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716" y="1254239"/>
            <a:ext cx="5002883" cy="43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6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571939-B6CF-76BA-50D2-D27826D1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79" y="849564"/>
            <a:ext cx="10178322" cy="1492132"/>
          </a:xfrm>
        </p:spPr>
        <p:txBody>
          <a:bodyPr/>
          <a:lstStyle/>
          <a:p>
            <a:r>
              <a:rPr lang="hu-HU" cap="none" dirty="0"/>
              <a:t>Kinek készült?</a:t>
            </a:r>
            <a:endParaRPr lang="en-US" cap="none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3A4DC7-AE6B-B0FD-0825-64CFA47B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Fotósoknak</a:t>
            </a:r>
          </a:p>
          <a:p>
            <a:r>
              <a:rPr lang="hu-HU" dirty="0"/>
              <a:t>Valamint minden olyan felhasználónak, aki képeiket digitális szeretnék megnézni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C5A4BA8-7876-B111-59B2-4483BFA0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8627">
            <a:off x="9542663" y="203296"/>
            <a:ext cx="1683214" cy="223910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D6B8BF0-377F-1A0C-593D-DFEEEC4FC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3429000"/>
            <a:ext cx="4117340" cy="274489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41581E9-08EC-D810-A527-272DF5C36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80" y="3387610"/>
            <a:ext cx="4117340" cy="30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7C38DE-7AD0-DFD0-7900-5A60589B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78720"/>
            <a:ext cx="10178322" cy="1065600"/>
          </a:xfrm>
        </p:spPr>
        <p:txBody>
          <a:bodyPr>
            <a:normAutofit/>
          </a:bodyPr>
          <a:lstStyle/>
          <a:p>
            <a:r>
              <a:rPr lang="hu-HU" sz="5500" cap="none" dirty="0"/>
              <a:t>Fő funkciók:</a:t>
            </a:r>
            <a:endParaRPr lang="en-US" sz="5500" cap="none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4F9BD1-5C1A-30E0-092C-965680D0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118" y="1971365"/>
            <a:ext cx="10178322" cy="3593591"/>
          </a:xfrm>
        </p:spPr>
        <p:txBody>
          <a:bodyPr/>
          <a:lstStyle/>
          <a:p>
            <a:r>
              <a:rPr lang="hu-HU" sz="2500" dirty="0"/>
              <a:t>Képek elforgatása és tükrözése</a:t>
            </a:r>
          </a:p>
          <a:p>
            <a:r>
              <a:rPr lang="hu-HU" sz="2500" dirty="0"/>
              <a:t>Nagyítás és kicsinyítés a képen</a:t>
            </a:r>
          </a:p>
          <a:p>
            <a:r>
              <a:rPr lang="hu-HU" sz="2500" dirty="0"/>
              <a:t>Albumok kialakítása és képek elhelyezése</a:t>
            </a:r>
          </a:p>
          <a:p>
            <a:r>
              <a:rPr lang="hu-HU" sz="2500" dirty="0"/>
              <a:t>Képek diavetítése</a:t>
            </a:r>
          </a:p>
          <a:p>
            <a:r>
              <a:rPr lang="hu-HU" sz="2500" dirty="0"/>
              <a:t>Filterek</a:t>
            </a:r>
          </a:p>
          <a:p>
            <a:r>
              <a:rPr lang="hu-HU" sz="2500" dirty="0"/>
              <a:t>Rajzolás a képre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265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851A1A-D5E9-C8EA-3721-E7CADDD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500" cap="none" dirty="0"/>
              <a:t>Bővíthetőség:</a:t>
            </a:r>
            <a:endParaRPr lang="en-US" sz="5500" cap="none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970C4E-7D2C-DB9E-4BCC-25B39123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hu-HU" dirty="0"/>
              <a:t>A programot a felhasználó kedve szerint bővítheti, amilyen funkcióval csak szeretné</a:t>
            </a:r>
          </a:p>
          <a:p>
            <a:r>
              <a:rPr lang="hu-HU" dirty="0"/>
              <a:t>Ezáltal az applikáció felhasználása sokkal rugalmasabbá válhat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C977899-2BED-6A8C-8668-3E4435BAD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38" y="3521730"/>
            <a:ext cx="2873519" cy="287351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B3A21E0-5619-D307-B4A1-7B7710996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57" y="3086229"/>
            <a:ext cx="6718147" cy="37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8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15FF85-1759-EA0C-1919-688569DB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/>
              <a:t>Rajzolás:</a:t>
            </a:r>
            <a:endParaRPr lang="en-US" cap="none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D4F89B-F35B-07C2-F978-403C846E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88161"/>
            <a:ext cx="10178322" cy="3593591"/>
          </a:xfrm>
        </p:spPr>
        <p:txBody>
          <a:bodyPr/>
          <a:lstStyle/>
          <a:p>
            <a:r>
              <a:rPr lang="hu-HU" dirty="0"/>
              <a:t>Applikációnkban lehetősége van különböző rajz műveletek használatára, a kívánt képen belül</a:t>
            </a:r>
          </a:p>
          <a:p>
            <a:r>
              <a:rPr lang="hu-HU" dirty="0"/>
              <a:t>Különböző színek és formák használata</a:t>
            </a:r>
          </a:p>
          <a:p>
            <a:r>
              <a:rPr lang="hu-HU" dirty="0"/>
              <a:t>Szöveges tartalom is a képre helyezhető</a:t>
            </a:r>
          </a:p>
          <a:p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0A93796-0B58-3F63-7FCF-6DD54D2B0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3291592"/>
            <a:ext cx="4258310" cy="319981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F7475FB-74A1-10D1-E73C-878522EF0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257" y="3117990"/>
            <a:ext cx="3417903" cy="341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6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14C985-2EA7-5970-82A4-6E7A2008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/>
              <a:t>Filterek:</a:t>
            </a:r>
            <a:endParaRPr lang="en-US" cap="none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60168F-F0B0-D925-9E4C-E99609D1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1521"/>
            <a:ext cx="10178322" cy="3593591"/>
          </a:xfrm>
        </p:spPr>
        <p:txBody>
          <a:bodyPr/>
          <a:lstStyle/>
          <a:p>
            <a:r>
              <a:rPr lang="hu-HU" dirty="0"/>
              <a:t>Kiválasztott képre különböző filterek helyezhetők</a:t>
            </a:r>
          </a:p>
          <a:p>
            <a:pPr lvl="1"/>
            <a:r>
              <a:rPr lang="hu-HU" dirty="0"/>
              <a:t>Kép </a:t>
            </a:r>
            <a:r>
              <a:rPr lang="hu-HU" dirty="0" err="1"/>
              <a:t>invertálás</a:t>
            </a:r>
            <a:endParaRPr lang="hu-HU" dirty="0"/>
          </a:p>
          <a:p>
            <a:pPr lvl="1"/>
            <a:r>
              <a:rPr lang="hu-HU" dirty="0"/>
              <a:t>Szinek szürkével való kifejezése</a:t>
            </a:r>
          </a:p>
          <a:p>
            <a:pPr lvl="1"/>
            <a:r>
              <a:rPr lang="hu-HU" dirty="0"/>
              <a:t>Vörös, zöld és kék színskála kimutatása</a:t>
            </a:r>
          </a:p>
          <a:p>
            <a:pPr lvl="1"/>
            <a:r>
              <a:rPr lang="hu-HU" dirty="0"/>
              <a:t>Kép fekete és fehér árnyalatokkal való kijelzése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BDC1834-CDF3-6D1E-4CDA-5BEC3CEAB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46" y="1382427"/>
            <a:ext cx="3159693" cy="202354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14DE112-2F9D-49B7-3D2E-1115DC180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59" y="3854628"/>
            <a:ext cx="3706469" cy="277985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ABF0D5A-342B-A7F1-3B43-7DDBE1F69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29" y="4490720"/>
            <a:ext cx="3504622" cy="20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5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3AFABD8A-52A3-222F-22EC-A573B668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09" y="2012902"/>
            <a:ext cx="7210529" cy="2832195"/>
          </a:xfrm>
        </p:spPr>
        <p:txBody>
          <a:bodyPr/>
          <a:lstStyle/>
          <a:p>
            <a:r>
              <a:rPr lang="en-US" dirty="0"/>
              <a:t>K</a:t>
            </a:r>
            <a:r>
              <a:rPr lang="hu-HU" dirty="0" err="1"/>
              <a:t>öszönjük</a:t>
            </a:r>
            <a:r>
              <a:rPr lang="hu-HU" dirty="0"/>
              <a:t> a Figyelmet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23889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Jelvény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Jelvény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elvény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Jelvény</Template>
  <TotalTime>71</TotalTime>
  <Words>126</Words>
  <Application>Microsoft Office PowerPoint</Application>
  <PresentationFormat>Szélesvásznú</PresentationFormat>
  <Paragraphs>26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Jelvény</vt:lpstr>
      <vt:lpstr>PowerPoint-bemutató</vt:lpstr>
      <vt:lpstr>Kinek készült?</vt:lpstr>
      <vt:lpstr>Fő funkciók:</vt:lpstr>
      <vt:lpstr>Bővíthetőség:</vt:lpstr>
      <vt:lpstr>Rajzolás:</vt:lpstr>
      <vt:lpstr>Filterek: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Áron</dc:creator>
  <cp:lastModifiedBy>Áron</cp:lastModifiedBy>
  <cp:revision>1</cp:revision>
  <dcterms:created xsi:type="dcterms:W3CDTF">2022-05-23T16:36:50Z</dcterms:created>
  <dcterms:modified xsi:type="dcterms:W3CDTF">2022-05-23T17:48:18Z</dcterms:modified>
</cp:coreProperties>
</file>