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facfd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1facfd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7ec19d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7ec19d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97ec19d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97ec19d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97ec19d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97ec19d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97ec19d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97ec19d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97ec19d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97ec19d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97ec19d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97ec19d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7ec19dc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97ec19dc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97ec19d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97ec19d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6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Paper Review :</a:t>
            </a:r>
            <a:r>
              <a:rPr lang="en" sz="2780"/>
              <a:t> RSCFed: Random Sampling Consensus Federated Semi-supervised Learning</a:t>
            </a:r>
            <a:endParaRPr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2210">
                <a:solidFill>
                  <a:srgbClr val="000000"/>
                </a:solidFill>
              </a:rPr>
              <a:t>Name : </a:t>
            </a:r>
            <a:r>
              <a:rPr lang="en" sz="2210">
                <a:solidFill>
                  <a:srgbClr val="000000"/>
                </a:solidFill>
              </a:rPr>
              <a:t>Syed Muaz Ali</a:t>
            </a:r>
            <a:endParaRPr sz="221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2210">
                <a:solidFill>
                  <a:srgbClr val="000000"/>
                </a:solidFill>
              </a:rPr>
              <a:t>ID : </a:t>
            </a:r>
            <a:r>
              <a:rPr lang="en" sz="2210">
                <a:solidFill>
                  <a:srgbClr val="000000"/>
                </a:solidFill>
              </a:rPr>
              <a:t>17201014</a:t>
            </a:r>
            <a:endParaRPr sz="221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8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Novel federated semi-supervised learning called RSCFed.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new methodology to update global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Distance-reweighted model (DMA)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Semi-supervised learning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Categories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Partially labeled images on all local clients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Fully </a:t>
            </a:r>
            <a:r>
              <a:rPr lang="en">
                <a:solidFill>
                  <a:srgbClr val="000000"/>
                </a:solidFill>
              </a:rPr>
              <a:t>unlabeled</a:t>
            </a:r>
            <a:r>
              <a:rPr lang="en">
                <a:solidFill>
                  <a:srgbClr val="000000"/>
                </a:solidFill>
              </a:rPr>
              <a:t> images or fully labeled images on clients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FSSL Setting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Local Training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parts of RSCFed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Datasets : SVHN, CIFAR-100, ISIC 2018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Extraction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SGD optimizer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labeled and unlabeled clients :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Improvement on SVHN Dataset compared to Fed-Consist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Improvement on CIFAR-100, ISIC 2018 compared to Fed-Consist and FedIRM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partially labeled clients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Improvement on SVHN Dataset compared to Fed-Consist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Communication Cost Limitations but still performs better in terms of accuracy and AUC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RSCFed for federated semi-supervised learning with Non-IID local clients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Distance-reweighted model aggregation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Outperforms state-of-the art models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7902150" y="822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