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5" r:id="rId1"/>
  </p:sldMasterIdLst>
  <p:notesMasterIdLst>
    <p:notesMasterId r:id="rId16"/>
  </p:notesMasterIdLst>
  <p:sldIdLst>
    <p:sldId id="256" r:id="rId2"/>
    <p:sldId id="262" r:id="rId3"/>
    <p:sldId id="257" r:id="rId4"/>
    <p:sldId id="258" r:id="rId5"/>
    <p:sldId id="259" r:id="rId6"/>
    <p:sldId id="263" r:id="rId7"/>
    <p:sldId id="264" r:id="rId8"/>
    <p:sldId id="265" r:id="rId9"/>
    <p:sldId id="270" r:id="rId10"/>
    <p:sldId id="261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나눔고딕 Light" panose="020D0904000000000000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  <p:embeddedFont>
      <p:font typeface="Berlin Sans FB Demi" panose="020E0802020502020306" pitchFamily="34" charset="0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w Cen MT" panose="020B0602020104020603" pitchFamily="34" charset="0"/>
      <p:regular r:id="rId25"/>
      <p:bold r:id="rId26"/>
      <p:italic r:id="rId27"/>
      <p:boldItalic r:id="rId28"/>
    </p:embeddedFont>
    <p:embeddedFont>
      <p:font typeface="Wingdings 3" panose="05040102010807070707" pitchFamily="18" charset="2"/>
      <p:regular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A3"/>
    <a:srgbClr val="7AA5AE"/>
    <a:srgbClr val="BDFFF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7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C45C0-293F-4026-9E2A-F9669B5AC62B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C7707-2102-4603-AABA-78543C1D0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54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8A36-25DA-4F30-9900-90BA4606BEAD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194937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E267-D0CF-4612-B3BD-5B1ED9194F84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201274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F8AD-2C64-4B83-98BB-3F9540CC8337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32626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EF308-C0A3-4D94-8E80-D6CB9051FE47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832871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5-C958-4C5D-A854-8C104ED60165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54081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CA16C-7C22-4B3A-A8F5-83CB6D2C4DF8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860589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87E0-6989-4830-9BBA-489CDE2D4D9E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104359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0CE99-F7FD-40AA-95E2-2A9BEE09D216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74691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0E1B8-93B3-4713-96CF-2AA29AFD7BF6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888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57E5-632F-4B11-8CC1-0EB7CDD4065C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1045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0C4AF-1A83-4250-9381-A6B338C9EF17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5803-DE51-42D7-BAA4-782710D151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08551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fld id="{05306F33-FA9D-4E8F-984A-2B0D0C426C60}" type="datetime1">
              <a:rPr lang="ko-KR" altLang="en-US" smtClean="0"/>
              <a:t>2018-07-21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defRPr>
            </a:lvl1pPr>
          </a:lstStyle>
          <a:p>
            <a:fld id="{29EA5803-DE51-42D7-BAA4-782710D151F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26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ransition spd="slow">
    <p:push/>
  </p:transition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나눔고딕 Light" panose="020D0904000000000000" pitchFamily="50" charset="-127"/>
          <a:ea typeface="나눔고딕 Light" panose="020D09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800" dirty="0">
                <a:latin typeface="Berlin Sans FB Demi" panose="020E0802020502020306" pitchFamily="34" charset="0"/>
              </a:rPr>
              <a:t>POTG</a:t>
            </a:r>
            <a:endParaRPr lang="ko-KR" altLang="en-US" sz="8800" dirty="0">
              <a:latin typeface="Berlin Sans FB Demi" panose="020E0802020502020306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김사윤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이은학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장하린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정지홍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7" name="Picture 2" descr="ì¼êµ¬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1D3A0E"/>
              </a:clrFrom>
              <a:clrTo>
                <a:srgbClr val="1D3A0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732" r="89933">
                        <a14:foregroundMark x1="40940" y1="97910" x2="40940" y2="97910"/>
                        <a14:foregroundMark x1="54195" y1="75821" x2="54195" y2="75821"/>
                        <a14:foregroundMark x1="66107" y1="83284" x2="66107" y2="83284"/>
                        <a14:foregroundMark x1="66107" y1="94925" x2="65940" y2="96119"/>
                        <a14:foregroundMark x1="59564" y1="98507" x2="59564" y2="98507"/>
                        <a14:foregroundMark x1="47819" y1="97313" x2="47819" y2="97313"/>
                        <a14:foregroundMark x1="47819" y1="97313" x2="47819" y2="97313"/>
                        <a14:foregroundMark x1="40940" y1="97612" x2="54195" y2="74925"/>
                        <a14:foregroundMark x1="66107" y1="83582" x2="53859" y2="75224"/>
                        <a14:foregroundMark x1="66611" y1="95224" x2="66443" y2="80597"/>
                        <a14:foregroundMark x1="59228" y1="99403" x2="65268" y2="95224"/>
                        <a14:foregroundMark x1="58893" y1="98507" x2="40772" y2="97910"/>
                        <a14:foregroundMark x1="58054" y1="91343" x2="55872" y2="91642"/>
                        <a14:foregroundMark x1="56376" y1="85970" x2="55369" y2="85970"/>
                        <a14:foregroundMark x1="54530" y1="88060" x2="54866" y2="91343"/>
                        <a14:foregroundMark x1="57215" y1="93134" x2="57550" y2="91940"/>
                        <a14:foregroundMark x1="57718" y1="91642" x2="57718" y2="91642"/>
                        <a14:foregroundMark x1="58557" y1="88060" x2="58557" y2="88060"/>
                        <a14:foregroundMark x1="57718" y1="84478" x2="57718" y2="84478"/>
                        <a14:foregroundMark x1="61242" y1="44179" x2="61242" y2="44179"/>
                        <a14:foregroundMark x1="57383" y1="58806" x2="57718" y2="64179"/>
                        <a14:foregroundMark x1="58389" y1="91642" x2="58389" y2="91642"/>
                        <a14:foregroundMark x1="56376" y1="82985" x2="56376" y2="82985"/>
                        <a14:foregroundMark x1="55705" y1="89254" x2="56376" y2="90746"/>
                        <a14:foregroundMark x1="54866" y1="91343" x2="54866" y2="91343"/>
                      </a14:backgroundRemoval>
                    </a14:imgEffect>
                    <a14:imgEffect>
                      <a14:artisticCrisscrossEtching trans="76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0128" y="3044952"/>
            <a:ext cx="6916928" cy="3813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42765-67CB-4576-BE90-6E414040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2813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0E33E4-2F93-48C5-8ACF-28020ECE3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355" y="873394"/>
            <a:ext cx="4356358" cy="58553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D3C20F-A626-40F6-ADE0-E15DF7D0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586286"/>
            <a:ext cx="5086350" cy="542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00EDF6-8353-43B0-80B1-ED482079E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229796"/>
            <a:ext cx="4356358" cy="44989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A151D1-9A80-4BA0-94DE-9D877A130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649" y="620202"/>
            <a:ext cx="4485575" cy="6029076"/>
          </a:xfrm>
          <a:prstGeom prst="rect">
            <a:avLst/>
          </a:prstGeom>
        </p:spPr>
      </p:pic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15A2FAC9-164F-4CAD-9033-94C120123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75371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67845-D81A-4760-B836-659D4912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044C60-934B-48A5-A7C7-36297DEA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D95585-C793-4BBB-8850-154A1E9E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22" y="176931"/>
            <a:ext cx="3086100" cy="3381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4E05DFF-650A-4D7F-A13F-CC6ECA4B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5206"/>
            <a:ext cx="12192000" cy="55475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D5EA68-F9DB-4192-AC99-22A591B73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804" y="1472845"/>
            <a:ext cx="5476875" cy="415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9D87B4-6384-44CB-AA21-2170DE26CDBC}"/>
              </a:ext>
            </a:extLst>
          </p:cNvPr>
          <p:cNvSpPr txBox="1"/>
          <p:nvPr/>
        </p:nvSpPr>
        <p:spPr>
          <a:xfrm>
            <a:off x="2946909" y="4165977"/>
            <a:ext cx="247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20180731WOSK02018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7217F-4364-4756-A35A-202364BF2C71}"/>
              </a:ext>
            </a:extLst>
          </p:cNvPr>
          <p:cNvSpPr txBox="1"/>
          <p:nvPr/>
        </p:nvSpPr>
        <p:spPr>
          <a:xfrm>
            <a:off x="2946909" y="4451228"/>
            <a:ext cx="247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2018 07 31 WO SK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9C4621B4-40CC-427F-9CBA-B9DF9D869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79321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F0D3B-65C9-44B6-9071-769B0F2A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A89735-4814-4AB9-8C63-DFDB90AD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7371CB-9A25-4F2F-8D63-86C3F7E3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2639"/>
            <a:ext cx="12192000" cy="4072721"/>
          </a:xfrm>
          <a:prstGeom prst="rect">
            <a:avLst/>
          </a:prstGeom>
        </p:spPr>
      </p:pic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B6DFCB0B-28F3-4D88-A4DF-E7FF6CAFA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227" y="731836"/>
            <a:ext cx="4356358" cy="5855397"/>
          </a:xfrm>
          <a:prstGeom prst="rect">
            <a:avLst/>
          </a:prstGeom>
        </p:spPr>
      </p:pic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D745C-BABC-44D4-916F-99ABD9B3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3209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67A9D-FB49-4BB8-99E9-6CC8EF1B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6E54C-4786-4B16-B415-757572625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CFE15C-D85A-4EDC-AF58-32766BFC1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860" y="2099543"/>
            <a:ext cx="6829425" cy="2124075"/>
          </a:xfrm>
          <a:prstGeom prst="rect">
            <a:avLst/>
          </a:prstGeom>
        </p:spPr>
      </p:pic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E783A8A-9987-496D-9600-242C25AC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66E48A-AE21-46BC-BAEF-5A423017D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34" y="2724973"/>
            <a:ext cx="5086350" cy="542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AFFBDA5-6DDE-4F3C-9C04-59634262B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7" y="2043112"/>
            <a:ext cx="6600825" cy="2771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1F37096-37EB-47D3-B33C-B125763F8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6255" y="1348647"/>
            <a:ext cx="4356358" cy="44989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D1699F-F7CE-4D33-9930-5B06768AD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572" y="352424"/>
            <a:ext cx="7086600" cy="6153150"/>
          </a:xfrm>
          <a:prstGeom prst="rect">
            <a:avLst/>
          </a:prstGeom>
        </p:spPr>
      </p:pic>
      <p:pic>
        <p:nvPicPr>
          <p:cNvPr id="10" name="내용 개체 틀 5">
            <a:extLst>
              <a:ext uri="{FF2B5EF4-FFF2-40B4-BE49-F238E27FC236}">
                <a16:creationId xmlns:a16="http://schemas.microsoft.com/office/drawing/2014/main" id="{F12F472A-8DDE-45DA-A69A-77A8D11F7D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3355" y="873394"/>
            <a:ext cx="4356358" cy="585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820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78C51F-6893-4A95-BE69-731233536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7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김사윤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이은학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장하린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, </a:t>
            </a:r>
            <a:r>
              <a:rPr lang="ko-KR" altLang="en-US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정지홍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) </a:t>
            </a:r>
            <a:endParaRPr lang="ko-KR" alt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4AE79E-9611-46A3-9D9A-AED3BD32E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감사합니다</a:t>
            </a:r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4F0336-4AD1-4DC3-9864-89D22C24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10064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E0D97-961F-43E9-A850-4D631BF1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1C309-BE58-439C-9C08-2485C038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CDBA61-2701-4A5F-84D7-56AA52B90E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3" b="13275"/>
          <a:stretch/>
        </p:blipFill>
        <p:spPr>
          <a:xfrm>
            <a:off x="541392" y="103367"/>
            <a:ext cx="4383421" cy="649621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B7AF0E6-E838-44E9-94C4-2AF0B1643597}"/>
              </a:ext>
            </a:extLst>
          </p:cNvPr>
          <p:cNvSpPr/>
          <p:nvPr/>
        </p:nvSpPr>
        <p:spPr>
          <a:xfrm>
            <a:off x="4389120" y="2226365"/>
            <a:ext cx="270344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1B9C051-56A6-4FBB-8364-5209F33F61D5}"/>
              </a:ext>
            </a:extLst>
          </p:cNvPr>
          <p:cNvSpPr/>
          <p:nvPr/>
        </p:nvSpPr>
        <p:spPr>
          <a:xfrm>
            <a:off x="4389120" y="4281778"/>
            <a:ext cx="270344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FC42E7-7F31-4083-A51A-4FDA1D86B5E3}"/>
              </a:ext>
            </a:extLst>
          </p:cNvPr>
          <p:cNvSpPr/>
          <p:nvPr/>
        </p:nvSpPr>
        <p:spPr>
          <a:xfrm>
            <a:off x="2878373" y="4830418"/>
            <a:ext cx="270344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C77949-C367-440E-BAA0-27F1591C634B}"/>
              </a:ext>
            </a:extLst>
          </p:cNvPr>
          <p:cNvSpPr/>
          <p:nvPr/>
        </p:nvSpPr>
        <p:spPr>
          <a:xfrm>
            <a:off x="3830033" y="4830418"/>
            <a:ext cx="270344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7EB324A-4DB6-42E7-9171-7356B21959DE}"/>
              </a:ext>
            </a:extLst>
          </p:cNvPr>
          <p:cNvSpPr/>
          <p:nvPr/>
        </p:nvSpPr>
        <p:spPr>
          <a:xfrm>
            <a:off x="4315062" y="5657354"/>
            <a:ext cx="169473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822A545-425A-42FF-BF9B-AE70B277F93F}"/>
              </a:ext>
            </a:extLst>
          </p:cNvPr>
          <p:cNvSpPr/>
          <p:nvPr/>
        </p:nvSpPr>
        <p:spPr>
          <a:xfrm>
            <a:off x="3148717" y="5482425"/>
            <a:ext cx="169473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A74FC5F-4413-4FD7-A0CE-96B569E315ED}"/>
              </a:ext>
            </a:extLst>
          </p:cNvPr>
          <p:cNvSpPr/>
          <p:nvPr/>
        </p:nvSpPr>
        <p:spPr>
          <a:xfrm>
            <a:off x="2623702" y="5657353"/>
            <a:ext cx="169473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84E2973-7367-485F-933E-316D719111CF}"/>
              </a:ext>
            </a:extLst>
          </p:cNvPr>
          <p:cNvSpPr/>
          <p:nvPr/>
        </p:nvSpPr>
        <p:spPr>
          <a:xfrm>
            <a:off x="2019172" y="5394960"/>
            <a:ext cx="169473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D033E0E-F705-49F1-902C-EB4D887E6316}"/>
              </a:ext>
            </a:extLst>
          </p:cNvPr>
          <p:cNvSpPr/>
          <p:nvPr/>
        </p:nvSpPr>
        <p:spPr>
          <a:xfrm>
            <a:off x="2040530" y="5707207"/>
            <a:ext cx="169473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293C143-2FA0-447E-AE70-BC80F42EE4C9}"/>
              </a:ext>
            </a:extLst>
          </p:cNvPr>
          <p:cNvSpPr/>
          <p:nvPr/>
        </p:nvSpPr>
        <p:spPr>
          <a:xfrm>
            <a:off x="1470650" y="5796818"/>
            <a:ext cx="270344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D7F7DB7-5F0B-4FF8-88ED-590BA3A3396B}"/>
              </a:ext>
            </a:extLst>
          </p:cNvPr>
          <p:cNvSpPr/>
          <p:nvPr/>
        </p:nvSpPr>
        <p:spPr>
          <a:xfrm>
            <a:off x="1470650" y="6018186"/>
            <a:ext cx="270344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C55D8D4-63FD-4C0A-A146-362D73B4E791}"/>
              </a:ext>
            </a:extLst>
          </p:cNvPr>
          <p:cNvSpPr/>
          <p:nvPr/>
        </p:nvSpPr>
        <p:spPr>
          <a:xfrm>
            <a:off x="954157" y="4281778"/>
            <a:ext cx="270344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5C9CD0C-81BB-44BA-ADA0-FCC4FACB5B4C}"/>
              </a:ext>
            </a:extLst>
          </p:cNvPr>
          <p:cNvSpPr/>
          <p:nvPr/>
        </p:nvSpPr>
        <p:spPr>
          <a:xfrm>
            <a:off x="946206" y="1856231"/>
            <a:ext cx="198782" cy="1749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7591D-1C18-42E1-B330-68527E648F42}"/>
              </a:ext>
            </a:extLst>
          </p:cNvPr>
          <p:cNvSpPr txBox="1"/>
          <p:nvPr/>
        </p:nvSpPr>
        <p:spPr>
          <a:xfrm>
            <a:off x="5947478" y="2720471"/>
            <a:ext cx="461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너무 바쁘다</a:t>
            </a:r>
            <a:r>
              <a:rPr lang="en-US" altLang="ko-KR" sz="54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!</a:t>
            </a:r>
            <a:endParaRPr lang="en-US" sz="54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4BF97E43-9D0D-4ED8-AF96-D8F3F107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43164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제작 동기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743740"/>
            <a:ext cx="10972800" cy="438242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경기 전체의 흐름을 빠르게 파악하기 위해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놓쳤던 경기의 하이라이트 재시청을 위해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DF32ED-8F26-4DE3-9774-D27D6B0E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91514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743740"/>
            <a:ext cx="10972800" cy="4382424"/>
          </a:xfrm>
        </p:spPr>
        <p:txBody>
          <a:bodyPr/>
          <a:lstStyle/>
          <a:p>
            <a:r>
              <a:rPr lang="ko-KR" altLang="en-US" dirty="0"/>
              <a:t>각 월마다 있었던 경기의 하이라이트를 한 곳에 모아 보기 쉽게 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F19590-18D2-498D-B79A-7FB14697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6653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원리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503920" y="1588176"/>
            <a:ext cx="7966345" cy="4788201"/>
            <a:chOff x="564880" y="1598336"/>
            <a:chExt cx="7966345" cy="4788201"/>
          </a:xfrm>
        </p:grpSpPr>
        <p:cxnSp>
          <p:nvCxnSpPr>
            <p:cNvPr id="58" name="직선 연결선 57"/>
            <p:cNvCxnSpPr>
              <a:endCxn id="14" idx="1"/>
            </p:cNvCxnSpPr>
            <p:nvPr/>
          </p:nvCxnSpPr>
          <p:spPr>
            <a:xfrm>
              <a:off x="5941386" y="4628585"/>
              <a:ext cx="86127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구부러진 연결선 49"/>
            <p:cNvCxnSpPr>
              <a:stCxn id="17" idx="0"/>
            </p:cNvCxnSpPr>
            <p:nvPr/>
          </p:nvCxnSpPr>
          <p:spPr>
            <a:xfrm rot="16200000" flipH="1" flipV="1">
              <a:off x="2936079" y="1950031"/>
              <a:ext cx="728645" cy="2946923"/>
            </a:xfrm>
            <a:prstGeom prst="curvedConnector4">
              <a:avLst>
                <a:gd name="adj1" fmla="val 130374"/>
                <a:gd name="adj2" fmla="val 6673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H="1" flipV="1">
              <a:off x="4768619" y="3816271"/>
              <a:ext cx="12380" cy="515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모서리가 둥근 직사각형 7"/>
            <p:cNvSpPr/>
            <p:nvPr/>
          </p:nvSpPr>
          <p:spPr>
            <a:xfrm>
              <a:off x="609600" y="1598336"/>
              <a:ext cx="2445840" cy="907968"/>
            </a:xfrm>
            <a:prstGeom prst="roundRect">
              <a:avLst/>
            </a:prstGeom>
            <a:solidFill>
              <a:srgbClr val="FFA3A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아주 긴 경기를 효율적으로</a:t>
              </a:r>
              <a:endParaRPr lang="en-US" altLang="ko-KR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챙겨볼 수 없을까</a:t>
              </a:r>
              <a:r>
                <a:rPr lang="en-US" altLang="ko-KR" sz="1600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?</a:t>
              </a:r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11" name="순서도: 수행의 시작/종료 10"/>
            <p:cNvSpPr/>
            <p:nvPr/>
          </p:nvSpPr>
          <p:spPr>
            <a:xfrm>
              <a:off x="957720" y="3873539"/>
              <a:ext cx="1660160" cy="572688"/>
            </a:xfrm>
            <a:prstGeom prst="flowChartTermina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키워드 구분</a:t>
              </a:r>
            </a:p>
          </p:txBody>
        </p:sp>
        <p:sp>
          <p:nvSpPr>
            <p:cNvPr id="12" name="순서도: 판단 11"/>
            <p:cNvSpPr/>
            <p:nvPr/>
          </p:nvSpPr>
          <p:spPr>
            <a:xfrm>
              <a:off x="564880" y="4665894"/>
              <a:ext cx="2445840" cy="907968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설정한 키워드가</a:t>
              </a:r>
              <a:endParaRPr lang="en-US" altLang="ko-KR" sz="16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있는가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28360" y="5793529"/>
              <a:ext cx="1972400" cy="59300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ysClr val="windowText" lastClr="00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결과목록에</a:t>
              </a:r>
              <a:r>
                <a:rPr lang="ko-KR" altLang="en-US" sz="1600" dirty="0">
                  <a:solidFill>
                    <a:sysClr val="windowText" lastClr="00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 추가</a:t>
              </a:r>
            </a:p>
          </p:txBody>
        </p:sp>
        <p:sp>
          <p:nvSpPr>
            <p:cNvPr id="14" name="순서도: 수행의 시작/종료 13"/>
            <p:cNvSpPr/>
            <p:nvPr/>
          </p:nvSpPr>
          <p:spPr>
            <a:xfrm>
              <a:off x="6802665" y="4332081"/>
              <a:ext cx="1728560" cy="593009"/>
            </a:xfrm>
            <a:prstGeom prst="flowChartTerminator">
              <a:avLst/>
            </a:prstGeom>
            <a:solidFill>
              <a:srgbClr val="FFA3A3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결과를 보여줌</a:t>
              </a:r>
            </a:p>
          </p:txBody>
        </p:sp>
        <p:sp>
          <p:nvSpPr>
            <p:cNvPr id="15" name="순서도: 판단 14"/>
            <p:cNvSpPr/>
            <p:nvPr/>
          </p:nvSpPr>
          <p:spPr>
            <a:xfrm>
              <a:off x="3550942" y="4184646"/>
              <a:ext cx="2601959" cy="907968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불러올 다음 </a:t>
              </a:r>
              <a:endParaRPr lang="en-US" altLang="ko-KR" sz="1400" dirty="0">
                <a:solidFill>
                  <a:schemeClr val="bg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키워드가 있는가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04020" y="2745904"/>
              <a:ext cx="2445840" cy="907968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네이버 스포츠에서</a:t>
              </a:r>
              <a:endParaRPr lang="en-US" altLang="ko-KR" sz="1600" dirty="0">
                <a:solidFill>
                  <a:sysClr val="windowText" lastClr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문자중계 정보를 크롤링함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87663" y="3059171"/>
              <a:ext cx="1972400" cy="72864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ysClr val="windowText" lastClr="000000"/>
                  </a:solidFill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다음 키워드 불러옴</a:t>
              </a:r>
            </a:p>
          </p:txBody>
        </p:sp>
        <p:cxnSp>
          <p:nvCxnSpPr>
            <p:cNvPr id="29" name="직선 화살표 연결선 28"/>
            <p:cNvCxnSpPr>
              <a:stCxn id="8" idx="2"/>
              <a:endCxn id="16" idx="0"/>
            </p:cNvCxnSpPr>
            <p:nvPr/>
          </p:nvCxnSpPr>
          <p:spPr>
            <a:xfrm flipH="1">
              <a:off x="1826940" y="2506304"/>
              <a:ext cx="5580" cy="23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H="1">
              <a:off x="1787800" y="3668016"/>
              <a:ext cx="5580" cy="23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H="1">
              <a:off x="1814560" y="4426294"/>
              <a:ext cx="5580" cy="23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826940" y="4361428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Yes</a:t>
              </a:r>
              <a:endPara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0" name="구부러진 연결선 39"/>
            <p:cNvCxnSpPr>
              <a:stCxn id="12" idx="3"/>
              <a:endCxn id="15" idx="1"/>
            </p:cNvCxnSpPr>
            <p:nvPr/>
          </p:nvCxnSpPr>
          <p:spPr>
            <a:xfrm flipV="1">
              <a:off x="3010720" y="4638630"/>
              <a:ext cx="540222" cy="48124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877099" y="4659874"/>
              <a:ext cx="540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No</a:t>
              </a:r>
              <a:endPara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20702" y="3873539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Yes</a:t>
              </a:r>
              <a:endPara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46" name="직선 화살표 연결선 45"/>
            <p:cNvCxnSpPr/>
            <p:nvPr/>
          </p:nvCxnSpPr>
          <p:spPr>
            <a:xfrm flipH="1">
              <a:off x="1785522" y="5552782"/>
              <a:ext cx="5580" cy="239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797902" y="5487916"/>
              <a:ext cx="802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Yes</a:t>
              </a:r>
              <a:endPara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53" name="구부러진 연결선 52"/>
            <p:cNvCxnSpPr>
              <a:stCxn id="13" idx="2"/>
              <a:endCxn id="15" idx="2"/>
            </p:cNvCxnSpPr>
            <p:nvPr/>
          </p:nvCxnSpPr>
          <p:spPr>
            <a:xfrm rot="5400000" flipH="1" flipV="1">
              <a:off x="2686279" y="4220895"/>
              <a:ext cx="1293923" cy="3037362"/>
            </a:xfrm>
            <a:prstGeom prst="curvedConnector3">
              <a:avLst>
                <a:gd name="adj1" fmla="val -1766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243903" y="4261561"/>
              <a:ext cx="540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No</a:t>
              </a:r>
              <a:endPara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</p:grp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730AA7-C687-4B79-8A1F-CDCF2CB15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9111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4CED7-3A94-4752-A8E3-C3A133FE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0C34B-C745-4513-A80A-8D6F5DFE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C83831-3420-4987-A50E-F35B25939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680" y="0"/>
            <a:ext cx="8706640" cy="6226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73CBE-64DB-437C-BD4D-96A5FB2B332A}"/>
              </a:ext>
            </a:extLst>
          </p:cNvPr>
          <p:cNvSpPr txBox="1"/>
          <p:nvPr/>
        </p:nvSpPr>
        <p:spPr>
          <a:xfrm>
            <a:off x="1403231" y="6226749"/>
            <a:ext cx="6086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https://sports.news.naver.com/kbaseball/schedule/index.nhn?</a:t>
            </a:r>
          </a:p>
          <a:p>
            <a:r>
              <a:rPr lang="en-US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date=20180721&amp;month=&amp;year=2018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8C4C2E-4732-4202-BAD2-1FF812101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https://github.com/R3turn-Dev/2018-SW-Sonata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5205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0174-B7EC-4D3A-B19E-4A786E5A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33E1-9CE8-43AF-BD6F-BCC2B78B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5DE89D-24B9-4C5B-9F6D-CF50E616F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72" y="0"/>
            <a:ext cx="9259061" cy="62267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0ED1C-9613-4C6D-9F25-FB625BF1D317}"/>
              </a:ext>
            </a:extLst>
          </p:cNvPr>
          <p:cNvSpPr txBox="1"/>
          <p:nvPr/>
        </p:nvSpPr>
        <p:spPr>
          <a:xfrm>
            <a:off x="1536272" y="6226749"/>
            <a:ext cx="5809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https://sports.news.naver.com/gameCenter/textRelay.nhn?</a:t>
            </a:r>
          </a:p>
          <a:p>
            <a:r>
              <a:rPr lang="en-US" sz="16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gameId</a:t>
            </a:r>
            <a:r>
              <a:rPr lang="en-US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=20180720OBLG02018&amp;category=</a:t>
            </a:r>
            <a:r>
              <a:rPr lang="en-US" sz="16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kbo</a:t>
            </a:r>
            <a:endParaRPr lang="en-US" sz="1600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EC36F-6E5A-4833-95C3-2BA67387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51984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CC49D0-BB60-42D0-9F6A-3874FC15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7FE37F-C7FB-4A60-A298-193569C9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A94F78-D9F7-4C3E-9393-91969022D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485" y="128587"/>
            <a:ext cx="3733800" cy="6600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25AA5C-C1E4-46F3-837F-03EBB9BC12AE}"/>
              </a:ext>
            </a:extLst>
          </p:cNvPr>
          <p:cNvSpPr txBox="1"/>
          <p:nvPr/>
        </p:nvSpPr>
        <p:spPr>
          <a:xfrm>
            <a:off x="5710739" y="3726401"/>
            <a:ext cx="6481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https://sports.news.naver.com/gameCenter/miniTextRelay.nhn</a:t>
            </a:r>
          </a:p>
          <a:p>
            <a:r>
              <a:rPr lang="en-US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?category=</a:t>
            </a:r>
            <a:r>
              <a:rPr lang="en-US" sz="1600" dirty="0" err="1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kbo&amp;date</a:t>
            </a:r>
            <a:r>
              <a:rPr lang="en-US" sz="1600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=20180720&amp;gameId=20180720OBLG02018</a:t>
            </a:r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5453C46D-F671-4D19-884D-4F8A79BC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933CA0-0825-42C4-BFB6-4A308B456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40" y="0"/>
            <a:ext cx="10197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8941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BD72B-B4A3-4A8A-AF1A-FDE17B74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91A19-FACB-4903-AED1-1C4A4E97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C9FEC6-F077-41BB-9526-3F0DB5BE6EDF}"/>
              </a:ext>
            </a:extLst>
          </p:cNvPr>
          <p:cNvSpPr/>
          <p:nvPr/>
        </p:nvSpPr>
        <p:spPr>
          <a:xfrm>
            <a:off x="1521125" y="2454412"/>
            <a:ext cx="9468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경기ID</a:t>
            </a:r>
            <a:r>
              <a:rPr lang="en-US" dirty="0"/>
              <a:t> </a:t>
            </a:r>
            <a:r>
              <a:rPr lang="en-US" dirty="0" err="1"/>
              <a:t>크롤링</a:t>
            </a:r>
            <a:r>
              <a:rPr lang="en-US" dirty="0"/>
              <a:t> : </a:t>
            </a:r>
            <a:r>
              <a:rPr lang="en-US" dirty="0" err="1"/>
              <a:t>사윤</a:t>
            </a:r>
            <a:endParaRPr lang="en-US" dirty="0"/>
          </a:p>
          <a:p>
            <a:r>
              <a:rPr lang="en-US" dirty="0"/>
              <a:t>https://sports.news.naver.com/kbaseball/schedule/index.nhn?month=(몇월인지)&amp;year=2018</a:t>
            </a:r>
          </a:p>
          <a:p>
            <a:endParaRPr lang="en-US" dirty="0"/>
          </a:p>
          <a:p>
            <a:r>
              <a:rPr lang="en-US" dirty="0" err="1"/>
              <a:t>경기</a:t>
            </a:r>
            <a:r>
              <a:rPr lang="en-US" dirty="0"/>
              <a:t> </a:t>
            </a:r>
            <a:r>
              <a:rPr lang="en-US" dirty="0" err="1"/>
              <a:t>정보</a:t>
            </a:r>
            <a:r>
              <a:rPr lang="en-US" dirty="0"/>
              <a:t> </a:t>
            </a:r>
            <a:r>
              <a:rPr lang="en-US" dirty="0" err="1"/>
              <a:t>크롤링</a:t>
            </a:r>
            <a:r>
              <a:rPr lang="en-US" dirty="0"/>
              <a:t> : </a:t>
            </a:r>
            <a:r>
              <a:rPr lang="en-US" dirty="0" err="1"/>
              <a:t>은학</a:t>
            </a:r>
            <a:endParaRPr lang="en-US" dirty="0"/>
          </a:p>
          <a:p>
            <a:r>
              <a:rPr lang="en-US" dirty="0"/>
              <a:t>https://sportsdata.pstatic.net/ndata//kbo/{year}/{month}/{gid}.json</a:t>
            </a:r>
          </a:p>
          <a:p>
            <a:endParaRPr lang="en-US" dirty="0"/>
          </a:p>
          <a:p>
            <a:r>
              <a:rPr lang="en-US" dirty="0" err="1"/>
              <a:t>경기</a:t>
            </a:r>
            <a:r>
              <a:rPr lang="en-US" dirty="0"/>
              <a:t> </a:t>
            </a:r>
            <a:r>
              <a:rPr lang="en-US" dirty="0" err="1"/>
              <a:t>정보</a:t>
            </a:r>
            <a:r>
              <a:rPr lang="en-US" dirty="0"/>
              <a:t> </a:t>
            </a:r>
            <a:r>
              <a:rPr lang="en-US" dirty="0" err="1"/>
              <a:t>분석</a:t>
            </a:r>
            <a:r>
              <a:rPr lang="en-US" dirty="0"/>
              <a:t> : </a:t>
            </a:r>
            <a:r>
              <a:rPr lang="en-US" dirty="0" err="1"/>
              <a:t>하린</a:t>
            </a:r>
            <a:endParaRPr lang="en-US" dirty="0"/>
          </a:p>
          <a:p>
            <a:r>
              <a:rPr lang="en-US" dirty="0" err="1"/>
              <a:t>키워드</a:t>
            </a:r>
            <a:r>
              <a:rPr lang="en-US" dirty="0"/>
              <a:t> </a:t>
            </a:r>
            <a:r>
              <a:rPr lang="en-US" dirty="0" err="1"/>
              <a:t>기반으로</a:t>
            </a:r>
            <a:r>
              <a:rPr lang="en-US" dirty="0"/>
              <a:t> </a:t>
            </a:r>
            <a:r>
              <a:rPr lang="en-US" dirty="0" err="1"/>
              <a:t>정보</a:t>
            </a:r>
            <a:r>
              <a:rPr lang="en-US" dirty="0"/>
              <a:t> </a:t>
            </a:r>
            <a:r>
              <a:rPr lang="en-US" dirty="0" err="1"/>
              <a:t>구별하기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Canvas : </a:t>
            </a:r>
            <a:r>
              <a:rPr lang="en-US" dirty="0" err="1"/>
              <a:t>지홍</a:t>
            </a:r>
            <a:endParaRPr lang="en-US" dirty="0"/>
          </a:p>
          <a:p>
            <a:r>
              <a:rPr lang="en-US" dirty="0" err="1"/>
              <a:t>캔버스</a:t>
            </a:r>
            <a:r>
              <a:rPr lang="en-US" dirty="0"/>
              <a:t> </a:t>
            </a:r>
            <a:r>
              <a:rPr lang="en-US" dirty="0" err="1"/>
              <a:t>디자인</a:t>
            </a:r>
            <a:r>
              <a:rPr lang="en-US" dirty="0"/>
              <a:t> 및 </a:t>
            </a:r>
            <a:r>
              <a:rPr lang="en-US" dirty="0" err="1"/>
              <a:t>구현</a:t>
            </a:r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16FB6-4614-49B7-9303-40C0809D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https://github.com/R3turn-Dev/2018-SW-Sonata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344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New_Simple01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98</TotalTime>
  <Words>368</Words>
  <Application>Microsoft Office PowerPoint</Application>
  <PresentationFormat>와이드스크린</PresentationFormat>
  <Paragraphs>61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2" baseType="lpstr">
      <vt:lpstr>Arial</vt:lpstr>
      <vt:lpstr>Calibri</vt:lpstr>
      <vt:lpstr>맑은 고딕</vt:lpstr>
      <vt:lpstr>Tw Cen MT</vt:lpstr>
      <vt:lpstr>Wingdings 3</vt:lpstr>
      <vt:lpstr>Berlin Sans FB Demi</vt:lpstr>
      <vt:lpstr>나눔고딕 Light</vt:lpstr>
      <vt:lpstr>New_Simple01</vt:lpstr>
      <vt:lpstr>POTG</vt:lpstr>
      <vt:lpstr>PowerPoint 프레젠테이션</vt:lpstr>
      <vt:lpstr>제작 동기</vt:lpstr>
      <vt:lpstr>설명</vt:lpstr>
      <vt:lpstr>작동 원리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오늘의 하이라이트</dc:title>
  <dc:creator>bugslayer</dc:creator>
  <cp:lastModifiedBy>Lee EunHak</cp:lastModifiedBy>
  <cp:revision>21</cp:revision>
  <dcterms:created xsi:type="dcterms:W3CDTF">2018-07-21T04:47:11Z</dcterms:created>
  <dcterms:modified xsi:type="dcterms:W3CDTF">2018-07-21T06:27:59Z</dcterms:modified>
</cp:coreProperties>
</file>