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87" r:id="rId4"/>
    <p:sldId id="288" r:id="rId5"/>
    <p:sldId id="289" r:id="rId6"/>
    <p:sldId id="290" r:id="rId7"/>
    <p:sldId id="286" r:id="rId8"/>
    <p:sldId id="291" r:id="rId9"/>
    <p:sldId id="262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7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73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23977-6E98-4227-B525-E5A13B88E024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4A976-714A-4FBE-8F31-773941D14E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328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15/10/2020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9.sv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851691" y="2007571"/>
            <a:ext cx="344061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600" b="1" dirty="0" err="1">
                <a:solidFill>
                  <a:schemeClr val="accent6">
                    <a:lumMod val="75000"/>
                  </a:schemeClr>
                </a:solidFill>
              </a:rPr>
              <a:t>WayMobility</a:t>
            </a:r>
            <a:endParaRPr lang="es-E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832D5AD-63AC-44C7-B8A2-F995759F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613" y="2977068"/>
            <a:ext cx="2000312" cy="14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029BA05-D731-4FB4-BC82-33D66E51C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68" y="1436642"/>
            <a:ext cx="5012943" cy="3115803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86D520D-1A76-40B8-AC4C-E471155CB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8888" y="208298"/>
            <a:ext cx="911234" cy="65248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34A2A92-5AE1-4A81-98E1-8BE06DFEF5C3}"/>
              </a:ext>
            </a:extLst>
          </p:cNvPr>
          <p:cNvSpPr txBox="1"/>
          <p:nvPr/>
        </p:nvSpPr>
        <p:spPr>
          <a:xfrm>
            <a:off x="1233779" y="383828"/>
            <a:ext cx="541676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600" b="1" dirty="0" err="1">
                <a:solidFill>
                  <a:schemeClr val="accent6">
                    <a:lumMod val="75000"/>
                  </a:schemeClr>
                </a:solidFill>
              </a:rPr>
              <a:t>WayMobility</a:t>
            </a:r>
            <a:r>
              <a:rPr lang="es-CO" sz="3600" b="1" dirty="0">
                <a:solidFill>
                  <a:schemeClr val="accent6">
                    <a:lumMod val="75000"/>
                  </a:schemeClr>
                </a:solidFill>
              </a:rPr>
              <a:t> – Problema </a:t>
            </a:r>
            <a:endParaRPr lang="es-E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DB1D8B9-77D4-44DB-BD9A-E21FC62BEB55}"/>
              </a:ext>
            </a:extLst>
          </p:cNvPr>
          <p:cNvSpPr txBox="1"/>
          <p:nvPr/>
        </p:nvSpPr>
        <p:spPr>
          <a:xfrm>
            <a:off x="352398" y="2025047"/>
            <a:ext cx="4119589" cy="19389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“Según la Organización Mundial de la Salud, la exposición de los humanos al hollín generado por los automotores provoca alrededor de 3 millones de muertes al año en el mundo”</a:t>
            </a:r>
          </a:p>
        </p:txBody>
      </p:sp>
    </p:spTree>
    <p:extLst>
      <p:ext uri="{BB962C8B-B14F-4D97-AF65-F5344CB8AC3E}">
        <p14:creationId xmlns:p14="http://schemas.microsoft.com/office/powerpoint/2010/main" val="283269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686D520D-1A76-40B8-AC4C-E471155C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8888" y="208298"/>
            <a:ext cx="911234" cy="65248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34A2A92-5AE1-4A81-98E1-8BE06DFEF5C3}"/>
              </a:ext>
            </a:extLst>
          </p:cNvPr>
          <p:cNvSpPr txBox="1"/>
          <p:nvPr/>
        </p:nvSpPr>
        <p:spPr>
          <a:xfrm>
            <a:off x="1443475" y="383828"/>
            <a:ext cx="515778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600" b="1" dirty="0" err="1">
                <a:solidFill>
                  <a:schemeClr val="accent6">
                    <a:lumMod val="75000"/>
                  </a:schemeClr>
                </a:solidFill>
              </a:rPr>
              <a:t>WayMobility</a:t>
            </a:r>
            <a:r>
              <a:rPr lang="es-CO" sz="3600" b="1" dirty="0">
                <a:solidFill>
                  <a:schemeClr val="accent6">
                    <a:lumMod val="75000"/>
                  </a:schemeClr>
                </a:solidFill>
              </a:rPr>
              <a:t> - Preguntas</a:t>
            </a:r>
            <a:endParaRPr lang="es-E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DB1D8B9-77D4-44DB-BD9A-E21FC62BEB55}"/>
              </a:ext>
            </a:extLst>
          </p:cNvPr>
          <p:cNvSpPr txBox="1"/>
          <p:nvPr/>
        </p:nvSpPr>
        <p:spPr>
          <a:xfrm>
            <a:off x="110703" y="1269671"/>
            <a:ext cx="4461297" cy="375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</a:pPr>
            <a:endParaRPr lang="es-CO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C30BFB-5A4C-4EF7-9745-A94E049D1BA0}"/>
              </a:ext>
            </a:extLst>
          </p:cNvPr>
          <p:cNvSpPr txBox="1"/>
          <p:nvPr/>
        </p:nvSpPr>
        <p:spPr>
          <a:xfrm>
            <a:off x="3740191" y="1576533"/>
            <a:ext cx="5157788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aportar tecnológicamente a las empresas, para que apoyen en la mejora de la movilidad y el autocuidado en tiempo de pandemia?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03EDC6-461C-4B7E-ADB9-D29573DABAEC}"/>
              </a:ext>
            </a:extLst>
          </p:cNvPr>
          <p:cNvSpPr txBox="1"/>
          <p:nvPr/>
        </p:nvSpPr>
        <p:spPr>
          <a:xfrm>
            <a:off x="0" y="1576533"/>
            <a:ext cx="3800476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s-CO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ayudar a las empresas para que tecnológicamente aporten a mejorar y cuidar el medio ambiente?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1DB1E8-A888-4E52-A98B-5315EE5D9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369" y="2881810"/>
            <a:ext cx="4593432" cy="226169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84E69BF-01C4-472E-829A-65F243759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33" y="3243263"/>
            <a:ext cx="3113009" cy="1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686D520D-1A76-40B8-AC4C-E471155C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8888" y="208298"/>
            <a:ext cx="911234" cy="65248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34A2A92-5AE1-4A81-98E1-8BE06DFEF5C3}"/>
              </a:ext>
            </a:extLst>
          </p:cNvPr>
          <p:cNvSpPr txBox="1"/>
          <p:nvPr/>
        </p:nvSpPr>
        <p:spPr>
          <a:xfrm>
            <a:off x="1569827" y="406364"/>
            <a:ext cx="484526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600" b="1" dirty="0" err="1">
                <a:solidFill>
                  <a:schemeClr val="accent6">
                    <a:lumMod val="75000"/>
                  </a:schemeClr>
                </a:solidFill>
              </a:rPr>
              <a:t>WayMobility</a:t>
            </a:r>
            <a:r>
              <a:rPr lang="es-CO" sz="3600" b="1" dirty="0">
                <a:solidFill>
                  <a:schemeClr val="accent6">
                    <a:lumMod val="75000"/>
                  </a:schemeClr>
                </a:solidFill>
              </a:rPr>
              <a:t> – Solución</a:t>
            </a:r>
            <a:endParaRPr lang="es-E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03EDC6-461C-4B7E-ADB9-D29573DABAEC}"/>
              </a:ext>
            </a:extLst>
          </p:cNvPr>
          <p:cNvSpPr txBox="1"/>
          <p:nvPr/>
        </p:nvSpPr>
        <p:spPr>
          <a:xfrm>
            <a:off x="-148247" y="1676545"/>
            <a:ext cx="5070291" cy="271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Desarrollamos una aplicación móvil para dispositivos Android que permite que los empleados de una organización puedan compartir sus vehículos a la hora de transportarse de sus hogares al puesto de trabajo y viceversa, permitiendo que se usen menos vehículos y la generación de contaminación disminuya.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F17F35-D620-4E44-AD08-B8188E6F9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571" y="1319252"/>
            <a:ext cx="4166473" cy="33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juguete, lego, hombre, sostener&#10;&#10;Descripción generada automáticamente">
            <a:extLst>
              <a:ext uri="{FF2B5EF4-FFF2-40B4-BE49-F238E27FC236}">
                <a16:creationId xmlns:a16="http://schemas.microsoft.com/office/drawing/2014/main" id="{88F2529F-AE52-4F8B-A57B-6724AED7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305" y="1806104"/>
            <a:ext cx="3112435" cy="207495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86D520D-1A76-40B8-AC4C-E471155CB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8888" y="208298"/>
            <a:ext cx="911234" cy="65248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34A2A92-5AE1-4A81-98E1-8BE06DFEF5C3}"/>
              </a:ext>
            </a:extLst>
          </p:cNvPr>
          <p:cNvSpPr txBox="1"/>
          <p:nvPr/>
        </p:nvSpPr>
        <p:spPr>
          <a:xfrm>
            <a:off x="1312652" y="376620"/>
            <a:ext cx="530246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600" b="1" dirty="0" err="1">
                <a:solidFill>
                  <a:schemeClr val="accent6">
                    <a:lumMod val="75000"/>
                  </a:schemeClr>
                </a:solidFill>
              </a:rPr>
              <a:t>WayMobility</a:t>
            </a:r>
            <a:r>
              <a:rPr lang="es-CO" sz="3600" b="1" dirty="0">
                <a:solidFill>
                  <a:schemeClr val="accent6">
                    <a:lumMod val="75000"/>
                  </a:schemeClr>
                </a:solidFill>
              </a:rPr>
              <a:t> – Tecnologías</a:t>
            </a:r>
            <a:endParaRPr lang="es-E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03EDC6-461C-4B7E-ADB9-D29573DABAEC}"/>
              </a:ext>
            </a:extLst>
          </p:cNvPr>
          <p:cNvSpPr txBox="1"/>
          <p:nvPr/>
        </p:nvSpPr>
        <p:spPr>
          <a:xfrm>
            <a:off x="2310340" y="2320054"/>
            <a:ext cx="3804710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se construyó siguiendo las últimas tecnologías e integrando los servicios de Huawei y Google para brindar el mejor rendimiento posible.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30EC9E6-4ED2-469F-B72E-F1A1D0FC8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38" y="2502730"/>
            <a:ext cx="1228910" cy="1228910"/>
          </a:xfrm>
          <a:prstGeom prst="rect">
            <a:avLst/>
          </a:prstGeom>
        </p:spPr>
      </p:pic>
      <p:pic>
        <p:nvPicPr>
          <p:cNvPr id="1030" name="Picture 6" descr="Firebase Brand Guidelines">
            <a:extLst>
              <a:ext uri="{FF2B5EF4-FFF2-40B4-BE49-F238E27FC236}">
                <a16:creationId xmlns:a16="http://schemas.microsoft.com/office/drawing/2014/main" id="{A83D4BE2-FA09-4E8C-A80A-61DB18903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567" y="3927948"/>
            <a:ext cx="2452256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sarrolloLibre | Kotlin para el futuro en el desarrollo de aplicaciones  Android">
            <a:extLst>
              <a:ext uri="{FF2B5EF4-FFF2-40B4-BE49-F238E27FC236}">
                <a16:creationId xmlns:a16="http://schemas.microsoft.com/office/drawing/2014/main" id="{95FCFC1C-B014-4D97-9C14-84B8C0144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426" y="1393030"/>
            <a:ext cx="1888331" cy="8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834BCB-A664-44EC-8D53-20BB1A3554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591" y="1643080"/>
            <a:ext cx="697466" cy="88308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21185BF-31E7-43E7-8B82-FE1DFFD01F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1385" y="1629023"/>
            <a:ext cx="784938" cy="91984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4957814-79EC-4B74-B635-20F97EFA79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5308" y="1629872"/>
            <a:ext cx="697467" cy="94187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2097B8F-1ACC-4742-B071-CC73F4C727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568" y="3737448"/>
            <a:ext cx="16954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2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686D520D-1A76-40B8-AC4C-E471155C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8888" y="208298"/>
            <a:ext cx="911234" cy="65248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34A2A92-5AE1-4A81-98E1-8BE06DFEF5C3}"/>
              </a:ext>
            </a:extLst>
          </p:cNvPr>
          <p:cNvSpPr txBox="1"/>
          <p:nvPr/>
        </p:nvSpPr>
        <p:spPr>
          <a:xfrm>
            <a:off x="271463" y="374750"/>
            <a:ext cx="672941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3600" b="1" dirty="0" err="1">
                <a:solidFill>
                  <a:schemeClr val="accent6">
                    <a:lumMod val="75000"/>
                  </a:schemeClr>
                </a:solidFill>
              </a:rPr>
              <a:t>WayMobility</a:t>
            </a:r>
            <a:r>
              <a:rPr lang="es-CO" sz="3600" b="1" dirty="0">
                <a:solidFill>
                  <a:schemeClr val="accent6">
                    <a:lumMod val="75000"/>
                  </a:schemeClr>
                </a:solidFill>
              </a:rPr>
              <a:t> – Propuesta de valor</a:t>
            </a:r>
            <a:endParaRPr lang="es-E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03EDC6-461C-4B7E-ADB9-D29573DABAEC}"/>
              </a:ext>
            </a:extLst>
          </p:cNvPr>
          <p:cNvSpPr txBox="1"/>
          <p:nvPr/>
        </p:nvSpPr>
        <p:spPr>
          <a:xfrm>
            <a:off x="328612" y="1512541"/>
            <a:ext cx="8758238" cy="3441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los empleados de la empresa ingresen y se registran fácilmente con una cuenta de Huawei o con el diligenciamiento un pequeño formulario.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 a los compañeros con la ruta más cercana al lugar de trabajo por medio del mapa, crear grupos para realizar viajes mas fáciles y medios de comunicación para estar comunicados en todo momento.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un reporte de salud para brindar tranquilidad a los conductores y las empresas realicen seguimiento a cada empleado.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puntos a los conductores por los viajes realizados y cambiarlos por los beneficios que ofrezca la empresa.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códigos QR para facilitar la validación de información.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DE47E46-5073-4EB0-BD86-62B4275F0B5A}"/>
              </a:ext>
            </a:extLst>
          </p:cNvPr>
          <p:cNvSpPr txBox="1"/>
          <p:nvPr/>
        </p:nvSpPr>
        <p:spPr>
          <a:xfrm>
            <a:off x="328612" y="1164471"/>
            <a:ext cx="875823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Nuestra aplicación se diferencia en las demás en:</a:t>
            </a:r>
          </a:p>
        </p:txBody>
      </p:sp>
    </p:spTree>
    <p:extLst>
      <p:ext uri="{BB962C8B-B14F-4D97-AF65-F5344CB8AC3E}">
        <p14:creationId xmlns:p14="http://schemas.microsoft.com/office/powerpoint/2010/main" val="227890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9990" y="73814"/>
            <a:ext cx="7968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Queremos aportar para que el medio ambiente tome un respiro</a:t>
            </a:r>
          </a:p>
        </p:txBody>
      </p:sp>
      <p:pic>
        <p:nvPicPr>
          <p:cNvPr id="5" name="Imagen 4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FDBF04C0-B8C5-46AE-8DC2-B9B31344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056" y="1735931"/>
            <a:ext cx="3955629" cy="241458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C2B0A4-7CF8-428B-A098-44F8F262F2A5}"/>
              </a:ext>
            </a:extLst>
          </p:cNvPr>
          <p:cNvSpPr txBox="1"/>
          <p:nvPr/>
        </p:nvSpPr>
        <p:spPr>
          <a:xfrm>
            <a:off x="189990" y="1839846"/>
            <a:ext cx="4843462" cy="255454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sz="2000" dirty="0"/>
              <a:t>Existen aplicaciones que nos permiten realizar viajes con nuestros compañeros de trabajo, pero ninguna se preocupa por incentivar la practica y por cuidar la salud de los compañeros.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Hoy podemos comenzar a apoyar el medio ambiente con nuestra excelente aplicación</a:t>
            </a:r>
          </a:p>
        </p:txBody>
      </p:sp>
    </p:spTree>
    <p:extLst>
      <p:ext uri="{BB962C8B-B14F-4D97-AF65-F5344CB8AC3E}">
        <p14:creationId xmlns:p14="http://schemas.microsoft.com/office/powerpoint/2010/main" val="361406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9990" y="252408"/>
            <a:ext cx="7968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¿Quieres utilizar la aplicación?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A201D53-4295-48EF-839A-A6CAB2BA26C0}"/>
              </a:ext>
            </a:extLst>
          </p:cNvPr>
          <p:cNvSpPr txBox="1"/>
          <p:nvPr/>
        </p:nvSpPr>
        <p:spPr>
          <a:xfrm>
            <a:off x="257176" y="1471611"/>
            <a:ext cx="4843462" cy="31700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No te vayas sin adquirir la aplicación y aportar a la lucha contra el mejoramiento y cuidado del medio ambiente, y la confianza de los empleados para desplazarse a sus lugares de trabajo en época de pandemia.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Contacto:</a:t>
            </a:r>
          </a:p>
          <a:p>
            <a:pPr algn="just"/>
            <a:r>
              <a:rPr lang="es-CO" sz="2000" dirty="0"/>
              <a:t>Ribaldo Andrés</a:t>
            </a:r>
          </a:p>
          <a:p>
            <a:pPr algn="just"/>
            <a:r>
              <a:rPr lang="es-CO" sz="2000" dirty="0"/>
              <a:t>rahenao413@misena.edu.co </a:t>
            </a:r>
          </a:p>
          <a:p>
            <a:pPr algn="just"/>
            <a:r>
              <a:rPr lang="es-CO" sz="2000" dirty="0"/>
              <a:t>312 7416888</a:t>
            </a:r>
          </a:p>
        </p:txBody>
      </p:sp>
      <p:pic>
        <p:nvPicPr>
          <p:cNvPr id="4" name="Imagen 3" descr="Imagen que contiene texto, tarjeta de presentación&#10;&#10;Descripción generada automáticamente">
            <a:extLst>
              <a:ext uri="{FF2B5EF4-FFF2-40B4-BE49-F238E27FC236}">
                <a16:creationId xmlns:a16="http://schemas.microsoft.com/office/drawing/2014/main" id="{402756E2-5DBB-4910-89D3-A8715EF1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267" y="1273524"/>
            <a:ext cx="3944995" cy="35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9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392</Words>
  <Application>Microsoft Office PowerPoint</Application>
  <PresentationFormat>Presentación en pantalla (16:9)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Juan David Ramirez Londoño</cp:lastModifiedBy>
  <cp:revision>101</cp:revision>
  <dcterms:created xsi:type="dcterms:W3CDTF">2019-11-27T03:16:21Z</dcterms:created>
  <dcterms:modified xsi:type="dcterms:W3CDTF">2020-10-16T02:52:37Z</dcterms:modified>
</cp:coreProperties>
</file>