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54E5C4-0F79-43F5-82AF-3BA838C43317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ACC8A687-BC31-429B-80D4-6F3E2E725BEC}">
      <dgm:prSet phldrT="[Текст]"/>
      <dgm:spPr/>
      <dgm:t>
        <a:bodyPr/>
        <a:lstStyle/>
        <a:p>
          <a:r>
            <a:rPr lang="ru-RU" dirty="0" smtClean="0"/>
            <a:t>Получение инфы о существовании игры</a:t>
          </a:r>
          <a:endParaRPr lang="ru-RU" dirty="0"/>
        </a:p>
      </dgm:t>
    </dgm:pt>
    <dgm:pt modelId="{AC88049D-E4C5-44AF-BA75-A30EF6AFF86A}" type="parTrans" cxnId="{8E57A595-45B6-4C18-9F68-386175BFE25D}">
      <dgm:prSet/>
      <dgm:spPr/>
      <dgm:t>
        <a:bodyPr/>
        <a:lstStyle/>
        <a:p>
          <a:endParaRPr lang="ru-RU"/>
        </a:p>
      </dgm:t>
    </dgm:pt>
    <dgm:pt modelId="{3052F7BB-1FDC-4C27-B71C-E393CF09BD25}" type="sibTrans" cxnId="{8E57A595-45B6-4C18-9F68-386175BFE25D}">
      <dgm:prSet/>
      <dgm:spPr/>
      <dgm:t>
        <a:bodyPr/>
        <a:lstStyle/>
        <a:p>
          <a:endParaRPr lang="ru-RU"/>
        </a:p>
      </dgm:t>
    </dgm:pt>
    <dgm:pt modelId="{47A9E6A3-5618-47DF-A73F-BA67F404F689}">
      <dgm:prSet phldrT="[Текст]"/>
      <dgm:spPr/>
      <dgm:t>
        <a:bodyPr/>
        <a:lstStyle/>
        <a:p>
          <a:r>
            <a:rPr lang="ru-RU" dirty="0" smtClean="0"/>
            <a:t>Понимание со временем, что на </a:t>
          </a:r>
          <a:r>
            <a:rPr lang="ru-RU" dirty="0" err="1" smtClean="0"/>
            <a:t>паблике</a:t>
          </a:r>
          <a:r>
            <a:rPr lang="ru-RU" dirty="0" smtClean="0"/>
            <a:t> </a:t>
          </a:r>
          <a:r>
            <a:rPr lang="ru-RU" dirty="0" err="1" smtClean="0"/>
            <a:t>донат</a:t>
          </a:r>
          <a:r>
            <a:rPr lang="ru-RU" dirty="0" smtClean="0"/>
            <a:t>, и чтобы выигрывать нужен </a:t>
          </a:r>
          <a:r>
            <a:rPr lang="ru-RU" dirty="0" err="1" smtClean="0"/>
            <a:t>донат</a:t>
          </a:r>
          <a:endParaRPr lang="ru-RU" dirty="0"/>
        </a:p>
      </dgm:t>
    </dgm:pt>
    <dgm:pt modelId="{A9EEA232-A541-4318-90C9-F92BCAB2D003}" type="parTrans" cxnId="{AAC837D6-D2CD-494A-9475-EB39AFC6BDAB}">
      <dgm:prSet/>
      <dgm:spPr/>
      <dgm:t>
        <a:bodyPr/>
        <a:lstStyle/>
        <a:p>
          <a:endParaRPr lang="ru-RU"/>
        </a:p>
      </dgm:t>
    </dgm:pt>
    <dgm:pt modelId="{6B5EB557-09EA-4717-968D-0AE4221AE211}" type="sibTrans" cxnId="{AAC837D6-D2CD-494A-9475-EB39AFC6BDAB}">
      <dgm:prSet/>
      <dgm:spPr/>
      <dgm:t>
        <a:bodyPr/>
        <a:lstStyle/>
        <a:p>
          <a:endParaRPr lang="ru-RU"/>
        </a:p>
      </dgm:t>
    </dgm:pt>
    <dgm:pt modelId="{0F80DAA3-2709-4C82-BFF7-60F412C68DE6}">
      <dgm:prSet phldrT="[Текст]"/>
      <dgm:spPr/>
      <dgm:t>
        <a:bodyPr/>
        <a:lstStyle/>
        <a:p>
          <a:pPr algn="l"/>
          <a:r>
            <a:rPr lang="ru-RU" dirty="0" smtClean="0"/>
            <a:t>Закидывание денег в игру в попытке выкрутить </a:t>
          </a:r>
          <a:r>
            <a:rPr lang="ru-RU" dirty="0" err="1" smtClean="0"/>
            <a:t>донат</a:t>
          </a:r>
          <a:endParaRPr lang="ru-RU" dirty="0"/>
        </a:p>
      </dgm:t>
    </dgm:pt>
    <dgm:pt modelId="{260F9626-A099-4883-8575-8E3D1C770958}" type="parTrans" cxnId="{16B44777-95E0-47A9-A6AB-87692B8A6772}">
      <dgm:prSet/>
      <dgm:spPr/>
      <dgm:t>
        <a:bodyPr/>
        <a:lstStyle/>
        <a:p>
          <a:endParaRPr lang="ru-RU"/>
        </a:p>
      </dgm:t>
    </dgm:pt>
    <dgm:pt modelId="{DFCFCD57-97C9-4FB8-8998-8407B34983E2}" type="sibTrans" cxnId="{16B44777-95E0-47A9-A6AB-87692B8A6772}">
      <dgm:prSet/>
      <dgm:spPr/>
      <dgm:t>
        <a:bodyPr/>
        <a:lstStyle/>
        <a:p>
          <a:endParaRPr lang="ru-RU"/>
        </a:p>
      </dgm:t>
    </dgm:pt>
    <dgm:pt modelId="{4A5B773C-4354-44A9-BF33-3DAEE7D0BFA7}">
      <dgm:prSet/>
      <dgm:spPr/>
      <dgm:t>
        <a:bodyPr/>
        <a:lstStyle/>
        <a:p>
          <a:r>
            <a:rPr lang="ru-RU" dirty="0" smtClean="0"/>
            <a:t>Скачивание с установкой</a:t>
          </a:r>
          <a:endParaRPr lang="ru-RU" dirty="0"/>
        </a:p>
      </dgm:t>
    </dgm:pt>
    <dgm:pt modelId="{996B6CED-25DC-46EA-B6D5-9548932F6510}" type="parTrans" cxnId="{DB74CBD0-F8AE-4B2A-AAAE-367484547004}">
      <dgm:prSet/>
      <dgm:spPr/>
    </dgm:pt>
    <dgm:pt modelId="{7A7BBF31-FD92-402D-84EA-05A0C31F478A}" type="sibTrans" cxnId="{DB74CBD0-F8AE-4B2A-AAAE-367484547004}">
      <dgm:prSet/>
      <dgm:spPr/>
      <dgm:t>
        <a:bodyPr/>
        <a:lstStyle/>
        <a:p>
          <a:endParaRPr lang="ru-RU"/>
        </a:p>
      </dgm:t>
    </dgm:pt>
    <dgm:pt modelId="{1EF3898B-C8D8-4CB7-9F37-A98148943ACB}">
      <dgm:prSet/>
      <dgm:spPr/>
      <dgm:t>
        <a:bodyPr/>
        <a:lstStyle/>
        <a:p>
          <a:r>
            <a:rPr lang="ru-RU" dirty="0" smtClean="0"/>
            <a:t>Первые</a:t>
          </a:r>
          <a:r>
            <a:rPr lang="ru-RU" baseline="0" dirty="0" smtClean="0"/>
            <a:t> ощущения и от игры</a:t>
          </a:r>
          <a:endParaRPr lang="ru-RU" dirty="0"/>
        </a:p>
      </dgm:t>
    </dgm:pt>
    <dgm:pt modelId="{85B3C44A-CA90-477C-871D-55CEEB7E099A}" type="parTrans" cxnId="{88D709CC-A50F-4A50-A96D-DD02C53695EE}">
      <dgm:prSet/>
      <dgm:spPr/>
    </dgm:pt>
    <dgm:pt modelId="{E62B9084-7848-4239-A4F4-6049B619E59F}" type="sibTrans" cxnId="{88D709CC-A50F-4A50-A96D-DD02C53695EE}">
      <dgm:prSet/>
      <dgm:spPr/>
      <dgm:t>
        <a:bodyPr/>
        <a:lstStyle/>
        <a:p>
          <a:endParaRPr lang="ru-RU"/>
        </a:p>
      </dgm:t>
    </dgm:pt>
    <dgm:pt modelId="{E39CCEEA-C13B-4B86-AA37-633DB0C224F7}" type="pres">
      <dgm:prSet presAssocID="{4A54E5C4-0F79-43F5-82AF-3BA838C43317}" presName="Name0" presStyleCnt="0">
        <dgm:presLayoutVars>
          <dgm:dir/>
          <dgm:resizeHandles val="exact"/>
        </dgm:presLayoutVars>
      </dgm:prSet>
      <dgm:spPr/>
    </dgm:pt>
    <dgm:pt modelId="{EA6F0469-A2DE-4EB3-BA64-952E26D6E052}" type="pres">
      <dgm:prSet presAssocID="{ACC8A687-BC31-429B-80D4-6F3E2E725BE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8821CE-B543-421C-A1E0-037C8A4B381A}" type="pres">
      <dgm:prSet presAssocID="{3052F7BB-1FDC-4C27-B71C-E393CF09BD25}" presName="sibTrans" presStyleLbl="sibTrans2D1" presStyleIdx="0" presStyleCnt="4"/>
      <dgm:spPr/>
      <dgm:t>
        <a:bodyPr/>
        <a:lstStyle/>
        <a:p>
          <a:endParaRPr lang="ru-RU"/>
        </a:p>
      </dgm:t>
    </dgm:pt>
    <dgm:pt modelId="{33A41000-7737-4C12-91F8-4DD8C72BDA12}" type="pres">
      <dgm:prSet presAssocID="{3052F7BB-1FDC-4C27-B71C-E393CF09BD25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3A3D2CF8-813D-4732-AF5E-86B57EEAE79A}" type="pres">
      <dgm:prSet presAssocID="{4A5B773C-4354-44A9-BF33-3DAEE7D0BFA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A7D59A-5652-49BE-B67D-13642326184A}" type="pres">
      <dgm:prSet presAssocID="{7A7BBF31-FD92-402D-84EA-05A0C31F478A}" presName="sibTrans" presStyleLbl="sibTrans2D1" presStyleIdx="1" presStyleCnt="4"/>
      <dgm:spPr/>
    </dgm:pt>
    <dgm:pt modelId="{C3651A59-708A-46AF-AEE1-4F63410CE2AA}" type="pres">
      <dgm:prSet presAssocID="{7A7BBF31-FD92-402D-84EA-05A0C31F478A}" presName="connectorText" presStyleLbl="sibTrans2D1" presStyleIdx="1" presStyleCnt="4"/>
      <dgm:spPr/>
    </dgm:pt>
    <dgm:pt modelId="{4B6625AB-1FFD-4224-85ED-1E1C2DD464DE}" type="pres">
      <dgm:prSet presAssocID="{1EF3898B-C8D8-4CB7-9F37-A98148943AC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125608D-EDF0-49DE-B28B-E935A17B55F1}" type="pres">
      <dgm:prSet presAssocID="{E62B9084-7848-4239-A4F4-6049B619E59F}" presName="sibTrans" presStyleLbl="sibTrans2D1" presStyleIdx="2" presStyleCnt="4"/>
      <dgm:spPr/>
    </dgm:pt>
    <dgm:pt modelId="{BB99EB98-0778-4F0B-B164-57B61502AFE2}" type="pres">
      <dgm:prSet presAssocID="{E62B9084-7848-4239-A4F4-6049B619E59F}" presName="connectorText" presStyleLbl="sibTrans2D1" presStyleIdx="2" presStyleCnt="4"/>
      <dgm:spPr/>
    </dgm:pt>
    <dgm:pt modelId="{1F9AEDB3-DD5C-49AB-8DC6-16912162E839}" type="pres">
      <dgm:prSet presAssocID="{47A9E6A3-5618-47DF-A73F-BA67F404F68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4B980A-6803-4116-8826-27F6789327B9}" type="pres">
      <dgm:prSet presAssocID="{6B5EB557-09EA-4717-968D-0AE4221AE211}" presName="sibTrans" presStyleLbl="sibTrans2D1" presStyleIdx="3" presStyleCnt="4"/>
      <dgm:spPr/>
      <dgm:t>
        <a:bodyPr/>
        <a:lstStyle/>
        <a:p>
          <a:endParaRPr lang="ru-RU"/>
        </a:p>
      </dgm:t>
    </dgm:pt>
    <dgm:pt modelId="{1066658E-94F5-46B4-83B6-9AF2B834AFB4}" type="pres">
      <dgm:prSet presAssocID="{6B5EB557-09EA-4717-968D-0AE4221AE211}" presName="connectorText" presStyleLbl="sibTrans2D1" presStyleIdx="3" presStyleCnt="4"/>
      <dgm:spPr/>
      <dgm:t>
        <a:bodyPr/>
        <a:lstStyle/>
        <a:p>
          <a:endParaRPr lang="ru-RU"/>
        </a:p>
      </dgm:t>
    </dgm:pt>
    <dgm:pt modelId="{22A61939-6A31-4A96-BC41-B215228C3CB2}" type="pres">
      <dgm:prSet presAssocID="{0F80DAA3-2709-4C82-BFF7-60F412C68DE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C0259E0-054D-4AE3-B364-74ECF390D689}" type="presOf" srcId="{4A54E5C4-0F79-43F5-82AF-3BA838C43317}" destId="{E39CCEEA-C13B-4B86-AA37-633DB0C224F7}" srcOrd="0" destOrd="0" presId="urn:microsoft.com/office/officeart/2005/8/layout/process1"/>
    <dgm:cxn modelId="{3F0012F0-D53A-42E2-9C9A-3F395A2D4C37}" type="presOf" srcId="{E62B9084-7848-4239-A4F4-6049B619E59F}" destId="{B125608D-EDF0-49DE-B28B-E935A17B55F1}" srcOrd="0" destOrd="0" presId="urn:microsoft.com/office/officeart/2005/8/layout/process1"/>
    <dgm:cxn modelId="{88D709CC-A50F-4A50-A96D-DD02C53695EE}" srcId="{4A54E5C4-0F79-43F5-82AF-3BA838C43317}" destId="{1EF3898B-C8D8-4CB7-9F37-A98148943ACB}" srcOrd="2" destOrd="0" parTransId="{85B3C44A-CA90-477C-871D-55CEEB7E099A}" sibTransId="{E62B9084-7848-4239-A4F4-6049B619E59F}"/>
    <dgm:cxn modelId="{A153275C-9291-4989-8A02-187B438B88CB}" type="presOf" srcId="{6B5EB557-09EA-4717-968D-0AE4221AE211}" destId="{D44B980A-6803-4116-8826-27F6789327B9}" srcOrd="0" destOrd="0" presId="urn:microsoft.com/office/officeart/2005/8/layout/process1"/>
    <dgm:cxn modelId="{16B44777-95E0-47A9-A6AB-87692B8A6772}" srcId="{4A54E5C4-0F79-43F5-82AF-3BA838C43317}" destId="{0F80DAA3-2709-4C82-BFF7-60F412C68DE6}" srcOrd="4" destOrd="0" parTransId="{260F9626-A099-4883-8575-8E3D1C770958}" sibTransId="{DFCFCD57-97C9-4FB8-8998-8407B34983E2}"/>
    <dgm:cxn modelId="{AAC837D6-D2CD-494A-9475-EB39AFC6BDAB}" srcId="{4A54E5C4-0F79-43F5-82AF-3BA838C43317}" destId="{47A9E6A3-5618-47DF-A73F-BA67F404F689}" srcOrd="3" destOrd="0" parTransId="{A9EEA232-A541-4318-90C9-F92BCAB2D003}" sibTransId="{6B5EB557-09EA-4717-968D-0AE4221AE211}"/>
    <dgm:cxn modelId="{DB74CBD0-F8AE-4B2A-AAAE-367484547004}" srcId="{4A54E5C4-0F79-43F5-82AF-3BA838C43317}" destId="{4A5B773C-4354-44A9-BF33-3DAEE7D0BFA7}" srcOrd="1" destOrd="0" parTransId="{996B6CED-25DC-46EA-B6D5-9548932F6510}" sibTransId="{7A7BBF31-FD92-402D-84EA-05A0C31F478A}"/>
    <dgm:cxn modelId="{8E57A595-45B6-4C18-9F68-386175BFE25D}" srcId="{4A54E5C4-0F79-43F5-82AF-3BA838C43317}" destId="{ACC8A687-BC31-429B-80D4-6F3E2E725BEC}" srcOrd="0" destOrd="0" parTransId="{AC88049D-E4C5-44AF-BA75-A30EF6AFF86A}" sibTransId="{3052F7BB-1FDC-4C27-B71C-E393CF09BD25}"/>
    <dgm:cxn modelId="{387B82C6-5FC4-4573-974B-E28220EBE7E8}" type="presOf" srcId="{3052F7BB-1FDC-4C27-B71C-E393CF09BD25}" destId="{33A41000-7737-4C12-91F8-4DD8C72BDA12}" srcOrd="1" destOrd="0" presId="urn:microsoft.com/office/officeart/2005/8/layout/process1"/>
    <dgm:cxn modelId="{B20C2869-E246-42AC-8018-9303AC48A5D0}" type="presOf" srcId="{7A7BBF31-FD92-402D-84EA-05A0C31F478A}" destId="{C3651A59-708A-46AF-AEE1-4F63410CE2AA}" srcOrd="1" destOrd="0" presId="urn:microsoft.com/office/officeart/2005/8/layout/process1"/>
    <dgm:cxn modelId="{58505036-EBCF-4226-A04B-0BD923B393B9}" type="presOf" srcId="{E62B9084-7848-4239-A4F4-6049B619E59F}" destId="{BB99EB98-0778-4F0B-B164-57B61502AFE2}" srcOrd="1" destOrd="0" presId="urn:microsoft.com/office/officeart/2005/8/layout/process1"/>
    <dgm:cxn modelId="{3E1E1919-7468-4097-8EC2-04A677C49FC0}" type="presOf" srcId="{0F80DAA3-2709-4C82-BFF7-60F412C68DE6}" destId="{22A61939-6A31-4A96-BC41-B215228C3CB2}" srcOrd="0" destOrd="0" presId="urn:microsoft.com/office/officeart/2005/8/layout/process1"/>
    <dgm:cxn modelId="{0A07B030-8241-4C18-9671-E5BA0978D6FC}" type="presOf" srcId="{4A5B773C-4354-44A9-BF33-3DAEE7D0BFA7}" destId="{3A3D2CF8-813D-4732-AF5E-86B57EEAE79A}" srcOrd="0" destOrd="0" presId="urn:microsoft.com/office/officeart/2005/8/layout/process1"/>
    <dgm:cxn modelId="{2D81D582-70A2-488F-B1D0-7D929C5895DC}" type="presOf" srcId="{6B5EB557-09EA-4717-968D-0AE4221AE211}" destId="{1066658E-94F5-46B4-83B6-9AF2B834AFB4}" srcOrd="1" destOrd="0" presId="urn:microsoft.com/office/officeart/2005/8/layout/process1"/>
    <dgm:cxn modelId="{D5560647-7ECD-4988-806A-A3CDD59E271D}" type="presOf" srcId="{3052F7BB-1FDC-4C27-B71C-E393CF09BD25}" destId="{438821CE-B543-421C-A1E0-037C8A4B381A}" srcOrd="0" destOrd="0" presId="urn:microsoft.com/office/officeart/2005/8/layout/process1"/>
    <dgm:cxn modelId="{F78C5D01-21F5-49EB-B0EA-4BE8CFDE15BB}" type="presOf" srcId="{7A7BBF31-FD92-402D-84EA-05A0C31F478A}" destId="{9FA7D59A-5652-49BE-B67D-13642326184A}" srcOrd="0" destOrd="0" presId="urn:microsoft.com/office/officeart/2005/8/layout/process1"/>
    <dgm:cxn modelId="{E5889D2F-47BD-4581-BCC4-FB4BF6446D54}" type="presOf" srcId="{47A9E6A3-5618-47DF-A73F-BA67F404F689}" destId="{1F9AEDB3-DD5C-49AB-8DC6-16912162E839}" srcOrd="0" destOrd="0" presId="urn:microsoft.com/office/officeart/2005/8/layout/process1"/>
    <dgm:cxn modelId="{758996D3-DBFE-4FAB-8BBB-955A7061B728}" type="presOf" srcId="{ACC8A687-BC31-429B-80D4-6F3E2E725BEC}" destId="{EA6F0469-A2DE-4EB3-BA64-952E26D6E052}" srcOrd="0" destOrd="0" presId="urn:microsoft.com/office/officeart/2005/8/layout/process1"/>
    <dgm:cxn modelId="{905C7093-3E0B-4382-8F56-009896333BCD}" type="presOf" srcId="{1EF3898B-C8D8-4CB7-9F37-A98148943ACB}" destId="{4B6625AB-1FFD-4224-85ED-1E1C2DD464DE}" srcOrd="0" destOrd="0" presId="urn:microsoft.com/office/officeart/2005/8/layout/process1"/>
    <dgm:cxn modelId="{BEA26D78-3577-4488-8D84-959EEE6E0321}" type="presParOf" srcId="{E39CCEEA-C13B-4B86-AA37-633DB0C224F7}" destId="{EA6F0469-A2DE-4EB3-BA64-952E26D6E052}" srcOrd="0" destOrd="0" presId="urn:microsoft.com/office/officeart/2005/8/layout/process1"/>
    <dgm:cxn modelId="{F2542A10-F1D7-4531-9DD9-F7B71EF53878}" type="presParOf" srcId="{E39CCEEA-C13B-4B86-AA37-633DB0C224F7}" destId="{438821CE-B543-421C-A1E0-037C8A4B381A}" srcOrd="1" destOrd="0" presId="urn:microsoft.com/office/officeart/2005/8/layout/process1"/>
    <dgm:cxn modelId="{D6E4BA08-CD9D-4AC1-A4E6-A3C75D5FAF3B}" type="presParOf" srcId="{438821CE-B543-421C-A1E0-037C8A4B381A}" destId="{33A41000-7737-4C12-91F8-4DD8C72BDA12}" srcOrd="0" destOrd="0" presId="urn:microsoft.com/office/officeart/2005/8/layout/process1"/>
    <dgm:cxn modelId="{52F1806E-CDE1-44FE-81BD-AE91DAD9FAC6}" type="presParOf" srcId="{E39CCEEA-C13B-4B86-AA37-633DB0C224F7}" destId="{3A3D2CF8-813D-4732-AF5E-86B57EEAE79A}" srcOrd="2" destOrd="0" presId="urn:microsoft.com/office/officeart/2005/8/layout/process1"/>
    <dgm:cxn modelId="{73E8EFFA-018F-475B-8087-DE7AC9DB9417}" type="presParOf" srcId="{E39CCEEA-C13B-4B86-AA37-633DB0C224F7}" destId="{9FA7D59A-5652-49BE-B67D-13642326184A}" srcOrd="3" destOrd="0" presId="urn:microsoft.com/office/officeart/2005/8/layout/process1"/>
    <dgm:cxn modelId="{C355A252-DEB1-46F4-BC46-C77CDAB11C81}" type="presParOf" srcId="{9FA7D59A-5652-49BE-B67D-13642326184A}" destId="{C3651A59-708A-46AF-AEE1-4F63410CE2AA}" srcOrd="0" destOrd="0" presId="urn:microsoft.com/office/officeart/2005/8/layout/process1"/>
    <dgm:cxn modelId="{2205E587-3D1A-4BB7-9513-47F02FEEFA71}" type="presParOf" srcId="{E39CCEEA-C13B-4B86-AA37-633DB0C224F7}" destId="{4B6625AB-1FFD-4224-85ED-1E1C2DD464DE}" srcOrd="4" destOrd="0" presId="urn:microsoft.com/office/officeart/2005/8/layout/process1"/>
    <dgm:cxn modelId="{EDCC7585-315A-47F8-9547-7DCDEE874162}" type="presParOf" srcId="{E39CCEEA-C13B-4B86-AA37-633DB0C224F7}" destId="{B125608D-EDF0-49DE-B28B-E935A17B55F1}" srcOrd="5" destOrd="0" presId="urn:microsoft.com/office/officeart/2005/8/layout/process1"/>
    <dgm:cxn modelId="{AA1AE4AF-F307-493C-A1B6-0943F88353C9}" type="presParOf" srcId="{B125608D-EDF0-49DE-B28B-E935A17B55F1}" destId="{BB99EB98-0778-4F0B-B164-57B61502AFE2}" srcOrd="0" destOrd="0" presId="urn:microsoft.com/office/officeart/2005/8/layout/process1"/>
    <dgm:cxn modelId="{7B0F56C3-F684-4412-9809-D1CAFB4367E4}" type="presParOf" srcId="{E39CCEEA-C13B-4B86-AA37-633DB0C224F7}" destId="{1F9AEDB3-DD5C-49AB-8DC6-16912162E839}" srcOrd="6" destOrd="0" presId="urn:microsoft.com/office/officeart/2005/8/layout/process1"/>
    <dgm:cxn modelId="{4179568B-3E9C-42A3-A306-0B200E71D63B}" type="presParOf" srcId="{E39CCEEA-C13B-4B86-AA37-633DB0C224F7}" destId="{D44B980A-6803-4116-8826-27F6789327B9}" srcOrd="7" destOrd="0" presId="urn:microsoft.com/office/officeart/2005/8/layout/process1"/>
    <dgm:cxn modelId="{48581E0F-8D8F-45C9-8E86-340D8594D4EF}" type="presParOf" srcId="{D44B980A-6803-4116-8826-27F6789327B9}" destId="{1066658E-94F5-46B4-83B6-9AF2B834AFB4}" srcOrd="0" destOrd="0" presId="urn:microsoft.com/office/officeart/2005/8/layout/process1"/>
    <dgm:cxn modelId="{94782DDD-F10B-4F85-ACB2-D21E08972F80}" type="presParOf" srcId="{E39CCEEA-C13B-4B86-AA37-633DB0C224F7}" destId="{22A61939-6A31-4A96-BC41-B215228C3CB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F0469-A2DE-4EB3-BA64-952E26D6E052}">
      <dsp:nvSpPr>
        <dsp:cNvPr id="0" name=""/>
        <dsp:cNvSpPr/>
      </dsp:nvSpPr>
      <dsp:spPr>
        <a:xfrm>
          <a:off x="4197" y="1307908"/>
          <a:ext cx="1301199" cy="12656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Получение инфы о существовании игры</a:t>
          </a:r>
          <a:endParaRPr lang="ru-RU" sz="1300" kern="1200" dirty="0"/>
        </a:p>
      </dsp:txBody>
      <dsp:txXfrm>
        <a:off x="41266" y="1344977"/>
        <a:ext cx="1227061" cy="1191481"/>
      </dsp:txXfrm>
    </dsp:sp>
    <dsp:sp modelId="{438821CE-B543-421C-A1E0-037C8A4B381A}">
      <dsp:nvSpPr>
        <dsp:cNvPr id="0" name=""/>
        <dsp:cNvSpPr/>
      </dsp:nvSpPr>
      <dsp:spPr>
        <a:xfrm>
          <a:off x="1435516" y="1779369"/>
          <a:ext cx="275854" cy="322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/>
        </a:p>
      </dsp:txBody>
      <dsp:txXfrm>
        <a:off x="1435516" y="1843908"/>
        <a:ext cx="193098" cy="193619"/>
      </dsp:txXfrm>
    </dsp:sp>
    <dsp:sp modelId="{3A3D2CF8-813D-4732-AF5E-86B57EEAE79A}">
      <dsp:nvSpPr>
        <dsp:cNvPr id="0" name=""/>
        <dsp:cNvSpPr/>
      </dsp:nvSpPr>
      <dsp:spPr>
        <a:xfrm>
          <a:off x="1825876" y="1307908"/>
          <a:ext cx="1301199" cy="1265619"/>
        </a:xfrm>
        <a:prstGeom prst="roundRect">
          <a:avLst>
            <a:gd name="adj" fmla="val 10000"/>
          </a:avLst>
        </a:prstGeom>
        <a:solidFill>
          <a:schemeClr val="accent2">
            <a:hueOff val="-209531"/>
            <a:satOff val="-2415"/>
            <a:lumOff val="54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Скачивание с установкой</a:t>
          </a:r>
          <a:endParaRPr lang="ru-RU" sz="1300" kern="1200" dirty="0"/>
        </a:p>
      </dsp:txBody>
      <dsp:txXfrm>
        <a:off x="1862945" y="1344977"/>
        <a:ext cx="1227061" cy="1191481"/>
      </dsp:txXfrm>
    </dsp:sp>
    <dsp:sp modelId="{9FA7D59A-5652-49BE-B67D-13642326184A}">
      <dsp:nvSpPr>
        <dsp:cNvPr id="0" name=""/>
        <dsp:cNvSpPr/>
      </dsp:nvSpPr>
      <dsp:spPr>
        <a:xfrm>
          <a:off x="3257196" y="1779369"/>
          <a:ext cx="275854" cy="322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279374"/>
            <a:satOff val="-3219"/>
            <a:lumOff val="72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/>
        </a:p>
      </dsp:txBody>
      <dsp:txXfrm>
        <a:off x="3257196" y="1843908"/>
        <a:ext cx="193098" cy="193619"/>
      </dsp:txXfrm>
    </dsp:sp>
    <dsp:sp modelId="{4B6625AB-1FFD-4224-85ED-1E1C2DD464DE}">
      <dsp:nvSpPr>
        <dsp:cNvPr id="0" name=""/>
        <dsp:cNvSpPr/>
      </dsp:nvSpPr>
      <dsp:spPr>
        <a:xfrm>
          <a:off x="3647556" y="1307908"/>
          <a:ext cx="1301199" cy="1265619"/>
        </a:xfrm>
        <a:prstGeom prst="roundRect">
          <a:avLst>
            <a:gd name="adj" fmla="val 10000"/>
          </a:avLst>
        </a:prstGeom>
        <a:solidFill>
          <a:schemeClr val="accent2">
            <a:hueOff val="-419062"/>
            <a:satOff val="-4829"/>
            <a:lumOff val="10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Первые</a:t>
          </a:r>
          <a:r>
            <a:rPr lang="ru-RU" sz="1300" kern="1200" baseline="0" dirty="0" smtClean="0"/>
            <a:t> ощущения и от игры</a:t>
          </a:r>
          <a:endParaRPr lang="ru-RU" sz="1300" kern="1200" dirty="0"/>
        </a:p>
      </dsp:txBody>
      <dsp:txXfrm>
        <a:off x="3684625" y="1344977"/>
        <a:ext cx="1227061" cy="1191481"/>
      </dsp:txXfrm>
    </dsp:sp>
    <dsp:sp modelId="{B125608D-EDF0-49DE-B28B-E935A17B55F1}">
      <dsp:nvSpPr>
        <dsp:cNvPr id="0" name=""/>
        <dsp:cNvSpPr/>
      </dsp:nvSpPr>
      <dsp:spPr>
        <a:xfrm>
          <a:off x="5078875" y="1779369"/>
          <a:ext cx="275854" cy="322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558749"/>
            <a:satOff val="-6439"/>
            <a:lumOff val="14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/>
        </a:p>
      </dsp:txBody>
      <dsp:txXfrm>
        <a:off x="5078875" y="1843908"/>
        <a:ext cx="193098" cy="193619"/>
      </dsp:txXfrm>
    </dsp:sp>
    <dsp:sp modelId="{1F9AEDB3-DD5C-49AB-8DC6-16912162E839}">
      <dsp:nvSpPr>
        <dsp:cNvPr id="0" name=""/>
        <dsp:cNvSpPr/>
      </dsp:nvSpPr>
      <dsp:spPr>
        <a:xfrm>
          <a:off x="5469235" y="1307908"/>
          <a:ext cx="1301199" cy="1265619"/>
        </a:xfrm>
        <a:prstGeom prst="roundRect">
          <a:avLst>
            <a:gd name="adj" fmla="val 10000"/>
          </a:avLst>
        </a:prstGeom>
        <a:solidFill>
          <a:schemeClr val="accent2">
            <a:hueOff val="-628592"/>
            <a:satOff val="-7244"/>
            <a:lumOff val="161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Понимание со временем, что на </a:t>
          </a:r>
          <a:r>
            <a:rPr lang="ru-RU" sz="1300" kern="1200" dirty="0" err="1" smtClean="0"/>
            <a:t>паблике</a:t>
          </a:r>
          <a:r>
            <a:rPr lang="ru-RU" sz="1300" kern="1200" dirty="0" smtClean="0"/>
            <a:t> </a:t>
          </a:r>
          <a:r>
            <a:rPr lang="ru-RU" sz="1300" kern="1200" dirty="0" err="1" smtClean="0"/>
            <a:t>донат</a:t>
          </a:r>
          <a:r>
            <a:rPr lang="ru-RU" sz="1300" kern="1200" dirty="0" smtClean="0"/>
            <a:t>, и чтобы выигрывать нужен </a:t>
          </a:r>
          <a:r>
            <a:rPr lang="ru-RU" sz="1300" kern="1200" dirty="0" err="1" smtClean="0"/>
            <a:t>донат</a:t>
          </a:r>
          <a:endParaRPr lang="ru-RU" sz="1300" kern="1200" dirty="0"/>
        </a:p>
      </dsp:txBody>
      <dsp:txXfrm>
        <a:off x="5506304" y="1344977"/>
        <a:ext cx="1227061" cy="1191481"/>
      </dsp:txXfrm>
    </dsp:sp>
    <dsp:sp modelId="{D44B980A-6803-4116-8826-27F6789327B9}">
      <dsp:nvSpPr>
        <dsp:cNvPr id="0" name=""/>
        <dsp:cNvSpPr/>
      </dsp:nvSpPr>
      <dsp:spPr>
        <a:xfrm>
          <a:off x="6900555" y="1779369"/>
          <a:ext cx="275854" cy="322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/>
        </a:p>
      </dsp:txBody>
      <dsp:txXfrm>
        <a:off x="6900555" y="1843908"/>
        <a:ext cx="193098" cy="193619"/>
      </dsp:txXfrm>
    </dsp:sp>
    <dsp:sp modelId="{22A61939-6A31-4A96-BC41-B215228C3CB2}">
      <dsp:nvSpPr>
        <dsp:cNvPr id="0" name=""/>
        <dsp:cNvSpPr/>
      </dsp:nvSpPr>
      <dsp:spPr>
        <a:xfrm>
          <a:off x="7290915" y="1307908"/>
          <a:ext cx="1301199" cy="1265619"/>
        </a:xfrm>
        <a:prstGeom prst="roundRect">
          <a:avLst>
            <a:gd name="adj" fmla="val 10000"/>
          </a:avLst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Закидывание денег в игру в попытке выкрутить </a:t>
          </a:r>
          <a:r>
            <a:rPr lang="ru-RU" sz="1300" kern="1200" dirty="0" err="1" smtClean="0"/>
            <a:t>донат</a:t>
          </a:r>
          <a:endParaRPr lang="ru-RU" sz="1300" kern="1200" dirty="0"/>
        </a:p>
      </dsp:txBody>
      <dsp:txXfrm>
        <a:off x="7327984" y="1344977"/>
        <a:ext cx="1227061" cy="1191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190FB-7325-48CB-A3A7-0ABBFA9F29F9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BC747-B63A-4D2B-A8E1-564219FC46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76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BC747-B63A-4D2B-A8E1-564219FC46B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95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FFB8-A30D-4AB6-B7FE-3163BF69B5C2}" type="datetime1">
              <a:rPr lang="ru-RU" smtClean="0"/>
              <a:t>18.02.2020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16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DF46-D3C9-4005-9B80-AFB0D1DA9819}" type="datetime1">
              <a:rPr lang="ru-RU" smtClean="0"/>
              <a:t>18.02.2020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1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7AF2-FBFA-43D2-9C89-861C773599C3}" type="datetime1">
              <a:rPr lang="ru-RU" smtClean="0"/>
              <a:t>18.02.2020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7617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6939-02ED-44BE-B129-63ACD162979C}" type="datetime1">
              <a:rPr lang="ru-RU" smtClean="0"/>
              <a:t>18.02.2020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42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F061-0CED-42C4-948E-5E26C03369B7}" type="datetime1">
              <a:rPr lang="ru-RU" smtClean="0"/>
              <a:t>18.02.2020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5094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612F-3B36-4DB2-A1BD-7570CB80545F}" type="datetime1">
              <a:rPr lang="ru-RU" smtClean="0"/>
              <a:t>18.02.2020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276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C8AA-3DFC-487C-ADB4-AC01B31FD497}" type="datetime1">
              <a:rPr lang="ru-RU" smtClean="0"/>
              <a:t>18.02.2020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82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4A39-8C57-4575-B405-2F180F33C206}" type="datetime1">
              <a:rPr lang="ru-RU" smtClean="0"/>
              <a:t>18.02.2020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66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E3A7-DAA1-4CE9-B900-5AA6FDC56BCF}" type="datetime1">
              <a:rPr lang="ru-RU" smtClean="0"/>
              <a:t>18.02.2020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34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1960-00AC-40B9-A97B-B066684A8DBC}" type="datetime1">
              <a:rPr lang="ru-RU" smtClean="0"/>
              <a:t>18.02.2020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77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ABBD-9363-4CEF-997B-0B693E8C3133}" type="datetime1">
              <a:rPr lang="ru-RU" smtClean="0"/>
              <a:t>18.02.2020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55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923B-074C-4007-A450-3F28DF7B4F61}" type="datetime1">
              <a:rPr lang="ru-RU" smtClean="0"/>
              <a:t>18.02.2020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16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C4C5-091C-4201-9036-6AAA5388F51E}" type="datetime1">
              <a:rPr lang="ru-RU" smtClean="0"/>
              <a:t>18.02.2020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58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A603-B1F1-4BF8-9369-AE6A1FEE2C07}" type="datetime1">
              <a:rPr lang="ru-RU" smtClean="0"/>
              <a:t>18.02.2020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62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37F2-C05C-4820-8F43-3D2A666D0FA0}" type="datetime1">
              <a:rPr lang="ru-RU" smtClean="0"/>
              <a:t>18.02.2020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7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5DFD-3C1B-42D6-951C-7AF2D9850E09}" type="datetime1">
              <a:rPr lang="ru-RU" smtClean="0"/>
              <a:t>18.02.2020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19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06E76-3242-4811-A583-C23B86241ADC}" type="datetime1">
              <a:rPr lang="ru-RU" smtClean="0"/>
              <a:t>18.02.2020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626709-9CB7-4DB2-B14C-877635002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66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Метовый</a:t>
            </a:r>
            <a:r>
              <a:rPr lang="ru-RU" dirty="0" smtClean="0"/>
              <a:t> </a:t>
            </a:r>
            <a:r>
              <a:rPr lang="ru-RU" dirty="0" err="1" smtClean="0"/>
              <a:t>донат</a:t>
            </a:r>
            <a:r>
              <a:rPr lang="ru-RU" dirty="0" smtClean="0"/>
              <a:t> в </a:t>
            </a:r>
            <a:r>
              <a:rPr lang="en-US" dirty="0" err="1" smtClean="0"/>
              <a:t>Warface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r>
              <a:rPr lang="ru-RU" dirty="0" smtClean="0"/>
              <a:t>или как </a:t>
            </a:r>
            <a:r>
              <a:rPr lang="en-US" dirty="0" smtClean="0"/>
              <a:t>f2p </a:t>
            </a:r>
            <a:r>
              <a:rPr lang="ru-RU" dirty="0" smtClean="0"/>
              <a:t>в России стал </a:t>
            </a:r>
            <a:r>
              <a:rPr lang="en-US" dirty="0" smtClean="0"/>
              <a:t>pay2win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53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Роль </a:t>
            </a:r>
            <a:r>
              <a:rPr lang="ru-RU" dirty="0" err="1" smtClean="0"/>
              <a:t>доната</a:t>
            </a:r>
            <a:r>
              <a:rPr lang="ru-RU" dirty="0" smtClean="0"/>
              <a:t> в </a:t>
            </a:r>
            <a:r>
              <a:rPr lang="ru-RU" dirty="0" err="1"/>
              <a:t>В</a:t>
            </a:r>
            <a:r>
              <a:rPr lang="ru-RU" dirty="0" err="1" smtClean="0"/>
              <a:t>арфасито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Еще с самого начала разработки проект планировался как </a:t>
            </a:r>
            <a:r>
              <a:rPr lang="en-US" dirty="0" smtClean="0"/>
              <a:t>f2p (</a:t>
            </a:r>
            <a:r>
              <a:rPr lang="ru-RU" dirty="0" smtClean="0"/>
              <a:t>бесплатный для игры), и изначально разрабатывался для азиатского рынка, в частности для Китая. Однако </a:t>
            </a:r>
            <a:r>
              <a:rPr lang="en-US" dirty="0" smtClean="0"/>
              <a:t>mail.ru </a:t>
            </a:r>
            <a:r>
              <a:rPr lang="ru-RU" dirty="0" smtClean="0"/>
              <a:t>подхватила идею проекта и решила локализировать ее в СНГ. Так и начался долгий процесс по «настраиванию баланса» в игре. В 2012 году игроку негативно высказывались в сторону </a:t>
            </a:r>
            <a:r>
              <a:rPr lang="ru-RU" dirty="0" err="1" smtClean="0"/>
              <a:t>донатеров</a:t>
            </a:r>
            <a:r>
              <a:rPr lang="ru-RU" dirty="0" smtClean="0"/>
              <a:t>, тогда это было постыдно, все играли с </a:t>
            </a:r>
            <a:r>
              <a:rPr lang="ru-RU" dirty="0" err="1" smtClean="0"/>
              <a:t>варбаксовыми</a:t>
            </a:r>
            <a:r>
              <a:rPr lang="ru-RU" dirty="0" smtClean="0"/>
              <a:t> </a:t>
            </a:r>
            <a:r>
              <a:rPr lang="ru-RU" dirty="0" err="1" smtClean="0"/>
              <a:t>оружями</a:t>
            </a:r>
            <a:r>
              <a:rPr lang="ru-RU" dirty="0" smtClean="0"/>
              <a:t>, </a:t>
            </a:r>
            <a:r>
              <a:rPr lang="ru-RU" dirty="0" err="1" smtClean="0"/>
              <a:t>снарягой</a:t>
            </a:r>
            <a:r>
              <a:rPr lang="ru-RU" dirty="0" smtClean="0"/>
              <a:t> и </a:t>
            </a:r>
            <a:r>
              <a:rPr lang="ru-RU" dirty="0" err="1" smtClean="0"/>
              <a:t>т.д</a:t>
            </a:r>
            <a:r>
              <a:rPr lang="ru-RU" dirty="0" smtClean="0"/>
              <a:t> (</a:t>
            </a:r>
            <a:r>
              <a:rPr lang="ru-RU" dirty="0" err="1" smtClean="0"/>
              <a:t>Варбаксы</a:t>
            </a:r>
            <a:r>
              <a:rPr lang="ru-RU" dirty="0"/>
              <a:t> </a:t>
            </a:r>
            <a:r>
              <a:rPr lang="ru-RU" dirty="0" smtClean="0"/>
              <a:t>– </a:t>
            </a:r>
            <a:r>
              <a:rPr lang="ru-RU" dirty="0" err="1" smtClean="0"/>
              <a:t>внутриигровая</a:t>
            </a:r>
            <a:r>
              <a:rPr lang="ru-RU" dirty="0" smtClean="0"/>
              <a:t> валюта, получаемая за прохождение </a:t>
            </a:r>
            <a:r>
              <a:rPr lang="en-US" dirty="0" err="1" smtClean="0"/>
              <a:t>pve</a:t>
            </a:r>
            <a:r>
              <a:rPr lang="en-US" dirty="0" smtClean="0"/>
              <a:t> </a:t>
            </a:r>
            <a:r>
              <a:rPr lang="ru-RU" dirty="0" smtClean="0"/>
              <a:t>миссий, спецопераций и участии в </a:t>
            </a:r>
            <a:r>
              <a:rPr lang="en-US" dirty="0" err="1" smtClean="0"/>
              <a:t>pvp</a:t>
            </a:r>
            <a:r>
              <a:rPr lang="en-US" dirty="0" smtClean="0"/>
              <a:t> </a:t>
            </a:r>
            <a:r>
              <a:rPr lang="ru-RU" dirty="0" smtClean="0"/>
              <a:t>матчах). Но люди со временем стали приобщаться к </a:t>
            </a:r>
            <a:r>
              <a:rPr lang="ru-RU" dirty="0" err="1" smtClean="0"/>
              <a:t>имбо-донату</a:t>
            </a:r>
            <a:r>
              <a:rPr lang="ru-RU" dirty="0" smtClean="0"/>
              <a:t> и вскоре большинство играли с </a:t>
            </a:r>
            <a:r>
              <a:rPr lang="ru-RU" dirty="0" err="1" smtClean="0"/>
              <a:t>имбовым</a:t>
            </a:r>
            <a:r>
              <a:rPr lang="ru-RU" dirty="0" smtClean="0"/>
              <a:t> оружием за реальную плату. Эта тенденция сохраняется до сих пор, однако сейчас уже другие времена и есть бесплатные (</a:t>
            </a:r>
            <a:r>
              <a:rPr lang="ru-RU" dirty="0" err="1" smtClean="0"/>
              <a:t>варбаксовые</a:t>
            </a:r>
            <a:r>
              <a:rPr lang="ru-RU" dirty="0" smtClean="0"/>
              <a:t>) аналоги снаряжения</a:t>
            </a:r>
            <a:r>
              <a:rPr lang="ru-RU" dirty="0"/>
              <a:t> </a:t>
            </a:r>
            <a:r>
              <a:rPr lang="ru-RU" dirty="0" smtClean="0"/>
              <a:t>и оружия, которые местами уступают </a:t>
            </a:r>
            <a:r>
              <a:rPr lang="ru-RU" dirty="0" err="1" smtClean="0"/>
              <a:t>донату</a:t>
            </a:r>
            <a:r>
              <a:rPr lang="ru-RU" dirty="0" smtClean="0"/>
              <a:t>. Но в целом, </a:t>
            </a:r>
            <a:r>
              <a:rPr lang="ru-RU" dirty="0" err="1" smtClean="0"/>
              <a:t>донат</a:t>
            </a:r>
            <a:r>
              <a:rPr lang="ru-RU" dirty="0" smtClean="0"/>
              <a:t> есть </a:t>
            </a:r>
            <a:r>
              <a:rPr lang="ru-RU" dirty="0" err="1" smtClean="0"/>
              <a:t>донат</a:t>
            </a:r>
            <a:r>
              <a:rPr lang="ru-RU" dirty="0" smtClean="0"/>
              <a:t> и он решает, хоть и на какой-то, но маленький процент, потому вы не увидите местных </a:t>
            </a:r>
            <a:r>
              <a:rPr lang="ru-RU" dirty="0" err="1" smtClean="0"/>
              <a:t>киберспортсменов</a:t>
            </a:r>
            <a:r>
              <a:rPr lang="ru-RU" dirty="0" smtClean="0"/>
              <a:t> с </a:t>
            </a:r>
            <a:r>
              <a:rPr lang="ru-RU" dirty="0" err="1" smtClean="0"/>
              <a:t>варбаксовой</a:t>
            </a:r>
            <a:r>
              <a:rPr lang="ru-RU" dirty="0" smtClean="0"/>
              <a:t> пушкой.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80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</a:t>
            </a:r>
            <a:r>
              <a:rPr lang="ru-RU" dirty="0" err="1" smtClean="0"/>
              <a:t>имбалансного</a:t>
            </a:r>
            <a:r>
              <a:rPr lang="ru-RU" dirty="0" smtClean="0"/>
              <a:t> </a:t>
            </a:r>
            <a:r>
              <a:rPr lang="ru-RU" dirty="0" err="1" smtClean="0"/>
              <a:t>доната</a:t>
            </a:r>
            <a:endParaRPr lang="ru-RU" dirty="0"/>
          </a:p>
        </p:txBody>
      </p:sp>
      <p:pic>
        <p:nvPicPr>
          <p:cNvPr id="7" name="Объект 6" descr="Шлем, который давал неистовое преимущество над всеми игроками, в частности над штурмовиками и инженерами. Этот шлем имел способность полностью игнорировать первое попадание, т.е при полном уровне здоровья и брони, по такому персонажу не &quot;проходил урон&quot; в голову. И лишь со второго выстрела была возможность убить противника, вооруженного в этот шлем. 1 выстрел - снимает игнор на урон, 2 - убивает." title="Шлем Штурмовика( ака Антихед в простонародье)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77" y="2715881"/>
            <a:ext cx="2540000" cy="2540000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Шлем Штурмовика( </a:t>
            </a:r>
            <a:r>
              <a:rPr lang="ru-RU" dirty="0" err="1"/>
              <a:t>ака</a:t>
            </a:r>
            <a:r>
              <a:rPr lang="ru-RU" dirty="0"/>
              <a:t> </a:t>
            </a:r>
            <a:r>
              <a:rPr lang="ru-RU" dirty="0" err="1"/>
              <a:t>Антихед</a:t>
            </a:r>
            <a:r>
              <a:rPr lang="ru-RU" dirty="0"/>
              <a:t> в </a:t>
            </a:r>
            <a:r>
              <a:rPr lang="ru-RU" dirty="0" smtClean="0"/>
              <a:t>простонародье)</a:t>
            </a:r>
            <a:r>
              <a:rPr lang="en-US" dirty="0" smtClean="0"/>
              <a:t>. </a:t>
            </a:r>
            <a:r>
              <a:rPr lang="ru-RU" dirty="0" smtClean="0"/>
              <a:t>Шлем</a:t>
            </a:r>
            <a:r>
              <a:rPr lang="ru-RU" dirty="0"/>
              <a:t>, который давал неистовое преимущество над всеми игроками, в частности над штурмовиками и инженерами. Этот шлем имел способность полностью игнорировать первое попадание, </a:t>
            </a:r>
            <a:r>
              <a:rPr lang="ru-RU" dirty="0" err="1"/>
              <a:t>т.е</a:t>
            </a:r>
            <a:r>
              <a:rPr lang="ru-RU" dirty="0"/>
              <a:t> при полном уровне здоровья и брони, по такому персонажу не "проходил урон" в голову. И лишь со второго выстрела была возможность убить противника, вооруженного в этот шлем. 1 выстрел - снимает </a:t>
            </a:r>
            <a:r>
              <a:rPr lang="ru-RU" dirty="0" err="1"/>
              <a:t>игнор</a:t>
            </a:r>
            <a:r>
              <a:rPr lang="ru-RU" dirty="0"/>
              <a:t> на урон, 2 - убивает.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Наверное очень полезная и интересная информация, но я не понял.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49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ru-RU" dirty="0" err="1"/>
              <a:t>имбалансного</a:t>
            </a:r>
            <a:r>
              <a:rPr lang="ru-RU" dirty="0"/>
              <a:t> </a:t>
            </a:r>
            <a:r>
              <a:rPr lang="ru-RU" dirty="0" err="1"/>
              <a:t>доната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54" y="2160589"/>
            <a:ext cx="5094724" cy="2012202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Tavor</a:t>
            </a:r>
            <a:r>
              <a:rPr lang="en-US" dirty="0" smtClean="0"/>
              <a:t> SNR</a:t>
            </a:r>
            <a:r>
              <a:rPr lang="ru-RU" dirty="0" smtClean="0"/>
              <a:t> – автоматическая снайперская винтовка. Самая сильная </a:t>
            </a:r>
            <a:r>
              <a:rPr lang="ru-RU" dirty="0" err="1" smtClean="0"/>
              <a:t>снапа</a:t>
            </a:r>
            <a:r>
              <a:rPr lang="ru-RU" dirty="0" smtClean="0"/>
              <a:t> в классе автоматического оружия до сих пор (Это оружие уже не доступно). Ранее выпадал из коробок удач с </a:t>
            </a:r>
            <a:r>
              <a:rPr lang="en-US" dirty="0" smtClean="0"/>
              <a:t>Calico M951S </a:t>
            </a:r>
            <a:r>
              <a:rPr lang="ru-RU" dirty="0" smtClean="0"/>
              <a:t>как утешительный приз. Что весьма странно, ибо это оружие сильнее той же «Калики» по урону, </a:t>
            </a:r>
            <a:r>
              <a:rPr lang="ru-RU" dirty="0" err="1" smtClean="0"/>
              <a:t>скорострелу</a:t>
            </a:r>
            <a:r>
              <a:rPr lang="ru-RU" dirty="0" smtClean="0"/>
              <a:t> и </a:t>
            </a:r>
            <a:r>
              <a:rPr lang="ru-RU" dirty="0" err="1" smtClean="0"/>
              <a:t>т.д</a:t>
            </a:r>
            <a:r>
              <a:rPr lang="ru-RU" dirty="0" smtClean="0"/>
              <a:t>, но проигрывает по вместительности магазина и по общему боезапасу. Учитывая, что в 2012 году была слабая броня, это «шайтан-труба» выпиливала целые </a:t>
            </a:r>
            <a:r>
              <a:rPr lang="ru-RU" dirty="0" err="1" smtClean="0"/>
              <a:t>паблики</a:t>
            </a:r>
            <a:r>
              <a:rPr lang="ru-RU" dirty="0" smtClean="0"/>
              <a:t>. </a:t>
            </a:r>
            <a:r>
              <a:rPr lang="ru-RU" dirty="0" err="1" smtClean="0"/>
              <a:t>Скиллозависимость</a:t>
            </a:r>
            <a:r>
              <a:rPr lang="ru-RU" dirty="0" smtClean="0"/>
              <a:t> низкая ввиду возможности автоматического огня и высокого урона.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20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Эффективность игры с начальным </a:t>
            </a:r>
            <a:r>
              <a:rPr lang="en-US" dirty="0" smtClean="0"/>
              <a:t>/</a:t>
            </a:r>
            <a:r>
              <a:rPr lang="ru-RU" dirty="0" smtClean="0"/>
              <a:t>бесплатным оружием</a:t>
            </a:r>
            <a:r>
              <a:rPr lang="en-US" dirty="0" smtClean="0"/>
              <a:t>/</a:t>
            </a:r>
            <a:r>
              <a:rPr lang="ru-RU" dirty="0" err="1" smtClean="0"/>
              <a:t>донатом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086190"/>
              </p:ext>
            </p:extLst>
          </p:nvPr>
        </p:nvGraphicFramePr>
        <p:xfrm>
          <a:off x="677863" y="2160588"/>
          <a:ext cx="859631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/>
                <a:gridCol w="2865437"/>
                <a:gridCol w="2865437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Параметры</a:t>
                      </a:r>
                      <a:endParaRPr lang="ru-RU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Бесплатные</a:t>
                      </a:r>
                      <a:r>
                        <a:rPr lang="ru-RU" baseline="0" dirty="0" smtClean="0"/>
                        <a:t> аналоги </a:t>
                      </a:r>
                      <a:r>
                        <a:rPr lang="ru-RU" baseline="0" dirty="0" err="1" smtClean="0"/>
                        <a:t>доната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Донат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Валюта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Варбаксы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Кредиты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ТТК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r>
                        <a:rPr lang="en-US" baseline="0" dirty="0" smtClean="0"/>
                        <a:t> 1 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~1</a:t>
                      </a:r>
                      <a:r>
                        <a:rPr lang="ru-RU" baseline="0" dirty="0" smtClean="0"/>
                        <a:t> с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Урон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87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Точность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Уникальные</a:t>
                      </a:r>
                      <a:r>
                        <a:rPr lang="ru-RU" baseline="0" dirty="0" smtClean="0"/>
                        <a:t> модули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Есть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Комфорт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Низкий</a:t>
                      </a:r>
                      <a:r>
                        <a:rPr lang="en-US" dirty="0" smtClean="0"/>
                        <a:t>/</a:t>
                      </a:r>
                      <a:r>
                        <a:rPr lang="ru-RU" dirty="0" smtClean="0"/>
                        <a:t>средний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Высокий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80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Подготовительная стадия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87056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56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sz="28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233594"/>
              </p:ext>
            </p:extLst>
          </p:nvPr>
        </p:nvGraphicFramePr>
        <p:xfrm>
          <a:off x="677863" y="2160588"/>
          <a:ext cx="85963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/>
                <a:gridCol w="1719262"/>
                <a:gridCol w="1719262"/>
                <a:gridCol w="1719262"/>
                <a:gridCol w="1719262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Наверное очень полезная и интересная информация, но я не понял.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709-9CB7-4DB2-B14C-87763500207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746372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Кастомная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</TotalTime>
  <Words>536</Words>
  <Application>Microsoft Office PowerPoint</Application>
  <PresentationFormat>Широкоэкранный</PresentationFormat>
  <Paragraphs>51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 3</vt:lpstr>
      <vt:lpstr>Грань</vt:lpstr>
      <vt:lpstr>Метовый донат в Warface</vt:lpstr>
      <vt:lpstr>Роль доната в Варфасито</vt:lpstr>
      <vt:lpstr>Примеры имбалансного доната</vt:lpstr>
      <vt:lpstr>Примеры имбалансного доната</vt:lpstr>
      <vt:lpstr>Эффективность игры с начальным /бесплатным оружием/донатом</vt:lpstr>
      <vt:lpstr>Подготовительная стадия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16</dc:creator>
  <cp:lastModifiedBy>16</cp:lastModifiedBy>
  <cp:revision>12</cp:revision>
  <dcterms:created xsi:type="dcterms:W3CDTF">2020-02-11T06:26:12Z</dcterms:created>
  <dcterms:modified xsi:type="dcterms:W3CDTF">2020-02-18T07:28:07Z</dcterms:modified>
</cp:coreProperties>
</file>