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CF1"/>
    <a:srgbClr val="E6A36C"/>
    <a:srgbClr val="F7CB9F"/>
    <a:srgbClr val="F19B61"/>
    <a:srgbClr val="DBD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9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1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0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4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4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67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42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09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21A5-890B-43C1-BDF5-99CC665A2BA0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D1B8E-3E87-43EF-A9E4-ADA2430C0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8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125"/>
          <p:cNvSpPr/>
          <p:nvPr/>
        </p:nvSpPr>
        <p:spPr>
          <a:xfrm>
            <a:off x="0" y="0"/>
            <a:ext cx="12192000" cy="4491620"/>
          </a:xfrm>
          <a:prstGeom prst="rect">
            <a:avLst/>
          </a:prstGeom>
          <a:solidFill>
            <a:srgbClr val="D3E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4" name="Группа 133"/>
          <p:cNvGrpSpPr/>
          <p:nvPr/>
        </p:nvGrpSpPr>
        <p:grpSpPr>
          <a:xfrm>
            <a:off x="0" y="-314141"/>
            <a:ext cx="11930743" cy="1741196"/>
            <a:chOff x="0" y="-314141"/>
            <a:chExt cx="11930743" cy="1741196"/>
          </a:xfrm>
        </p:grpSpPr>
        <p:sp>
          <p:nvSpPr>
            <p:cNvPr id="128" name="Облако 127"/>
            <p:cNvSpPr/>
            <p:nvPr/>
          </p:nvSpPr>
          <p:spPr>
            <a:xfrm>
              <a:off x="0" y="136469"/>
              <a:ext cx="1861185" cy="78664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Облако 128"/>
            <p:cNvSpPr/>
            <p:nvPr/>
          </p:nvSpPr>
          <p:spPr>
            <a:xfrm>
              <a:off x="5121324" y="-314141"/>
              <a:ext cx="2960230" cy="1260876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Облако 129"/>
            <p:cNvSpPr/>
            <p:nvPr/>
          </p:nvSpPr>
          <p:spPr>
            <a:xfrm>
              <a:off x="9136561" y="166179"/>
              <a:ext cx="2794182" cy="1260876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1918982" y="531325"/>
            <a:ext cx="7263618" cy="1042742"/>
            <a:chOff x="1918982" y="531325"/>
            <a:chExt cx="7263618" cy="1042742"/>
          </a:xfrm>
        </p:grpSpPr>
        <p:sp>
          <p:nvSpPr>
            <p:cNvPr id="131" name="Облако 130"/>
            <p:cNvSpPr/>
            <p:nvPr/>
          </p:nvSpPr>
          <p:spPr>
            <a:xfrm>
              <a:off x="7211641" y="531325"/>
              <a:ext cx="1970959" cy="1042742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Облако 131"/>
            <p:cNvSpPr/>
            <p:nvPr/>
          </p:nvSpPr>
          <p:spPr>
            <a:xfrm>
              <a:off x="1918982" y="775085"/>
              <a:ext cx="1373908" cy="774412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5" name="Облако 124"/>
          <p:cNvSpPr/>
          <p:nvPr/>
        </p:nvSpPr>
        <p:spPr>
          <a:xfrm>
            <a:off x="-636407" y="2750127"/>
            <a:ext cx="4689948" cy="207869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Облако 123"/>
          <p:cNvSpPr/>
          <p:nvPr/>
        </p:nvSpPr>
        <p:spPr>
          <a:xfrm>
            <a:off x="8327513" y="3202194"/>
            <a:ext cx="2752999" cy="1470352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4" name="Группа 103"/>
          <p:cNvGrpSpPr/>
          <p:nvPr/>
        </p:nvGrpSpPr>
        <p:grpSpPr>
          <a:xfrm flipH="1">
            <a:off x="2439907" y="1202735"/>
            <a:ext cx="706451" cy="3492960"/>
            <a:chOff x="8653207" y="1377950"/>
            <a:chExt cx="255843" cy="3407418"/>
          </a:xfrm>
          <a:solidFill>
            <a:srgbClr val="F19B61"/>
          </a:solidFill>
        </p:grpSpPr>
        <p:sp>
          <p:nvSpPr>
            <p:cNvPr id="105" name="Блок-схема: данные 104"/>
            <p:cNvSpPr/>
            <p:nvPr/>
          </p:nvSpPr>
          <p:spPr>
            <a:xfrm rot="16200000">
              <a:off x="8341368" y="1690022"/>
              <a:ext cx="879754" cy="255610"/>
            </a:xfrm>
            <a:prstGeom prst="flowChartInputOutput">
              <a:avLst/>
            </a:prstGeom>
            <a:grpFill/>
            <a:ln>
              <a:solidFill>
                <a:srgbClr val="F19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Блок-схема: данные 105"/>
            <p:cNvSpPr/>
            <p:nvPr/>
          </p:nvSpPr>
          <p:spPr>
            <a:xfrm rot="16200000">
              <a:off x="8379023" y="2312425"/>
              <a:ext cx="804444" cy="255610"/>
            </a:xfrm>
            <a:prstGeom prst="flowChartInputOutput">
              <a:avLst/>
            </a:prstGeom>
            <a:grpFill/>
            <a:ln>
              <a:solidFill>
                <a:srgbClr val="F19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Блок-схема: данные 106"/>
            <p:cNvSpPr/>
            <p:nvPr/>
          </p:nvSpPr>
          <p:spPr>
            <a:xfrm rot="16200000">
              <a:off x="8379023" y="2959800"/>
              <a:ext cx="804444" cy="255610"/>
            </a:xfrm>
            <a:prstGeom prst="flowChartInputOutput">
              <a:avLst/>
            </a:prstGeom>
            <a:grpFill/>
            <a:ln>
              <a:solidFill>
                <a:srgbClr val="F19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Блок-схема: данные 107"/>
            <p:cNvSpPr/>
            <p:nvPr/>
          </p:nvSpPr>
          <p:spPr>
            <a:xfrm rot="16200000">
              <a:off x="8378790" y="3604258"/>
              <a:ext cx="804444" cy="255610"/>
            </a:xfrm>
            <a:prstGeom prst="flowChartInputOutput">
              <a:avLst/>
            </a:prstGeom>
            <a:grpFill/>
            <a:ln>
              <a:solidFill>
                <a:srgbClr val="F19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Блок-схема: данные 108"/>
            <p:cNvSpPr/>
            <p:nvPr/>
          </p:nvSpPr>
          <p:spPr>
            <a:xfrm rot="16200000">
              <a:off x="8378790" y="4255341"/>
              <a:ext cx="804444" cy="255610"/>
            </a:xfrm>
            <a:prstGeom prst="flowChartInputOutput">
              <a:avLst/>
            </a:prstGeom>
            <a:grpFill/>
            <a:ln>
              <a:solidFill>
                <a:srgbClr val="F19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4" name="Группа 93"/>
          <p:cNvGrpSpPr/>
          <p:nvPr/>
        </p:nvGrpSpPr>
        <p:grpSpPr>
          <a:xfrm>
            <a:off x="3143251" y="1215832"/>
            <a:ext cx="3413884" cy="3492960"/>
            <a:chOff x="8653207" y="1377950"/>
            <a:chExt cx="255843" cy="340741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5" name="Блок-схема: данные 94"/>
            <p:cNvSpPr/>
            <p:nvPr/>
          </p:nvSpPr>
          <p:spPr>
            <a:xfrm rot="16200000">
              <a:off x="8341368" y="1690022"/>
              <a:ext cx="879754" cy="255610"/>
            </a:xfrm>
            <a:prstGeom prst="flowChartInputOutpu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Блок-схема: данные 95"/>
            <p:cNvSpPr/>
            <p:nvPr/>
          </p:nvSpPr>
          <p:spPr>
            <a:xfrm rot="16200000">
              <a:off x="8379023" y="2312425"/>
              <a:ext cx="804444" cy="255610"/>
            </a:xfrm>
            <a:prstGeom prst="flowChartInputOutpu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Блок-схема: данные 96"/>
            <p:cNvSpPr/>
            <p:nvPr/>
          </p:nvSpPr>
          <p:spPr>
            <a:xfrm rot="16200000">
              <a:off x="8379023" y="2959800"/>
              <a:ext cx="804444" cy="255610"/>
            </a:xfrm>
            <a:prstGeom prst="flowChartInputOutpu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Блок-схема: данные 97"/>
            <p:cNvSpPr/>
            <p:nvPr/>
          </p:nvSpPr>
          <p:spPr>
            <a:xfrm rot="16200000">
              <a:off x="8378790" y="3604258"/>
              <a:ext cx="804444" cy="255610"/>
            </a:xfrm>
            <a:prstGeom prst="flowChartInputOutpu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Блок-схема: данные 98"/>
            <p:cNvSpPr/>
            <p:nvPr/>
          </p:nvSpPr>
          <p:spPr>
            <a:xfrm rot="16200000">
              <a:off x="8378790" y="4255341"/>
              <a:ext cx="804444" cy="255610"/>
            </a:xfrm>
            <a:prstGeom prst="flowChartInputOutpu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8653440" y="1377950"/>
            <a:ext cx="265184" cy="3423018"/>
            <a:chOff x="8653440" y="1377950"/>
            <a:chExt cx="265184" cy="342301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9" name="Блок-схема: данные 78"/>
            <p:cNvSpPr/>
            <p:nvPr/>
          </p:nvSpPr>
          <p:spPr>
            <a:xfrm rot="16200000">
              <a:off x="8341368" y="1690022"/>
              <a:ext cx="879754" cy="255610"/>
            </a:xfrm>
            <a:prstGeom prst="flowChartInputOutpu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Блок-схема: данные 79"/>
            <p:cNvSpPr/>
            <p:nvPr/>
          </p:nvSpPr>
          <p:spPr>
            <a:xfrm rot="16200000">
              <a:off x="8379023" y="2312425"/>
              <a:ext cx="804444" cy="255610"/>
            </a:xfrm>
            <a:prstGeom prst="flowChartInputOutpu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Блок-схема: данные 80"/>
            <p:cNvSpPr/>
            <p:nvPr/>
          </p:nvSpPr>
          <p:spPr>
            <a:xfrm rot="16200000">
              <a:off x="8379023" y="2959800"/>
              <a:ext cx="804444" cy="255610"/>
            </a:xfrm>
            <a:prstGeom prst="flowChartInputOutpu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Блок-схема: данные 81"/>
            <p:cNvSpPr/>
            <p:nvPr/>
          </p:nvSpPr>
          <p:spPr>
            <a:xfrm rot="16200000">
              <a:off x="8388597" y="3619858"/>
              <a:ext cx="804444" cy="255610"/>
            </a:xfrm>
            <a:prstGeom prst="flowChartInputOutpu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Блок-схема: данные 82"/>
            <p:cNvSpPr/>
            <p:nvPr/>
          </p:nvSpPr>
          <p:spPr>
            <a:xfrm rot="16200000">
              <a:off x="8388597" y="4270941"/>
              <a:ext cx="804444" cy="255610"/>
            </a:xfrm>
            <a:prstGeom prst="flowChartInputOutpu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8" name="Прямоугольник 77"/>
          <p:cNvSpPr/>
          <p:nvPr/>
        </p:nvSpPr>
        <p:spPr>
          <a:xfrm>
            <a:off x="6566265" y="1377950"/>
            <a:ext cx="2078486" cy="3113671"/>
          </a:xfrm>
          <a:prstGeom prst="rect">
            <a:avLst/>
          </a:prstGeom>
          <a:solidFill>
            <a:srgbClr val="F19B6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0" y="4871357"/>
            <a:ext cx="12192000" cy="8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0" y="4871356"/>
            <a:ext cx="12192000" cy="1986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0" name="Группа 169"/>
          <p:cNvGrpSpPr/>
          <p:nvPr/>
        </p:nvGrpSpPr>
        <p:grpSpPr>
          <a:xfrm>
            <a:off x="2439904" y="4655542"/>
            <a:ext cx="6483507" cy="1784507"/>
            <a:chOff x="2439904" y="4655542"/>
            <a:chExt cx="6483507" cy="1480001"/>
          </a:xfrm>
        </p:grpSpPr>
        <p:grpSp>
          <p:nvGrpSpPr>
            <p:cNvPr id="151" name="Группа 150"/>
            <p:cNvGrpSpPr/>
            <p:nvPr/>
          </p:nvGrpSpPr>
          <p:grpSpPr>
            <a:xfrm flipH="1" flipV="1">
              <a:off x="2439904" y="4686327"/>
              <a:ext cx="706451" cy="1436119"/>
              <a:chOff x="8653207" y="1377950"/>
              <a:chExt cx="255843" cy="3407418"/>
            </a:xfrm>
            <a:solidFill>
              <a:srgbClr val="F19B61"/>
            </a:solidFill>
          </p:grpSpPr>
          <p:sp>
            <p:nvSpPr>
              <p:cNvPr id="152" name="Блок-схема: данные 151"/>
              <p:cNvSpPr/>
              <p:nvPr/>
            </p:nvSpPr>
            <p:spPr>
              <a:xfrm rot="16200000">
                <a:off x="8341368" y="1690022"/>
                <a:ext cx="879754" cy="255610"/>
              </a:xfrm>
              <a:prstGeom prst="flowChartInputOutput">
                <a:avLst/>
              </a:prstGeom>
              <a:solidFill>
                <a:srgbClr val="E6A36C"/>
              </a:solidFill>
              <a:ln>
                <a:solidFill>
                  <a:srgbClr val="E6A3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Блок-схема: данные 152"/>
              <p:cNvSpPr/>
              <p:nvPr/>
            </p:nvSpPr>
            <p:spPr>
              <a:xfrm rot="16200000">
                <a:off x="8379023" y="2312425"/>
                <a:ext cx="804444" cy="255610"/>
              </a:xfrm>
              <a:prstGeom prst="flowChartInputOutput">
                <a:avLst/>
              </a:prstGeom>
              <a:solidFill>
                <a:srgbClr val="E6A36C"/>
              </a:solidFill>
              <a:ln>
                <a:solidFill>
                  <a:srgbClr val="E6A3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Блок-схема: данные 153"/>
              <p:cNvSpPr/>
              <p:nvPr/>
            </p:nvSpPr>
            <p:spPr>
              <a:xfrm rot="16200000">
                <a:off x="8379023" y="2959800"/>
                <a:ext cx="804444" cy="255610"/>
              </a:xfrm>
              <a:prstGeom prst="flowChartInputOutput">
                <a:avLst/>
              </a:prstGeom>
              <a:solidFill>
                <a:srgbClr val="E6A36C"/>
              </a:solidFill>
              <a:ln>
                <a:solidFill>
                  <a:srgbClr val="E6A3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Блок-схема: данные 154"/>
              <p:cNvSpPr/>
              <p:nvPr/>
            </p:nvSpPr>
            <p:spPr>
              <a:xfrm rot="16200000">
                <a:off x="8378790" y="3604258"/>
                <a:ext cx="804444" cy="255610"/>
              </a:xfrm>
              <a:prstGeom prst="flowChartInputOutput">
                <a:avLst/>
              </a:prstGeom>
              <a:solidFill>
                <a:srgbClr val="E6A36C"/>
              </a:solidFill>
              <a:ln>
                <a:solidFill>
                  <a:srgbClr val="E6A3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Блок-схема: данные 155"/>
              <p:cNvSpPr/>
              <p:nvPr/>
            </p:nvSpPr>
            <p:spPr>
              <a:xfrm rot="16200000">
                <a:off x="8378790" y="4255341"/>
                <a:ext cx="804444" cy="255610"/>
              </a:xfrm>
              <a:prstGeom prst="flowChartInputOutput">
                <a:avLst/>
              </a:prstGeom>
              <a:solidFill>
                <a:srgbClr val="E6A36C"/>
              </a:solidFill>
              <a:ln>
                <a:solidFill>
                  <a:srgbClr val="E6A3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57" name="Группа 156"/>
            <p:cNvGrpSpPr/>
            <p:nvPr/>
          </p:nvGrpSpPr>
          <p:grpSpPr>
            <a:xfrm flipV="1">
              <a:off x="3143251" y="4699424"/>
              <a:ext cx="3413884" cy="1436119"/>
              <a:chOff x="8653207" y="1377950"/>
              <a:chExt cx="255843" cy="340741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58" name="Блок-схема: данные 157"/>
              <p:cNvSpPr/>
              <p:nvPr/>
            </p:nvSpPr>
            <p:spPr>
              <a:xfrm rot="16200000">
                <a:off x="8341368" y="1690022"/>
                <a:ext cx="879754" cy="255610"/>
              </a:xfrm>
              <a:prstGeom prst="flowChartInputOutput">
                <a:avLst/>
              </a:prstGeom>
              <a:solidFill>
                <a:srgbClr val="F7CB9F"/>
              </a:solidFill>
              <a:ln>
                <a:solidFill>
                  <a:srgbClr val="F7CB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Блок-схема: данные 158"/>
              <p:cNvSpPr/>
              <p:nvPr/>
            </p:nvSpPr>
            <p:spPr>
              <a:xfrm rot="16200000">
                <a:off x="8379023" y="2312425"/>
                <a:ext cx="804444" cy="255610"/>
              </a:xfrm>
              <a:prstGeom prst="flowChartInputOutput">
                <a:avLst/>
              </a:prstGeom>
              <a:solidFill>
                <a:srgbClr val="F7CB9F"/>
              </a:solidFill>
              <a:ln>
                <a:solidFill>
                  <a:srgbClr val="F7CB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Блок-схема: данные 159"/>
              <p:cNvSpPr/>
              <p:nvPr/>
            </p:nvSpPr>
            <p:spPr>
              <a:xfrm rot="16200000">
                <a:off x="8379023" y="2959800"/>
                <a:ext cx="804444" cy="255610"/>
              </a:xfrm>
              <a:prstGeom prst="flowChartInputOutput">
                <a:avLst/>
              </a:prstGeom>
              <a:solidFill>
                <a:srgbClr val="F7CB9F"/>
              </a:solidFill>
              <a:ln>
                <a:solidFill>
                  <a:srgbClr val="F7CB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Блок-схема: данные 160"/>
              <p:cNvSpPr/>
              <p:nvPr/>
            </p:nvSpPr>
            <p:spPr>
              <a:xfrm rot="16200000">
                <a:off x="8378790" y="3604258"/>
                <a:ext cx="804444" cy="255610"/>
              </a:xfrm>
              <a:prstGeom prst="flowChartInputOutput">
                <a:avLst/>
              </a:prstGeom>
              <a:solidFill>
                <a:srgbClr val="F7CB9F"/>
              </a:solidFill>
              <a:ln>
                <a:solidFill>
                  <a:srgbClr val="F7CB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2" name="Блок-схема: данные 161"/>
              <p:cNvSpPr/>
              <p:nvPr/>
            </p:nvSpPr>
            <p:spPr>
              <a:xfrm rot="16200000">
                <a:off x="8378790" y="4255341"/>
                <a:ext cx="804444" cy="255610"/>
              </a:xfrm>
              <a:prstGeom prst="flowChartInputOutput">
                <a:avLst/>
              </a:prstGeom>
              <a:solidFill>
                <a:srgbClr val="F7CB9F"/>
              </a:solidFill>
              <a:ln>
                <a:solidFill>
                  <a:srgbClr val="F7CB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63" name="Группа 162"/>
            <p:cNvGrpSpPr/>
            <p:nvPr/>
          </p:nvGrpSpPr>
          <p:grpSpPr>
            <a:xfrm flipV="1">
              <a:off x="8658227" y="4655542"/>
              <a:ext cx="265184" cy="1407363"/>
              <a:chOff x="8653440" y="1377950"/>
              <a:chExt cx="265184" cy="342301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64" name="Блок-схема: данные 163"/>
              <p:cNvSpPr/>
              <p:nvPr/>
            </p:nvSpPr>
            <p:spPr>
              <a:xfrm rot="16200000">
                <a:off x="8341368" y="1690022"/>
                <a:ext cx="879754" cy="255610"/>
              </a:xfrm>
              <a:prstGeom prst="flowChartInputOutput">
                <a:avLst/>
              </a:prstGeom>
              <a:solidFill>
                <a:srgbClr val="F7CB9F"/>
              </a:solidFill>
              <a:ln>
                <a:solidFill>
                  <a:srgbClr val="F7CB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Блок-схема: данные 164"/>
              <p:cNvSpPr/>
              <p:nvPr/>
            </p:nvSpPr>
            <p:spPr>
              <a:xfrm rot="16200000">
                <a:off x="8379023" y="2312425"/>
                <a:ext cx="804444" cy="255610"/>
              </a:xfrm>
              <a:prstGeom prst="flowChartInputOutput">
                <a:avLst/>
              </a:prstGeom>
              <a:solidFill>
                <a:srgbClr val="F7CB9F"/>
              </a:solidFill>
              <a:ln>
                <a:solidFill>
                  <a:srgbClr val="F7CB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Блок-схема: данные 165"/>
              <p:cNvSpPr/>
              <p:nvPr/>
            </p:nvSpPr>
            <p:spPr>
              <a:xfrm rot="16200000">
                <a:off x="8379023" y="2959800"/>
                <a:ext cx="804444" cy="255610"/>
              </a:xfrm>
              <a:prstGeom prst="flowChartInputOutput">
                <a:avLst/>
              </a:prstGeom>
              <a:solidFill>
                <a:srgbClr val="F7CB9F"/>
              </a:solidFill>
              <a:ln>
                <a:solidFill>
                  <a:srgbClr val="F7CB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Блок-схема: данные 166"/>
              <p:cNvSpPr/>
              <p:nvPr/>
            </p:nvSpPr>
            <p:spPr>
              <a:xfrm rot="16200000">
                <a:off x="8388597" y="3619858"/>
                <a:ext cx="804444" cy="255610"/>
              </a:xfrm>
              <a:prstGeom prst="flowChartInputOutput">
                <a:avLst/>
              </a:prstGeom>
              <a:solidFill>
                <a:srgbClr val="F7CB9F"/>
              </a:solidFill>
              <a:ln>
                <a:solidFill>
                  <a:srgbClr val="F7CB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Блок-схема: данные 167"/>
              <p:cNvSpPr/>
              <p:nvPr/>
            </p:nvSpPr>
            <p:spPr>
              <a:xfrm rot="16200000">
                <a:off x="8388597" y="4270941"/>
                <a:ext cx="804444" cy="255610"/>
              </a:xfrm>
              <a:prstGeom prst="flowChartInputOutput">
                <a:avLst/>
              </a:prstGeom>
              <a:solidFill>
                <a:srgbClr val="F7CB9F"/>
              </a:solidFill>
              <a:ln>
                <a:solidFill>
                  <a:srgbClr val="F7CB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69" name="Прямоугольник 168"/>
            <p:cNvSpPr/>
            <p:nvPr/>
          </p:nvSpPr>
          <p:spPr>
            <a:xfrm flipV="1">
              <a:off x="6561258" y="4774801"/>
              <a:ext cx="2078486" cy="1280174"/>
            </a:xfrm>
            <a:prstGeom prst="rect">
              <a:avLst/>
            </a:prstGeom>
            <a:solidFill>
              <a:srgbClr val="E6A36C"/>
            </a:solid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0" y="4754880"/>
            <a:ext cx="12192000" cy="1164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0" y="4491621"/>
            <a:ext cx="12192000" cy="263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4" name="Группа 73"/>
          <p:cNvGrpSpPr/>
          <p:nvPr/>
        </p:nvGrpSpPr>
        <p:grpSpPr>
          <a:xfrm>
            <a:off x="2426608" y="1592441"/>
            <a:ext cx="6414446" cy="2355848"/>
            <a:chOff x="2508070" y="1592441"/>
            <a:chExt cx="6332983" cy="2355848"/>
          </a:xfrm>
        </p:grpSpPr>
        <p:sp>
          <p:nvSpPr>
            <p:cNvPr id="63" name="Прямоугольник 62"/>
            <p:cNvSpPr/>
            <p:nvPr/>
          </p:nvSpPr>
          <p:spPr>
            <a:xfrm>
              <a:off x="6577830" y="2859000"/>
              <a:ext cx="2075610" cy="357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3" name="Группа 72"/>
            <p:cNvGrpSpPr/>
            <p:nvPr/>
          </p:nvGrpSpPr>
          <p:grpSpPr>
            <a:xfrm>
              <a:off x="2508070" y="1592441"/>
              <a:ext cx="6332983" cy="2355848"/>
              <a:chOff x="2508070" y="1592441"/>
              <a:chExt cx="6332983" cy="2355848"/>
            </a:xfrm>
          </p:grpSpPr>
          <p:grpSp>
            <p:nvGrpSpPr>
              <p:cNvPr id="52" name="Группа 51"/>
              <p:cNvGrpSpPr/>
              <p:nvPr/>
            </p:nvGrpSpPr>
            <p:grpSpPr>
              <a:xfrm>
                <a:off x="2508070" y="1671115"/>
                <a:ext cx="322967" cy="2277174"/>
                <a:chOff x="2508070" y="1671115"/>
                <a:chExt cx="322967" cy="227717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48" name="Блок-схема: данные 47"/>
                <p:cNvSpPr/>
                <p:nvPr/>
              </p:nvSpPr>
              <p:spPr>
                <a:xfrm rot="5400000" flipV="1">
                  <a:off x="2446736" y="1732449"/>
                  <a:ext cx="445633" cy="322966"/>
                </a:xfrm>
                <a:prstGeom prst="flowChartInputOutpu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Блок-схема: данные 48"/>
                <p:cNvSpPr/>
                <p:nvPr/>
              </p:nvSpPr>
              <p:spPr>
                <a:xfrm rot="5400000" flipV="1">
                  <a:off x="2446737" y="2352205"/>
                  <a:ext cx="445633" cy="322966"/>
                </a:xfrm>
                <a:prstGeom prst="flowChartInputOutpu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Блок-схема: данные 49"/>
                <p:cNvSpPr/>
                <p:nvPr/>
              </p:nvSpPr>
              <p:spPr>
                <a:xfrm rot="5400000" flipV="1">
                  <a:off x="2454813" y="2969889"/>
                  <a:ext cx="445633" cy="292702"/>
                </a:xfrm>
                <a:prstGeom prst="flowChartInputOutpu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Блок-схема: данные 50"/>
                <p:cNvSpPr/>
                <p:nvPr/>
              </p:nvSpPr>
              <p:spPr>
                <a:xfrm rot="5400000" flipV="1">
                  <a:off x="2443428" y="3577252"/>
                  <a:ext cx="445633" cy="296442"/>
                </a:xfrm>
                <a:prstGeom prst="flowChartInputOutpu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55" name="Блок-схема: данные 54"/>
              <p:cNvSpPr/>
              <p:nvPr/>
            </p:nvSpPr>
            <p:spPr>
              <a:xfrm rot="16200000">
                <a:off x="4917706" y="368383"/>
                <a:ext cx="433210" cy="2881326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Блок-схема: данные 56"/>
              <p:cNvSpPr/>
              <p:nvPr/>
            </p:nvSpPr>
            <p:spPr>
              <a:xfrm rot="16200000">
                <a:off x="4911181" y="960521"/>
                <a:ext cx="433210" cy="2876958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Блок-схема: данные 57"/>
              <p:cNvSpPr/>
              <p:nvPr/>
            </p:nvSpPr>
            <p:spPr>
              <a:xfrm rot="16200000">
                <a:off x="4904719" y="1540647"/>
                <a:ext cx="433210" cy="2889883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9" name="Блок-схема: данные 58"/>
              <p:cNvSpPr/>
              <p:nvPr/>
            </p:nvSpPr>
            <p:spPr>
              <a:xfrm rot="16200000">
                <a:off x="4909074" y="2106367"/>
                <a:ext cx="433210" cy="2898591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" name="Прямоугольник 60"/>
              <p:cNvSpPr/>
              <p:nvPr/>
            </p:nvSpPr>
            <p:spPr>
              <a:xfrm>
                <a:off x="6574971" y="1676459"/>
                <a:ext cx="2069783" cy="3579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6569151" y="2257704"/>
                <a:ext cx="2078458" cy="3579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" name="Прямоугольник 63"/>
              <p:cNvSpPr/>
              <p:nvPr/>
            </p:nvSpPr>
            <p:spPr>
              <a:xfrm>
                <a:off x="6574972" y="3431575"/>
                <a:ext cx="2078468" cy="3579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Блок-схема: данные 66"/>
              <p:cNvSpPr/>
              <p:nvPr/>
            </p:nvSpPr>
            <p:spPr>
              <a:xfrm rot="16200000" flipH="1" flipV="1">
                <a:off x="8512416" y="1803451"/>
                <a:ext cx="445633" cy="180963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Блок-схема: данные 67"/>
              <p:cNvSpPr/>
              <p:nvPr/>
            </p:nvSpPr>
            <p:spPr>
              <a:xfrm rot="16200000" flipH="1" flipV="1">
                <a:off x="8522624" y="2382961"/>
                <a:ext cx="425217" cy="180961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Блок-схема: данные 68"/>
              <p:cNvSpPr/>
              <p:nvPr/>
            </p:nvSpPr>
            <p:spPr>
              <a:xfrm rot="16200000" flipH="1" flipV="1">
                <a:off x="8522005" y="2981748"/>
                <a:ext cx="430303" cy="184807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Блок-схема: данные 69"/>
              <p:cNvSpPr/>
              <p:nvPr/>
            </p:nvSpPr>
            <p:spPr>
              <a:xfrm rot="16200000" flipH="1" flipV="1">
                <a:off x="8514916" y="3560067"/>
                <a:ext cx="455975" cy="196299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10" name="Группа 109"/>
          <p:cNvGrpSpPr/>
          <p:nvPr/>
        </p:nvGrpSpPr>
        <p:grpSpPr>
          <a:xfrm>
            <a:off x="8653440" y="1377950"/>
            <a:ext cx="265184" cy="3101240"/>
            <a:chOff x="8653440" y="1377950"/>
            <a:chExt cx="265184" cy="3101240"/>
          </a:xfrm>
        </p:grpSpPr>
        <p:cxnSp>
          <p:nvCxnSpPr>
            <p:cNvPr id="86" name="Прямая соединительная линия 85"/>
            <p:cNvCxnSpPr/>
            <p:nvPr/>
          </p:nvCxnSpPr>
          <p:spPr>
            <a:xfrm>
              <a:off x="8653440" y="1377950"/>
              <a:ext cx="265184" cy="1770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>
              <a:endCxn id="83" idx="3"/>
            </p:cNvCxnSpPr>
            <p:nvPr/>
          </p:nvCxnSpPr>
          <p:spPr>
            <a:xfrm>
              <a:off x="8909050" y="1554956"/>
              <a:ext cx="9574" cy="29242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1" name="Прямая соединительная линия 100"/>
          <p:cNvCxnSpPr/>
          <p:nvPr/>
        </p:nvCxnSpPr>
        <p:spPr>
          <a:xfrm flipH="1" flipV="1">
            <a:off x="3133725" y="1204913"/>
            <a:ext cx="3432540" cy="1730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3143251" y="1198624"/>
            <a:ext cx="0" cy="3280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Группа 110"/>
          <p:cNvGrpSpPr/>
          <p:nvPr/>
        </p:nvGrpSpPr>
        <p:grpSpPr>
          <a:xfrm flipH="1">
            <a:off x="2409825" y="1202734"/>
            <a:ext cx="744098" cy="3288886"/>
            <a:chOff x="8653440" y="1377950"/>
            <a:chExt cx="265184" cy="3288886"/>
          </a:xfrm>
        </p:grpSpPr>
        <p:cxnSp>
          <p:nvCxnSpPr>
            <p:cNvPr id="112" name="Прямая соединительная линия 111"/>
            <p:cNvCxnSpPr/>
            <p:nvPr/>
          </p:nvCxnSpPr>
          <p:spPr>
            <a:xfrm>
              <a:off x="8653440" y="1377950"/>
              <a:ext cx="265184" cy="1770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8909050" y="1554956"/>
              <a:ext cx="2107" cy="31118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1" name="Облако 120"/>
          <p:cNvSpPr/>
          <p:nvPr/>
        </p:nvSpPr>
        <p:spPr>
          <a:xfrm>
            <a:off x="-279763" y="1817827"/>
            <a:ext cx="2752999" cy="2332058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Облако 122"/>
          <p:cNvSpPr/>
          <p:nvPr/>
        </p:nvSpPr>
        <p:spPr>
          <a:xfrm>
            <a:off x="9969024" y="3289303"/>
            <a:ext cx="2752999" cy="1470352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блако 121"/>
          <p:cNvSpPr/>
          <p:nvPr/>
        </p:nvSpPr>
        <p:spPr>
          <a:xfrm>
            <a:off x="8904939" y="2116749"/>
            <a:ext cx="2752999" cy="2332058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8" name="Группа 187"/>
          <p:cNvGrpSpPr/>
          <p:nvPr/>
        </p:nvGrpSpPr>
        <p:grpSpPr>
          <a:xfrm>
            <a:off x="2439899" y="4864471"/>
            <a:ext cx="6492421" cy="1580779"/>
            <a:chOff x="2439899" y="4864471"/>
            <a:chExt cx="6492421" cy="1262129"/>
          </a:xfrm>
        </p:grpSpPr>
        <p:grpSp>
          <p:nvGrpSpPr>
            <p:cNvPr id="184" name="Группа 183"/>
            <p:cNvGrpSpPr/>
            <p:nvPr/>
          </p:nvGrpSpPr>
          <p:grpSpPr>
            <a:xfrm>
              <a:off x="2439899" y="4880066"/>
              <a:ext cx="6492421" cy="1246534"/>
              <a:chOff x="2439899" y="4880066"/>
              <a:chExt cx="6492421" cy="1246534"/>
            </a:xfrm>
          </p:grpSpPr>
          <p:cxnSp>
            <p:nvCxnSpPr>
              <p:cNvPr id="172" name="Прямая соединительная линия 171"/>
              <p:cNvCxnSpPr/>
              <p:nvPr/>
            </p:nvCxnSpPr>
            <p:spPr>
              <a:xfrm flipH="1">
                <a:off x="2439904" y="4880066"/>
                <a:ext cx="2" cy="11749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74"/>
              <p:cNvCxnSpPr/>
              <p:nvPr/>
            </p:nvCxnSpPr>
            <p:spPr>
              <a:xfrm>
                <a:off x="2439899" y="6054975"/>
                <a:ext cx="683191" cy="674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Прямая соединительная линия 178"/>
              <p:cNvCxnSpPr/>
              <p:nvPr/>
            </p:nvCxnSpPr>
            <p:spPr>
              <a:xfrm flipV="1">
                <a:off x="3127877" y="6054975"/>
                <a:ext cx="3433380" cy="71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>
              <a:xfrm flipV="1">
                <a:off x="8653440" y="5978529"/>
                <a:ext cx="278880" cy="842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>
              <a:xfrm flipV="1">
                <a:off x="8923412" y="4895454"/>
                <a:ext cx="0" cy="11028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Прямая соединительная линия 185"/>
            <p:cNvCxnSpPr/>
            <p:nvPr/>
          </p:nvCxnSpPr>
          <p:spPr>
            <a:xfrm flipV="1">
              <a:off x="3133725" y="4864471"/>
              <a:ext cx="6316" cy="1257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Группа 188"/>
          <p:cNvGrpSpPr/>
          <p:nvPr/>
        </p:nvGrpSpPr>
        <p:grpSpPr>
          <a:xfrm flipV="1">
            <a:off x="2440547" y="4895857"/>
            <a:ext cx="6384969" cy="1332071"/>
            <a:chOff x="2491501" y="1592441"/>
            <a:chExt cx="6349552" cy="2355847"/>
          </a:xfrm>
        </p:grpSpPr>
        <p:sp>
          <p:nvSpPr>
            <p:cNvPr id="190" name="Прямоугольник 189"/>
            <p:cNvSpPr/>
            <p:nvPr/>
          </p:nvSpPr>
          <p:spPr>
            <a:xfrm>
              <a:off x="6577830" y="2859000"/>
              <a:ext cx="2075610" cy="357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1" name="Группа 190"/>
            <p:cNvGrpSpPr/>
            <p:nvPr/>
          </p:nvGrpSpPr>
          <p:grpSpPr>
            <a:xfrm>
              <a:off x="2491501" y="1592441"/>
              <a:ext cx="6349552" cy="2355847"/>
              <a:chOff x="2491501" y="1592441"/>
              <a:chExt cx="6349552" cy="2355847"/>
            </a:xfrm>
          </p:grpSpPr>
          <p:grpSp>
            <p:nvGrpSpPr>
              <p:cNvPr id="192" name="Группа 191"/>
              <p:cNvGrpSpPr/>
              <p:nvPr/>
            </p:nvGrpSpPr>
            <p:grpSpPr>
              <a:xfrm>
                <a:off x="2491501" y="1671115"/>
                <a:ext cx="339536" cy="2277173"/>
                <a:chOff x="2491501" y="1671115"/>
                <a:chExt cx="339536" cy="2277173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04" name="Блок-схема: данные 203"/>
                <p:cNvSpPr/>
                <p:nvPr/>
              </p:nvSpPr>
              <p:spPr>
                <a:xfrm rot="5400000" flipV="1">
                  <a:off x="2446736" y="1732449"/>
                  <a:ext cx="445633" cy="322966"/>
                </a:xfrm>
                <a:prstGeom prst="flowChartInputOutpu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5" name="Блок-схема: данные 204"/>
                <p:cNvSpPr/>
                <p:nvPr/>
              </p:nvSpPr>
              <p:spPr>
                <a:xfrm rot="5400000" flipV="1">
                  <a:off x="2446737" y="2352205"/>
                  <a:ext cx="445633" cy="322966"/>
                </a:xfrm>
                <a:prstGeom prst="flowChartInputOutpu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6" name="Блок-схема: данные 205"/>
                <p:cNvSpPr/>
                <p:nvPr/>
              </p:nvSpPr>
              <p:spPr>
                <a:xfrm rot="5400000" flipV="1">
                  <a:off x="2439682" y="2954757"/>
                  <a:ext cx="445633" cy="322966"/>
                </a:xfrm>
                <a:prstGeom prst="flowChartInputOutpu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7" name="Блок-схема: данные 206"/>
                <p:cNvSpPr/>
                <p:nvPr/>
              </p:nvSpPr>
              <p:spPr>
                <a:xfrm rot="5400000" flipV="1">
                  <a:off x="2430167" y="3563989"/>
                  <a:ext cx="445633" cy="322966"/>
                </a:xfrm>
                <a:prstGeom prst="flowChartInputOutpu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93" name="Блок-схема: данные 192"/>
              <p:cNvSpPr/>
              <p:nvPr/>
            </p:nvSpPr>
            <p:spPr>
              <a:xfrm rot="16200000">
                <a:off x="4917706" y="368383"/>
                <a:ext cx="433210" cy="2881326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Блок-схема: данные 193"/>
              <p:cNvSpPr/>
              <p:nvPr/>
            </p:nvSpPr>
            <p:spPr>
              <a:xfrm rot="16200000">
                <a:off x="4911181" y="960521"/>
                <a:ext cx="433210" cy="2876958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Блок-схема: данные 194"/>
              <p:cNvSpPr/>
              <p:nvPr/>
            </p:nvSpPr>
            <p:spPr>
              <a:xfrm rot="16200000">
                <a:off x="4904719" y="1540647"/>
                <a:ext cx="433210" cy="2889883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Блок-схема: данные 195"/>
              <p:cNvSpPr/>
              <p:nvPr/>
            </p:nvSpPr>
            <p:spPr>
              <a:xfrm rot="16200000">
                <a:off x="4909074" y="2106367"/>
                <a:ext cx="433210" cy="2898591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/>
              <p:cNvSpPr/>
              <p:nvPr/>
            </p:nvSpPr>
            <p:spPr>
              <a:xfrm>
                <a:off x="6574971" y="1676459"/>
                <a:ext cx="2069783" cy="3579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8" name="Прямоугольник 197"/>
              <p:cNvSpPr/>
              <p:nvPr/>
            </p:nvSpPr>
            <p:spPr>
              <a:xfrm>
                <a:off x="6569151" y="2257704"/>
                <a:ext cx="2078458" cy="3579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9" name="Прямоугольник 198"/>
              <p:cNvSpPr/>
              <p:nvPr/>
            </p:nvSpPr>
            <p:spPr>
              <a:xfrm>
                <a:off x="6574972" y="3431575"/>
                <a:ext cx="2078468" cy="3579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Блок-схема: данные 199"/>
              <p:cNvSpPr/>
              <p:nvPr/>
            </p:nvSpPr>
            <p:spPr>
              <a:xfrm rot="16200000" flipH="1" flipV="1">
                <a:off x="8512416" y="1803451"/>
                <a:ext cx="445633" cy="180963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Блок-схема: данные 200"/>
              <p:cNvSpPr/>
              <p:nvPr/>
            </p:nvSpPr>
            <p:spPr>
              <a:xfrm rot="16200000" flipH="1" flipV="1">
                <a:off x="8522624" y="2382961"/>
                <a:ext cx="425217" cy="180961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Блок-схема: данные 201"/>
              <p:cNvSpPr/>
              <p:nvPr/>
            </p:nvSpPr>
            <p:spPr>
              <a:xfrm rot="16200000" flipH="1" flipV="1">
                <a:off x="8522005" y="2981748"/>
                <a:ext cx="430303" cy="184807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Блок-схема: данные 202"/>
              <p:cNvSpPr/>
              <p:nvPr/>
            </p:nvSpPr>
            <p:spPr>
              <a:xfrm rot="16200000" flipH="1" flipV="1">
                <a:off x="8514916" y="3560067"/>
                <a:ext cx="455975" cy="196299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11" name="Полилиния 210"/>
          <p:cNvSpPr/>
          <p:nvPr/>
        </p:nvSpPr>
        <p:spPr>
          <a:xfrm>
            <a:off x="400594" y="5233851"/>
            <a:ext cx="2235273" cy="1262743"/>
          </a:xfrm>
          <a:custGeom>
            <a:avLst/>
            <a:gdLst>
              <a:gd name="connsiteX0" fmla="*/ 0 w 2235273"/>
              <a:gd name="connsiteY0" fmla="*/ 0 h 1262743"/>
              <a:gd name="connsiteX1" fmla="*/ 487680 w 2235273"/>
              <a:gd name="connsiteY1" fmla="*/ 8709 h 1262743"/>
              <a:gd name="connsiteX2" fmla="*/ 522515 w 2235273"/>
              <a:gd name="connsiteY2" fmla="*/ 34835 h 1262743"/>
              <a:gd name="connsiteX3" fmla="*/ 731520 w 2235273"/>
              <a:gd name="connsiteY3" fmla="*/ 52252 h 1262743"/>
              <a:gd name="connsiteX4" fmla="*/ 1071155 w 2235273"/>
              <a:gd name="connsiteY4" fmla="*/ 87086 h 1262743"/>
              <a:gd name="connsiteX5" fmla="*/ 1227909 w 2235273"/>
              <a:gd name="connsiteY5" fmla="*/ 113212 h 1262743"/>
              <a:gd name="connsiteX6" fmla="*/ 1550126 w 2235273"/>
              <a:gd name="connsiteY6" fmla="*/ 121920 h 1262743"/>
              <a:gd name="connsiteX7" fmla="*/ 1611086 w 2235273"/>
              <a:gd name="connsiteY7" fmla="*/ 130629 h 1262743"/>
              <a:gd name="connsiteX8" fmla="*/ 1628503 w 2235273"/>
              <a:gd name="connsiteY8" fmla="*/ 156755 h 1262743"/>
              <a:gd name="connsiteX9" fmla="*/ 1593669 w 2235273"/>
              <a:gd name="connsiteY9" fmla="*/ 174172 h 1262743"/>
              <a:gd name="connsiteX10" fmla="*/ 1445623 w 2235273"/>
              <a:gd name="connsiteY10" fmla="*/ 191589 h 1262743"/>
              <a:gd name="connsiteX11" fmla="*/ 1158240 w 2235273"/>
              <a:gd name="connsiteY11" fmla="*/ 200298 h 1262743"/>
              <a:gd name="connsiteX12" fmla="*/ 966652 w 2235273"/>
              <a:gd name="connsiteY12" fmla="*/ 226423 h 1262743"/>
              <a:gd name="connsiteX13" fmla="*/ 914400 w 2235273"/>
              <a:gd name="connsiteY13" fmla="*/ 261258 h 1262743"/>
              <a:gd name="connsiteX14" fmla="*/ 844732 w 2235273"/>
              <a:gd name="connsiteY14" fmla="*/ 278675 h 1262743"/>
              <a:gd name="connsiteX15" fmla="*/ 870857 w 2235273"/>
              <a:gd name="connsiteY15" fmla="*/ 304800 h 1262743"/>
              <a:gd name="connsiteX16" fmla="*/ 905692 w 2235273"/>
              <a:gd name="connsiteY16" fmla="*/ 313509 h 1262743"/>
              <a:gd name="connsiteX17" fmla="*/ 1027612 w 2235273"/>
              <a:gd name="connsiteY17" fmla="*/ 339635 h 1262743"/>
              <a:gd name="connsiteX18" fmla="*/ 1358537 w 2235273"/>
              <a:gd name="connsiteY18" fmla="*/ 348343 h 1262743"/>
              <a:gd name="connsiteX19" fmla="*/ 1175657 w 2235273"/>
              <a:gd name="connsiteY19" fmla="*/ 418012 h 1262743"/>
              <a:gd name="connsiteX20" fmla="*/ 1071155 w 2235273"/>
              <a:gd name="connsiteY20" fmla="*/ 444138 h 1262743"/>
              <a:gd name="connsiteX21" fmla="*/ 923109 w 2235273"/>
              <a:gd name="connsiteY21" fmla="*/ 452846 h 1262743"/>
              <a:gd name="connsiteX22" fmla="*/ 635726 w 2235273"/>
              <a:gd name="connsiteY22" fmla="*/ 478972 h 1262743"/>
              <a:gd name="connsiteX23" fmla="*/ 757646 w 2235273"/>
              <a:gd name="connsiteY23" fmla="*/ 505098 h 1262743"/>
              <a:gd name="connsiteX24" fmla="*/ 975360 w 2235273"/>
              <a:gd name="connsiteY24" fmla="*/ 522515 h 1262743"/>
              <a:gd name="connsiteX25" fmla="*/ 1062446 w 2235273"/>
              <a:gd name="connsiteY25" fmla="*/ 539932 h 1262743"/>
              <a:gd name="connsiteX26" fmla="*/ 1288869 w 2235273"/>
              <a:gd name="connsiteY26" fmla="*/ 548640 h 1262743"/>
              <a:gd name="connsiteX27" fmla="*/ 1384663 w 2235273"/>
              <a:gd name="connsiteY27" fmla="*/ 557349 h 1262743"/>
              <a:gd name="connsiteX28" fmla="*/ 1471749 w 2235273"/>
              <a:gd name="connsiteY28" fmla="*/ 583475 h 1262743"/>
              <a:gd name="connsiteX29" fmla="*/ 1550126 w 2235273"/>
              <a:gd name="connsiteY29" fmla="*/ 592183 h 1262743"/>
              <a:gd name="connsiteX30" fmla="*/ 1532709 w 2235273"/>
              <a:gd name="connsiteY30" fmla="*/ 627018 h 1262743"/>
              <a:gd name="connsiteX31" fmla="*/ 1489166 w 2235273"/>
              <a:gd name="connsiteY31" fmla="*/ 635726 h 1262743"/>
              <a:gd name="connsiteX32" fmla="*/ 1419497 w 2235273"/>
              <a:gd name="connsiteY32" fmla="*/ 661852 h 1262743"/>
              <a:gd name="connsiteX33" fmla="*/ 1210492 w 2235273"/>
              <a:gd name="connsiteY33" fmla="*/ 679269 h 1262743"/>
              <a:gd name="connsiteX34" fmla="*/ 879566 w 2235273"/>
              <a:gd name="connsiteY34" fmla="*/ 731520 h 1262743"/>
              <a:gd name="connsiteX35" fmla="*/ 705395 w 2235273"/>
              <a:gd name="connsiteY35" fmla="*/ 740229 h 1262743"/>
              <a:gd name="connsiteX36" fmla="*/ 470263 w 2235273"/>
              <a:gd name="connsiteY36" fmla="*/ 809898 h 1262743"/>
              <a:gd name="connsiteX37" fmla="*/ 452846 w 2235273"/>
              <a:gd name="connsiteY37" fmla="*/ 836023 h 1262743"/>
              <a:gd name="connsiteX38" fmla="*/ 470263 w 2235273"/>
              <a:gd name="connsiteY38" fmla="*/ 870858 h 1262743"/>
              <a:gd name="connsiteX39" fmla="*/ 557349 w 2235273"/>
              <a:gd name="connsiteY39" fmla="*/ 879566 h 1262743"/>
              <a:gd name="connsiteX40" fmla="*/ 661852 w 2235273"/>
              <a:gd name="connsiteY40" fmla="*/ 888275 h 1262743"/>
              <a:gd name="connsiteX41" fmla="*/ 888275 w 2235273"/>
              <a:gd name="connsiteY41" fmla="*/ 923109 h 1262743"/>
              <a:gd name="connsiteX42" fmla="*/ 1428206 w 2235273"/>
              <a:gd name="connsiteY42" fmla="*/ 966652 h 1262743"/>
              <a:gd name="connsiteX43" fmla="*/ 1576252 w 2235273"/>
              <a:gd name="connsiteY43" fmla="*/ 984069 h 1262743"/>
              <a:gd name="connsiteX44" fmla="*/ 1776549 w 2235273"/>
              <a:gd name="connsiteY44" fmla="*/ 1001486 h 1262743"/>
              <a:gd name="connsiteX45" fmla="*/ 1854926 w 2235273"/>
              <a:gd name="connsiteY45" fmla="*/ 1010195 h 1262743"/>
              <a:gd name="connsiteX46" fmla="*/ 1767840 w 2235273"/>
              <a:gd name="connsiteY46" fmla="*/ 1045029 h 1262743"/>
              <a:gd name="connsiteX47" fmla="*/ 1680755 w 2235273"/>
              <a:gd name="connsiteY47" fmla="*/ 1053738 h 1262743"/>
              <a:gd name="connsiteX48" fmla="*/ 1550126 w 2235273"/>
              <a:gd name="connsiteY48" fmla="*/ 1071155 h 1262743"/>
              <a:gd name="connsiteX49" fmla="*/ 1506583 w 2235273"/>
              <a:gd name="connsiteY49" fmla="*/ 1088572 h 1262743"/>
              <a:gd name="connsiteX50" fmla="*/ 1480457 w 2235273"/>
              <a:gd name="connsiteY50" fmla="*/ 1097280 h 1262743"/>
              <a:gd name="connsiteX51" fmla="*/ 1471749 w 2235273"/>
              <a:gd name="connsiteY51" fmla="*/ 1123406 h 1262743"/>
              <a:gd name="connsiteX52" fmla="*/ 1506583 w 2235273"/>
              <a:gd name="connsiteY52" fmla="*/ 1132115 h 1262743"/>
              <a:gd name="connsiteX53" fmla="*/ 1550126 w 2235273"/>
              <a:gd name="connsiteY53" fmla="*/ 1149532 h 1262743"/>
              <a:gd name="connsiteX54" fmla="*/ 1889760 w 2235273"/>
              <a:gd name="connsiteY54" fmla="*/ 1193075 h 1262743"/>
              <a:gd name="connsiteX55" fmla="*/ 1976846 w 2235273"/>
              <a:gd name="connsiteY55" fmla="*/ 1219200 h 1262743"/>
              <a:gd name="connsiteX56" fmla="*/ 2142309 w 2235273"/>
              <a:gd name="connsiteY56" fmla="*/ 1254035 h 1262743"/>
              <a:gd name="connsiteX57" fmla="*/ 2229395 w 2235273"/>
              <a:gd name="connsiteY57" fmla="*/ 1262743 h 1262743"/>
              <a:gd name="connsiteX58" fmla="*/ 2046515 w 2235273"/>
              <a:gd name="connsiteY58" fmla="*/ 1254035 h 1262743"/>
              <a:gd name="connsiteX59" fmla="*/ 1933303 w 2235273"/>
              <a:gd name="connsiteY59" fmla="*/ 1210492 h 1262743"/>
              <a:gd name="connsiteX60" fmla="*/ 1898469 w 2235273"/>
              <a:gd name="connsiteY60" fmla="*/ 1201783 h 1262743"/>
              <a:gd name="connsiteX61" fmla="*/ 1854926 w 2235273"/>
              <a:gd name="connsiteY61" fmla="*/ 1184366 h 1262743"/>
              <a:gd name="connsiteX62" fmla="*/ 1811383 w 2235273"/>
              <a:gd name="connsiteY62" fmla="*/ 1166949 h 12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35273" h="1262743">
                <a:moveTo>
                  <a:pt x="0" y="0"/>
                </a:moveTo>
                <a:cubicBezTo>
                  <a:pt x="162560" y="2903"/>
                  <a:pt x="325454" y="-2106"/>
                  <a:pt x="487680" y="8709"/>
                </a:cubicBezTo>
                <a:cubicBezTo>
                  <a:pt x="502162" y="9675"/>
                  <a:pt x="508226" y="32283"/>
                  <a:pt x="522515" y="34835"/>
                </a:cubicBezTo>
                <a:cubicBezTo>
                  <a:pt x="591336" y="47125"/>
                  <a:pt x="661852" y="46446"/>
                  <a:pt x="731520" y="52252"/>
                </a:cubicBezTo>
                <a:cubicBezTo>
                  <a:pt x="1077633" y="113331"/>
                  <a:pt x="657140" y="45685"/>
                  <a:pt x="1071155" y="87086"/>
                </a:cubicBezTo>
                <a:cubicBezTo>
                  <a:pt x="1123864" y="92357"/>
                  <a:pt x="1175076" y="109370"/>
                  <a:pt x="1227909" y="113212"/>
                </a:cubicBezTo>
                <a:cubicBezTo>
                  <a:pt x="1335071" y="121006"/>
                  <a:pt x="1442720" y="119017"/>
                  <a:pt x="1550126" y="121920"/>
                </a:cubicBezTo>
                <a:cubicBezTo>
                  <a:pt x="1570446" y="124823"/>
                  <a:pt x="1592329" y="122292"/>
                  <a:pt x="1611086" y="130629"/>
                </a:cubicBezTo>
                <a:cubicBezTo>
                  <a:pt x="1620650" y="134880"/>
                  <a:pt x="1632390" y="147037"/>
                  <a:pt x="1628503" y="156755"/>
                </a:cubicBezTo>
                <a:cubicBezTo>
                  <a:pt x="1623682" y="168808"/>
                  <a:pt x="1606422" y="171743"/>
                  <a:pt x="1593669" y="174172"/>
                </a:cubicBezTo>
                <a:cubicBezTo>
                  <a:pt x="1544858" y="183469"/>
                  <a:pt x="1495223" y="188613"/>
                  <a:pt x="1445623" y="191589"/>
                </a:cubicBezTo>
                <a:cubicBezTo>
                  <a:pt x="1349957" y="197329"/>
                  <a:pt x="1254034" y="197395"/>
                  <a:pt x="1158240" y="200298"/>
                </a:cubicBezTo>
                <a:cubicBezTo>
                  <a:pt x="1094377" y="209006"/>
                  <a:pt x="1029181" y="210791"/>
                  <a:pt x="966652" y="226423"/>
                </a:cubicBezTo>
                <a:cubicBezTo>
                  <a:pt x="946344" y="231500"/>
                  <a:pt x="933641" y="253012"/>
                  <a:pt x="914400" y="261258"/>
                </a:cubicBezTo>
                <a:cubicBezTo>
                  <a:pt x="892398" y="270687"/>
                  <a:pt x="867955" y="272869"/>
                  <a:pt x="844732" y="278675"/>
                </a:cubicBezTo>
                <a:cubicBezTo>
                  <a:pt x="853440" y="287383"/>
                  <a:pt x="860164" y="298690"/>
                  <a:pt x="870857" y="304800"/>
                </a:cubicBezTo>
                <a:cubicBezTo>
                  <a:pt x="881249" y="310738"/>
                  <a:pt x="894145" y="310360"/>
                  <a:pt x="905692" y="313509"/>
                </a:cubicBezTo>
                <a:cubicBezTo>
                  <a:pt x="954633" y="326857"/>
                  <a:pt x="976575" y="337367"/>
                  <a:pt x="1027612" y="339635"/>
                </a:cubicBezTo>
                <a:cubicBezTo>
                  <a:pt x="1137850" y="344534"/>
                  <a:pt x="1248229" y="345440"/>
                  <a:pt x="1358537" y="348343"/>
                </a:cubicBezTo>
                <a:cubicBezTo>
                  <a:pt x="1269692" y="437190"/>
                  <a:pt x="1340568" y="387473"/>
                  <a:pt x="1175657" y="418012"/>
                </a:cubicBezTo>
                <a:cubicBezTo>
                  <a:pt x="1140351" y="424550"/>
                  <a:pt x="1106724" y="439232"/>
                  <a:pt x="1071155" y="444138"/>
                </a:cubicBezTo>
                <a:cubicBezTo>
                  <a:pt x="1022185" y="450892"/>
                  <a:pt x="972423" y="449406"/>
                  <a:pt x="923109" y="452846"/>
                </a:cubicBezTo>
                <a:cubicBezTo>
                  <a:pt x="700393" y="468384"/>
                  <a:pt x="765068" y="460494"/>
                  <a:pt x="635726" y="478972"/>
                </a:cubicBezTo>
                <a:cubicBezTo>
                  <a:pt x="676366" y="487681"/>
                  <a:pt x="716421" y="499813"/>
                  <a:pt x="757646" y="505098"/>
                </a:cubicBezTo>
                <a:cubicBezTo>
                  <a:pt x="829858" y="514356"/>
                  <a:pt x="975360" y="522515"/>
                  <a:pt x="975360" y="522515"/>
                </a:cubicBezTo>
                <a:cubicBezTo>
                  <a:pt x="1004389" y="528321"/>
                  <a:pt x="1032945" y="537474"/>
                  <a:pt x="1062446" y="539932"/>
                </a:cubicBezTo>
                <a:cubicBezTo>
                  <a:pt x="1137715" y="546204"/>
                  <a:pt x="1213449" y="544563"/>
                  <a:pt x="1288869" y="548640"/>
                </a:cubicBezTo>
                <a:cubicBezTo>
                  <a:pt x="1320885" y="550371"/>
                  <a:pt x="1352732" y="554446"/>
                  <a:pt x="1384663" y="557349"/>
                </a:cubicBezTo>
                <a:cubicBezTo>
                  <a:pt x="1413692" y="566058"/>
                  <a:pt x="1442092" y="577232"/>
                  <a:pt x="1471749" y="583475"/>
                </a:cubicBezTo>
                <a:cubicBezTo>
                  <a:pt x="1497472" y="588890"/>
                  <a:pt x="1528736" y="576904"/>
                  <a:pt x="1550126" y="592183"/>
                </a:cubicBezTo>
                <a:cubicBezTo>
                  <a:pt x="1560690" y="599729"/>
                  <a:pt x="1543273" y="619472"/>
                  <a:pt x="1532709" y="627018"/>
                </a:cubicBezTo>
                <a:cubicBezTo>
                  <a:pt x="1520664" y="635621"/>
                  <a:pt x="1503313" y="631373"/>
                  <a:pt x="1489166" y="635726"/>
                </a:cubicBezTo>
                <a:cubicBezTo>
                  <a:pt x="1465461" y="643020"/>
                  <a:pt x="1444002" y="658023"/>
                  <a:pt x="1419497" y="661852"/>
                </a:cubicBezTo>
                <a:cubicBezTo>
                  <a:pt x="1350425" y="672645"/>
                  <a:pt x="1210492" y="679269"/>
                  <a:pt x="1210492" y="679269"/>
                </a:cubicBezTo>
                <a:cubicBezTo>
                  <a:pt x="1110394" y="696933"/>
                  <a:pt x="978613" y="721857"/>
                  <a:pt x="879566" y="731520"/>
                </a:cubicBezTo>
                <a:cubicBezTo>
                  <a:pt x="821711" y="737164"/>
                  <a:pt x="763452" y="737326"/>
                  <a:pt x="705395" y="740229"/>
                </a:cubicBezTo>
                <a:cubicBezTo>
                  <a:pt x="653315" y="753249"/>
                  <a:pt x="525729" y="780031"/>
                  <a:pt x="470263" y="809898"/>
                </a:cubicBezTo>
                <a:cubicBezTo>
                  <a:pt x="461048" y="814860"/>
                  <a:pt x="458652" y="827315"/>
                  <a:pt x="452846" y="836023"/>
                </a:cubicBezTo>
                <a:cubicBezTo>
                  <a:pt x="458652" y="847635"/>
                  <a:pt x="458279" y="865865"/>
                  <a:pt x="470263" y="870858"/>
                </a:cubicBezTo>
                <a:cubicBezTo>
                  <a:pt x="497192" y="882079"/>
                  <a:pt x="528295" y="876925"/>
                  <a:pt x="557349" y="879566"/>
                </a:cubicBezTo>
                <a:lnTo>
                  <a:pt x="661852" y="888275"/>
                </a:lnTo>
                <a:cubicBezTo>
                  <a:pt x="859620" y="937716"/>
                  <a:pt x="669563" y="896598"/>
                  <a:pt x="888275" y="923109"/>
                </a:cubicBezTo>
                <a:cubicBezTo>
                  <a:pt x="1319022" y="975322"/>
                  <a:pt x="680501" y="931875"/>
                  <a:pt x="1428206" y="966652"/>
                </a:cubicBezTo>
                <a:lnTo>
                  <a:pt x="1576252" y="984069"/>
                </a:lnTo>
                <a:cubicBezTo>
                  <a:pt x="1642937" y="990737"/>
                  <a:pt x="1709941" y="994085"/>
                  <a:pt x="1776549" y="1001486"/>
                </a:cubicBezTo>
                <a:lnTo>
                  <a:pt x="1854926" y="1010195"/>
                </a:lnTo>
                <a:cubicBezTo>
                  <a:pt x="1824976" y="1025170"/>
                  <a:pt x="1802278" y="1038572"/>
                  <a:pt x="1767840" y="1045029"/>
                </a:cubicBezTo>
                <a:cubicBezTo>
                  <a:pt x="1739167" y="1050405"/>
                  <a:pt x="1709768" y="1050684"/>
                  <a:pt x="1680755" y="1053738"/>
                </a:cubicBezTo>
                <a:cubicBezTo>
                  <a:pt x="1593950" y="1062875"/>
                  <a:pt x="1622178" y="1059146"/>
                  <a:pt x="1550126" y="1071155"/>
                </a:cubicBezTo>
                <a:cubicBezTo>
                  <a:pt x="1535612" y="1076961"/>
                  <a:pt x="1521220" y="1083083"/>
                  <a:pt x="1506583" y="1088572"/>
                </a:cubicBezTo>
                <a:cubicBezTo>
                  <a:pt x="1497988" y="1091795"/>
                  <a:pt x="1486948" y="1090789"/>
                  <a:pt x="1480457" y="1097280"/>
                </a:cubicBezTo>
                <a:cubicBezTo>
                  <a:pt x="1473966" y="1103771"/>
                  <a:pt x="1474652" y="1114697"/>
                  <a:pt x="1471749" y="1123406"/>
                </a:cubicBezTo>
                <a:cubicBezTo>
                  <a:pt x="1483360" y="1126309"/>
                  <a:pt x="1495228" y="1128330"/>
                  <a:pt x="1506583" y="1132115"/>
                </a:cubicBezTo>
                <a:cubicBezTo>
                  <a:pt x="1521413" y="1137058"/>
                  <a:pt x="1534706" y="1146962"/>
                  <a:pt x="1550126" y="1149532"/>
                </a:cubicBezTo>
                <a:cubicBezTo>
                  <a:pt x="1861819" y="1201480"/>
                  <a:pt x="1567753" y="1128674"/>
                  <a:pt x="1889760" y="1193075"/>
                </a:cubicBezTo>
                <a:cubicBezTo>
                  <a:pt x="1919478" y="1199019"/>
                  <a:pt x="1947537" y="1211487"/>
                  <a:pt x="1976846" y="1219200"/>
                </a:cubicBezTo>
                <a:cubicBezTo>
                  <a:pt x="2000055" y="1225308"/>
                  <a:pt x="2121969" y="1250984"/>
                  <a:pt x="2142309" y="1254035"/>
                </a:cubicBezTo>
                <a:cubicBezTo>
                  <a:pt x="2171160" y="1258362"/>
                  <a:pt x="2258568" y="1262743"/>
                  <a:pt x="2229395" y="1262743"/>
                </a:cubicBezTo>
                <a:cubicBezTo>
                  <a:pt x="2168366" y="1262743"/>
                  <a:pt x="2107475" y="1256938"/>
                  <a:pt x="2046515" y="1254035"/>
                </a:cubicBezTo>
                <a:cubicBezTo>
                  <a:pt x="1899274" y="1211967"/>
                  <a:pt x="2066707" y="1263855"/>
                  <a:pt x="1933303" y="1210492"/>
                </a:cubicBezTo>
                <a:cubicBezTo>
                  <a:pt x="1922190" y="1206047"/>
                  <a:pt x="1909824" y="1205568"/>
                  <a:pt x="1898469" y="1201783"/>
                </a:cubicBezTo>
                <a:cubicBezTo>
                  <a:pt x="1883639" y="1196840"/>
                  <a:pt x="1869756" y="1189309"/>
                  <a:pt x="1854926" y="1184366"/>
                </a:cubicBezTo>
                <a:cubicBezTo>
                  <a:pt x="1811257" y="1169810"/>
                  <a:pt x="1830220" y="1185786"/>
                  <a:pt x="1811383" y="1166949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2" name="Полилиния 211"/>
          <p:cNvSpPr/>
          <p:nvPr/>
        </p:nvSpPr>
        <p:spPr>
          <a:xfrm>
            <a:off x="8090263" y="5077097"/>
            <a:ext cx="3962400" cy="1567543"/>
          </a:xfrm>
          <a:custGeom>
            <a:avLst/>
            <a:gdLst>
              <a:gd name="connsiteX0" fmla="*/ 3962400 w 3962400"/>
              <a:gd name="connsiteY0" fmla="*/ 0 h 1567543"/>
              <a:gd name="connsiteX1" fmla="*/ 1550126 w 3962400"/>
              <a:gd name="connsiteY1" fmla="*/ 8709 h 1567543"/>
              <a:gd name="connsiteX2" fmla="*/ 862148 w 3962400"/>
              <a:gd name="connsiteY2" fmla="*/ 113212 h 1567543"/>
              <a:gd name="connsiteX3" fmla="*/ 409303 w 3962400"/>
              <a:gd name="connsiteY3" fmla="*/ 121920 h 1567543"/>
              <a:gd name="connsiteX4" fmla="*/ 566057 w 3962400"/>
              <a:gd name="connsiteY4" fmla="*/ 139337 h 1567543"/>
              <a:gd name="connsiteX5" fmla="*/ 1245326 w 3962400"/>
              <a:gd name="connsiteY5" fmla="*/ 165463 h 1567543"/>
              <a:gd name="connsiteX6" fmla="*/ 2577737 w 3962400"/>
              <a:gd name="connsiteY6" fmla="*/ 217714 h 1567543"/>
              <a:gd name="connsiteX7" fmla="*/ 2508068 w 3962400"/>
              <a:gd name="connsiteY7" fmla="*/ 269966 h 1567543"/>
              <a:gd name="connsiteX8" fmla="*/ 2464526 w 3962400"/>
              <a:gd name="connsiteY8" fmla="*/ 296092 h 1567543"/>
              <a:gd name="connsiteX9" fmla="*/ 1785257 w 3962400"/>
              <a:gd name="connsiteY9" fmla="*/ 313509 h 1567543"/>
              <a:gd name="connsiteX10" fmla="*/ 1663337 w 3962400"/>
              <a:gd name="connsiteY10" fmla="*/ 322217 h 1567543"/>
              <a:gd name="connsiteX11" fmla="*/ 1524000 w 3962400"/>
              <a:gd name="connsiteY11" fmla="*/ 330926 h 1567543"/>
              <a:gd name="connsiteX12" fmla="*/ 1332411 w 3962400"/>
              <a:gd name="connsiteY12" fmla="*/ 357052 h 1567543"/>
              <a:gd name="connsiteX13" fmla="*/ 1323703 w 3962400"/>
              <a:gd name="connsiteY13" fmla="*/ 383177 h 1567543"/>
              <a:gd name="connsiteX14" fmla="*/ 1741714 w 3962400"/>
              <a:gd name="connsiteY14" fmla="*/ 418012 h 1567543"/>
              <a:gd name="connsiteX15" fmla="*/ 2838994 w 3962400"/>
              <a:gd name="connsiteY15" fmla="*/ 409303 h 1567543"/>
              <a:gd name="connsiteX16" fmla="*/ 2960914 w 3962400"/>
              <a:gd name="connsiteY16" fmla="*/ 391886 h 1567543"/>
              <a:gd name="connsiteX17" fmla="*/ 3065417 w 3962400"/>
              <a:gd name="connsiteY17" fmla="*/ 400594 h 1567543"/>
              <a:gd name="connsiteX18" fmla="*/ 3091543 w 3962400"/>
              <a:gd name="connsiteY18" fmla="*/ 409303 h 1567543"/>
              <a:gd name="connsiteX19" fmla="*/ 2917371 w 3962400"/>
              <a:gd name="connsiteY19" fmla="*/ 522514 h 1567543"/>
              <a:gd name="connsiteX20" fmla="*/ 2769326 w 3962400"/>
              <a:gd name="connsiteY20" fmla="*/ 531223 h 1567543"/>
              <a:gd name="connsiteX21" fmla="*/ 2133600 w 3962400"/>
              <a:gd name="connsiteY21" fmla="*/ 548640 h 1567543"/>
              <a:gd name="connsiteX22" fmla="*/ 661851 w 3962400"/>
              <a:gd name="connsiteY22" fmla="*/ 574766 h 1567543"/>
              <a:gd name="connsiteX23" fmla="*/ 235131 w 3962400"/>
              <a:gd name="connsiteY23" fmla="*/ 609600 h 1567543"/>
              <a:gd name="connsiteX24" fmla="*/ 0 w 3962400"/>
              <a:gd name="connsiteY24" fmla="*/ 653143 h 1567543"/>
              <a:gd name="connsiteX25" fmla="*/ 992777 w 3962400"/>
              <a:gd name="connsiteY25" fmla="*/ 661852 h 1567543"/>
              <a:gd name="connsiteX26" fmla="*/ 1314994 w 3962400"/>
              <a:gd name="connsiteY26" fmla="*/ 705394 h 1567543"/>
              <a:gd name="connsiteX27" fmla="*/ 1628503 w 3962400"/>
              <a:gd name="connsiteY27" fmla="*/ 722812 h 1567543"/>
              <a:gd name="connsiteX28" fmla="*/ 2264228 w 3962400"/>
              <a:gd name="connsiteY28" fmla="*/ 740229 h 1567543"/>
              <a:gd name="connsiteX29" fmla="*/ 3309257 w 3962400"/>
              <a:gd name="connsiteY29" fmla="*/ 775063 h 1567543"/>
              <a:gd name="connsiteX30" fmla="*/ 3448594 w 3962400"/>
              <a:gd name="connsiteY30" fmla="*/ 783772 h 1567543"/>
              <a:gd name="connsiteX31" fmla="*/ 3570514 w 3962400"/>
              <a:gd name="connsiteY31" fmla="*/ 792480 h 1567543"/>
              <a:gd name="connsiteX32" fmla="*/ 3892731 w 3962400"/>
              <a:gd name="connsiteY32" fmla="*/ 783772 h 1567543"/>
              <a:gd name="connsiteX33" fmla="*/ 3727268 w 3962400"/>
              <a:gd name="connsiteY33" fmla="*/ 783772 h 1567543"/>
              <a:gd name="connsiteX34" fmla="*/ 3169920 w 3962400"/>
              <a:gd name="connsiteY34" fmla="*/ 801189 h 1567543"/>
              <a:gd name="connsiteX35" fmla="*/ 3126377 w 3962400"/>
              <a:gd name="connsiteY35" fmla="*/ 836023 h 1567543"/>
              <a:gd name="connsiteX36" fmla="*/ 3065417 w 3962400"/>
              <a:gd name="connsiteY36" fmla="*/ 844732 h 1567543"/>
              <a:gd name="connsiteX37" fmla="*/ 2969623 w 3962400"/>
              <a:gd name="connsiteY37" fmla="*/ 862149 h 1567543"/>
              <a:gd name="connsiteX38" fmla="*/ 2595154 w 3962400"/>
              <a:gd name="connsiteY38" fmla="*/ 896983 h 1567543"/>
              <a:gd name="connsiteX39" fmla="*/ 1950720 w 3962400"/>
              <a:gd name="connsiteY39" fmla="*/ 905692 h 1567543"/>
              <a:gd name="connsiteX40" fmla="*/ 1776548 w 3962400"/>
              <a:gd name="connsiteY40" fmla="*/ 923109 h 1567543"/>
              <a:gd name="connsiteX41" fmla="*/ 1698171 w 3962400"/>
              <a:gd name="connsiteY41" fmla="*/ 940526 h 1567543"/>
              <a:gd name="connsiteX42" fmla="*/ 1820091 w 3962400"/>
              <a:gd name="connsiteY42" fmla="*/ 931817 h 1567543"/>
              <a:gd name="connsiteX43" fmla="*/ 2002971 w 3962400"/>
              <a:gd name="connsiteY43" fmla="*/ 923109 h 1567543"/>
              <a:gd name="connsiteX44" fmla="*/ 1994263 w 3962400"/>
              <a:gd name="connsiteY44" fmla="*/ 949234 h 1567543"/>
              <a:gd name="connsiteX45" fmla="*/ 2508068 w 3962400"/>
              <a:gd name="connsiteY45" fmla="*/ 966652 h 1567543"/>
              <a:gd name="connsiteX46" fmla="*/ 2664823 w 3962400"/>
              <a:gd name="connsiteY46" fmla="*/ 984069 h 1567543"/>
              <a:gd name="connsiteX47" fmla="*/ 2856411 w 3962400"/>
              <a:gd name="connsiteY47" fmla="*/ 1001486 h 1567543"/>
              <a:gd name="connsiteX48" fmla="*/ 3204754 w 3962400"/>
              <a:gd name="connsiteY48" fmla="*/ 1010194 h 1567543"/>
              <a:gd name="connsiteX49" fmla="*/ 3178628 w 3962400"/>
              <a:gd name="connsiteY49" fmla="*/ 1018903 h 1567543"/>
              <a:gd name="connsiteX50" fmla="*/ 3143794 w 3962400"/>
              <a:gd name="connsiteY50" fmla="*/ 1027612 h 1567543"/>
              <a:gd name="connsiteX51" fmla="*/ 3074126 w 3962400"/>
              <a:gd name="connsiteY51" fmla="*/ 1071154 h 1567543"/>
              <a:gd name="connsiteX52" fmla="*/ 3021874 w 3962400"/>
              <a:gd name="connsiteY52" fmla="*/ 1079863 h 1567543"/>
              <a:gd name="connsiteX53" fmla="*/ 2987040 w 3962400"/>
              <a:gd name="connsiteY53" fmla="*/ 1088572 h 1567543"/>
              <a:gd name="connsiteX54" fmla="*/ 2908663 w 3962400"/>
              <a:gd name="connsiteY54" fmla="*/ 1105989 h 1567543"/>
              <a:gd name="connsiteX55" fmla="*/ 2847703 w 3962400"/>
              <a:gd name="connsiteY55" fmla="*/ 1114697 h 1567543"/>
              <a:gd name="connsiteX56" fmla="*/ 2812868 w 3962400"/>
              <a:gd name="connsiteY56" fmla="*/ 1123406 h 1567543"/>
              <a:gd name="connsiteX57" fmla="*/ 2699657 w 3962400"/>
              <a:gd name="connsiteY57" fmla="*/ 1149532 h 1567543"/>
              <a:gd name="connsiteX58" fmla="*/ 1654628 w 3962400"/>
              <a:gd name="connsiteY58" fmla="*/ 1140823 h 1567543"/>
              <a:gd name="connsiteX59" fmla="*/ 1184366 w 3962400"/>
              <a:gd name="connsiteY59" fmla="*/ 1149532 h 1567543"/>
              <a:gd name="connsiteX60" fmla="*/ 1193074 w 3962400"/>
              <a:gd name="connsiteY60" fmla="*/ 1175657 h 1567543"/>
              <a:gd name="connsiteX61" fmla="*/ 1245326 w 3962400"/>
              <a:gd name="connsiteY61" fmla="*/ 1184366 h 1567543"/>
              <a:gd name="connsiteX62" fmla="*/ 1332411 w 3962400"/>
              <a:gd name="connsiteY62" fmla="*/ 1201783 h 1567543"/>
              <a:gd name="connsiteX63" fmla="*/ 1733006 w 3962400"/>
              <a:gd name="connsiteY63" fmla="*/ 1219200 h 1567543"/>
              <a:gd name="connsiteX64" fmla="*/ 1863634 w 3962400"/>
              <a:gd name="connsiteY64" fmla="*/ 1227909 h 1567543"/>
              <a:gd name="connsiteX65" fmla="*/ 2151017 w 3962400"/>
              <a:gd name="connsiteY65" fmla="*/ 1280160 h 1567543"/>
              <a:gd name="connsiteX66" fmla="*/ 2281646 w 3962400"/>
              <a:gd name="connsiteY66" fmla="*/ 1288869 h 1567543"/>
              <a:gd name="connsiteX67" fmla="*/ 2534194 w 3962400"/>
              <a:gd name="connsiteY67" fmla="*/ 1323703 h 1567543"/>
              <a:gd name="connsiteX68" fmla="*/ 2403566 w 3962400"/>
              <a:gd name="connsiteY68" fmla="*/ 1358537 h 1567543"/>
              <a:gd name="connsiteX69" fmla="*/ 2238103 w 3962400"/>
              <a:gd name="connsiteY69" fmla="*/ 1393372 h 1567543"/>
              <a:gd name="connsiteX70" fmla="*/ 2194560 w 3962400"/>
              <a:gd name="connsiteY70" fmla="*/ 1402080 h 1567543"/>
              <a:gd name="connsiteX71" fmla="*/ 2090057 w 3962400"/>
              <a:gd name="connsiteY71" fmla="*/ 1419497 h 1567543"/>
              <a:gd name="connsiteX72" fmla="*/ 1881051 w 3962400"/>
              <a:gd name="connsiteY72" fmla="*/ 1428206 h 1567543"/>
              <a:gd name="connsiteX73" fmla="*/ 1759131 w 3962400"/>
              <a:gd name="connsiteY73" fmla="*/ 1463040 h 1567543"/>
              <a:gd name="connsiteX74" fmla="*/ 722811 w 3962400"/>
              <a:gd name="connsiteY74" fmla="*/ 1480457 h 1567543"/>
              <a:gd name="connsiteX75" fmla="*/ 653143 w 3962400"/>
              <a:gd name="connsiteY75" fmla="*/ 1489166 h 1567543"/>
              <a:gd name="connsiteX76" fmla="*/ 348343 w 3962400"/>
              <a:gd name="connsiteY76" fmla="*/ 1471749 h 1567543"/>
              <a:gd name="connsiteX77" fmla="*/ 235131 w 3962400"/>
              <a:gd name="connsiteY77" fmla="*/ 1480457 h 1567543"/>
              <a:gd name="connsiteX78" fmla="*/ 243840 w 3962400"/>
              <a:gd name="connsiteY78" fmla="*/ 1532709 h 1567543"/>
              <a:gd name="connsiteX79" fmla="*/ 304800 w 3962400"/>
              <a:gd name="connsiteY79" fmla="*/ 1567543 h 1567543"/>
              <a:gd name="connsiteX80" fmla="*/ 383177 w 3962400"/>
              <a:gd name="connsiteY80" fmla="*/ 1558834 h 1567543"/>
              <a:gd name="connsiteX81" fmla="*/ 940526 w 3962400"/>
              <a:gd name="connsiteY81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962400" h="1567543">
                <a:moveTo>
                  <a:pt x="3962400" y="0"/>
                </a:moveTo>
                <a:lnTo>
                  <a:pt x="1550126" y="8709"/>
                </a:lnTo>
                <a:cubicBezTo>
                  <a:pt x="1184531" y="15629"/>
                  <a:pt x="1221733" y="81600"/>
                  <a:pt x="862148" y="113212"/>
                </a:cubicBezTo>
                <a:cubicBezTo>
                  <a:pt x="711752" y="126434"/>
                  <a:pt x="560251" y="119017"/>
                  <a:pt x="409303" y="121920"/>
                </a:cubicBezTo>
                <a:cubicBezTo>
                  <a:pt x="479388" y="135938"/>
                  <a:pt x="465118" y="134900"/>
                  <a:pt x="566057" y="139337"/>
                </a:cubicBezTo>
                <a:lnTo>
                  <a:pt x="1245326" y="165463"/>
                </a:lnTo>
                <a:cubicBezTo>
                  <a:pt x="2452334" y="232988"/>
                  <a:pt x="1100755" y="200931"/>
                  <a:pt x="2577737" y="217714"/>
                </a:cubicBezTo>
                <a:cubicBezTo>
                  <a:pt x="2547941" y="262409"/>
                  <a:pt x="2572616" y="234758"/>
                  <a:pt x="2508068" y="269966"/>
                </a:cubicBezTo>
                <a:cubicBezTo>
                  <a:pt x="2493209" y="278071"/>
                  <a:pt x="2481422" y="295074"/>
                  <a:pt x="2464526" y="296092"/>
                </a:cubicBezTo>
                <a:cubicBezTo>
                  <a:pt x="2238438" y="309712"/>
                  <a:pt x="2011680" y="307703"/>
                  <a:pt x="1785257" y="313509"/>
                </a:cubicBezTo>
                <a:lnTo>
                  <a:pt x="1663337" y="322217"/>
                </a:lnTo>
                <a:cubicBezTo>
                  <a:pt x="1616904" y="325313"/>
                  <a:pt x="1570281" y="326054"/>
                  <a:pt x="1524000" y="330926"/>
                </a:cubicBezTo>
                <a:cubicBezTo>
                  <a:pt x="1459900" y="337673"/>
                  <a:pt x="1332411" y="357052"/>
                  <a:pt x="1332411" y="357052"/>
                </a:cubicBezTo>
                <a:cubicBezTo>
                  <a:pt x="1329508" y="365760"/>
                  <a:pt x="1314742" y="381186"/>
                  <a:pt x="1323703" y="383177"/>
                </a:cubicBezTo>
                <a:cubicBezTo>
                  <a:pt x="1423786" y="405417"/>
                  <a:pt x="1629227" y="412387"/>
                  <a:pt x="1741714" y="418012"/>
                </a:cubicBezTo>
                <a:lnTo>
                  <a:pt x="2838994" y="409303"/>
                </a:lnTo>
                <a:cubicBezTo>
                  <a:pt x="2880037" y="408423"/>
                  <a:pt x="2960914" y="391886"/>
                  <a:pt x="2960914" y="391886"/>
                </a:cubicBezTo>
                <a:cubicBezTo>
                  <a:pt x="2995748" y="394789"/>
                  <a:pt x="3030769" y="395974"/>
                  <a:pt x="3065417" y="400594"/>
                </a:cubicBezTo>
                <a:cubicBezTo>
                  <a:pt x="3074516" y="401807"/>
                  <a:pt x="3095648" y="401092"/>
                  <a:pt x="3091543" y="409303"/>
                </a:cubicBezTo>
                <a:cubicBezTo>
                  <a:pt x="3054054" y="484281"/>
                  <a:pt x="2995607" y="509025"/>
                  <a:pt x="2917371" y="522514"/>
                </a:cubicBezTo>
                <a:cubicBezTo>
                  <a:pt x="2868656" y="530913"/>
                  <a:pt x="2818732" y="529576"/>
                  <a:pt x="2769326" y="531223"/>
                </a:cubicBezTo>
                <a:lnTo>
                  <a:pt x="2133600" y="548640"/>
                </a:lnTo>
                <a:lnTo>
                  <a:pt x="661851" y="574766"/>
                </a:lnTo>
                <a:cubicBezTo>
                  <a:pt x="636175" y="576600"/>
                  <a:pt x="289285" y="599446"/>
                  <a:pt x="235131" y="609600"/>
                </a:cubicBezTo>
                <a:cubicBezTo>
                  <a:pt x="-101012" y="672626"/>
                  <a:pt x="442540" y="625483"/>
                  <a:pt x="0" y="653143"/>
                </a:cubicBezTo>
                <a:lnTo>
                  <a:pt x="992777" y="661852"/>
                </a:lnTo>
                <a:cubicBezTo>
                  <a:pt x="1101073" y="666155"/>
                  <a:pt x="1207107" y="695049"/>
                  <a:pt x="1314994" y="705394"/>
                </a:cubicBezTo>
                <a:cubicBezTo>
                  <a:pt x="1419180" y="715384"/>
                  <a:pt x="1523909" y="718974"/>
                  <a:pt x="1628503" y="722812"/>
                </a:cubicBezTo>
                <a:lnTo>
                  <a:pt x="2264228" y="740229"/>
                </a:lnTo>
                <a:cubicBezTo>
                  <a:pt x="3384769" y="781124"/>
                  <a:pt x="2285262" y="756776"/>
                  <a:pt x="3309257" y="775063"/>
                </a:cubicBezTo>
                <a:lnTo>
                  <a:pt x="3448594" y="783772"/>
                </a:lnTo>
                <a:cubicBezTo>
                  <a:pt x="3489247" y="786482"/>
                  <a:pt x="3529770" y="792480"/>
                  <a:pt x="3570514" y="792480"/>
                </a:cubicBezTo>
                <a:cubicBezTo>
                  <a:pt x="3677959" y="792480"/>
                  <a:pt x="3785325" y="786675"/>
                  <a:pt x="3892731" y="783772"/>
                </a:cubicBezTo>
                <a:cubicBezTo>
                  <a:pt x="3823104" y="760561"/>
                  <a:pt x="3872493" y="773399"/>
                  <a:pt x="3727268" y="783772"/>
                </a:cubicBezTo>
                <a:cubicBezTo>
                  <a:pt x="3414182" y="806135"/>
                  <a:pt x="3908787" y="786979"/>
                  <a:pt x="3169920" y="801189"/>
                </a:cubicBezTo>
                <a:cubicBezTo>
                  <a:pt x="2946376" y="875698"/>
                  <a:pt x="3362656" y="731008"/>
                  <a:pt x="3126377" y="836023"/>
                </a:cubicBezTo>
                <a:cubicBezTo>
                  <a:pt x="3107620" y="844360"/>
                  <a:pt x="3085664" y="841357"/>
                  <a:pt x="3065417" y="844732"/>
                </a:cubicBezTo>
                <a:cubicBezTo>
                  <a:pt x="3033404" y="850068"/>
                  <a:pt x="3001337" y="855255"/>
                  <a:pt x="2969623" y="862149"/>
                </a:cubicBezTo>
                <a:cubicBezTo>
                  <a:pt x="2754358" y="908945"/>
                  <a:pt x="2959720" y="890039"/>
                  <a:pt x="2595154" y="896983"/>
                </a:cubicBezTo>
                <a:lnTo>
                  <a:pt x="1950720" y="905692"/>
                </a:lnTo>
                <a:cubicBezTo>
                  <a:pt x="1892663" y="911498"/>
                  <a:pt x="1834348" y="915137"/>
                  <a:pt x="1776548" y="923109"/>
                </a:cubicBezTo>
                <a:cubicBezTo>
                  <a:pt x="1750036" y="926766"/>
                  <a:pt x="1671928" y="935278"/>
                  <a:pt x="1698171" y="940526"/>
                </a:cubicBezTo>
                <a:cubicBezTo>
                  <a:pt x="1738123" y="948516"/>
                  <a:pt x="1779414" y="934141"/>
                  <a:pt x="1820091" y="931817"/>
                </a:cubicBezTo>
                <a:lnTo>
                  <a:pt x="2002971" y="923109"/>
                </a:lnTo>
                <a:cubicBezTo>
                  <a:pt x="1977838" y="933162"/>
                  <a:pt x="1921658" y="945777"/>
                  <a:pt x="1994263" y="949234"/>
                </a:cubicBezTo>
                <a:cubicBezTo>
                  <a:pt x="2165436" y="957385"/>
                  <a:pt x="2336800" y="960846"/>
                  <a:pt x="2508068" y="966652"/>
                </a:cubicBezTo>
                <a:cubicBezTo>
                  <a:pt x="2616548" y="982148"/>
                  <a:pt x="2523938" y="969981"/>
                  <a:pt x="2664823" y="984069"/>
                </a:cubicBezTo>
                <a:cubicBezTo>
                  <a:pt x="2740556" y="991642"/>
                  <a:pt x="2774961" y="998412"/>
                  <a:pt x="2856411" y="1001486"/>
                </a:cubicBezTo>
                <a:cubicBezTo>
                  <a:pt x="2972479" y="1005866"/>
                  <a:pt x="3088640" y="1007291"/>
                  <a:pt x="3204754" y="1010194"/>
                </a:cubicBezTo>
                <a:cubicBezTo>
                  <a:pt x="3196045" y="1013097"/>
                  <a:pt x="3187455" y="1016381"/>
                  <a:pt x="3178628" y="1018903"/>
                </a:cubicBezTo>
                <a:cubicBezTo>
                  <a:pt x="3167120" y="1022191"/>
                  <a:pt x="3154186" y="1021674"/>
                  <a:pt x="3143794" y="1027612"/>
                </a:cubicBezTo>
                <a:cubicBezTo>
                  <a:pt x="3071728" y="1068792"/>
                  <a:pt x="3173383" y="1044083"/>
                  <a:pt x="3074126" y="1071154"/>
                </a:cubicBezTo>
                <a:cubicBezTo>
                  <a:pt x="3057091" y="1075800"/>
                  <a:pt x="3039189" y="1076400"/>
                  <a:pt x="3021874" y="1079863"/>
                </a:cubicBezTo>
                <a:cubicBezTo>
                  <a:pt x="3010138" y="1082210"/>
                  <a:pt x="2998702" y="1085881"/>
                  <a:pt x="2987040" y="1088572"/>
                </a:cubicBezTo>
                <a:cubicBezTo>
                  <a:pt x="2960962" y="1094590"/>
                  <a:pt x="2934968" y="1101057"/>
                  <a:pt x="2908663" y="1105989"/>
                </a:cubicBezTo>
                <a:cubicBezTo>
                  <a:pt x="2888488" y="1109772"/>
                  <a:pt x="2867898" y="1111025"/>
                  <a:pt x="2847703" y="1114697"/>
                </a:cubicBezTo>
                <a:cubicBezTo>
                  <a:pt x="2835927" y="1116838"/>
                  <a:pt x="2824605" y="1121059"/>
                  <a:pt x="2812868" y="1123406"/>
                </a:cubicBezTo>
                <a:cubicBezTo>
                  <a:pt x="2711344" y="1143711"/>
                  <a:pt x="2811618" y="1117542"/>
                  <a:pt x="2699657" y="1149532"/>
                </a:cubicBezTo>
                <a:lnTo>
                  <a:pt x="1654628" y="1140823"/>
                </a:lnTo>
                <a:cubicBezTo>
                  <a:pt x="1497847" y="1140823"/>
                  <a:pt x="1340702" y="1137733"/>
                  <a:pt x="1184366" y="1149532"/>
                </a:cubicBezTo>
                <a:cubicBezTo>
                  <a:pt x="1175213" y="1150223"/>
                  <a:pt x="1185104" y="1171103"/>
                  <a:pt x="1193074" y="1175657"/>
                </a:cubicBezTo>
                <a:cubicBezTo>
                  <a:pt x="1208405" y="1184418"/>
                  <a:pt x="1227971" y="1181112"/>
                  <a:pt x="1245326" y="1184366"/>
                </a:cubicBezTo>
                <a:cubicBezTo>
                  <a:pt x="1274422" y="1189822"/>
                  <a:pt x="1302883" y="1199674"/>
                  <a:pt x="1332411" y="1201783"/>
                </a:cubicBezTo>
                <a:cubicBezTo>
                  <a:pt x="1465729" y="1211306"/>
                  <a:pt x="1599510" y="1212635"/>
                  <a:pt x="1733006" y="1219200"/>
                </a:cubicBezTo>
                <a:cubicBezTo>
                  <a:pt x="1776593" y="1221344"/>
                  <a:pt x="1820091" y="1225006"/>
                  <a:pt x="1863634" y="1227909"/>
                </a:cubicBezTo>
                <a:cubicBezTo>
                  <a:pt x="1949204" y="1245022"/>
                  <a:pt x="2066179" y="1269876"/>
                  <a:pt x="2151017" y="1280160"/>
                </a:cubicBezTo>
                <a:cubicBezTo>
                  <a:pt x="2194340" y="1285411"/>
                  <a:pt x="2238103" y="1285966"/>
                  <a:pt x="2281646" y="1288869"/>
                </a:cubicBezTo>
                <a:cubicBezTo>
                  <a:pt x="2475924" y="1319544"/>
                  <a:pt x="2391548" y="1309438"/>
                  <a:pt x="2534194" y="1323703"/>
                </a:cubicBezTo>
                <a:cubicBezTo>
                  <a:pt x="2479527" y="1378370"/>
                  <a:pt x="2531196" y="1337951"/>
                  <a:pt x="2403566" y="1358537"/>
                </a:cubicBezTo>
                <a:cubicBezTo>
                  <a:pt x="2347922" y="1367512"/>
                  <a:pt x="2293282" y="1381876"/>
                  <a:pt x="2238103" y="1393372"/>
                </a:cubicBezTo>
                <a:lnTo>
                  <a:pt x="2194560" y="1402080"/>
                </a:lnTo>
                <a:cubicBezTo>
                  <a:pt x="2162409" y="1408510"/>
                  <a:pt x="2121960" y="1417439"/>
                  <a:pt x="2090057" y="1419497"/>
                </a:cubicBezTo>
                <a:cubicBezTo>
                  <a:pt x="2020473" y="1423986"/>
                  <a:pt x="1950720" y="1425303"/>
                  <a:pt x="1881051" y="1428206"/>
                </a:cubicBezTo>
                <a:cubicBezTo>
                  <a:pt x="1860915" y="1488618"/>
                  <a:pt x="1879269" y="1460310"/>
                  <a:pt x="1759131" y="1463040"/>
                </a:cubicBezTo>
                <a:lnTo>
                  <a:pt x="722811" y="1480457"/>
                </a:lnTo>
                <a:cubicBezTo>
                  <a:pt x="699588" y="1483360"/>
                  <a:pt x="676546" y="1489166"/>
                  <a:pt x="653143" y="1489166"/>
                </a:cubicBezTo>
                <a:cubicBezTo>
                  <a:pt x="522591" y="1489166"/>
                  <a:pt x="462774" y="1482151"/>
                  <a:pt x="348343" y="1471749"/>
                </a:cubicBezTo>
                <a:cubicBezTo>
                  <a:pt x="310606" y="1474652"/>
                  <a:pt x="267824" y="1461386"/>
                  <a:pt x="235131" y="1480457"/>
                </a:cubicBezTo>
                <a:cubicBezTo>
                  <a:pt x="219879" y="1489354"/>
                  <a:pt x="235943" y="1516916"/>
                  <a:pt x="243840" y="1532709"/>
                </a:cubicBezTo>
                <a:cubicBezTo>
                  <a:pt x="247943" y="1540915"/>
                  <a:pt x="301318" y="1565802"/>
                  <a:pt x="304800" y="1567543"/>
                </a:cubicBezTo>
                <a:cubicBezTo>
                  <a:pt x="330926" y="1564640"/>
                  <a:pt x="356891" y="1558834"/>
                  <a:pt x="383177" y="1558834"/>
                </a:cubicBezTo>
                <a:cubicBezTo>
                  <a:pt x="568983" y="1558834"/>
                  <a:pt x="754720" y="1567543"/>
                  <a:pt x="940526" y="15675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3" name="Полилиния 212"/>
          <p:cNvSpPr/>
          <p:nvPr/>
        </p:nvSpPr>
        <p:spPr>
          <a:xfrm>
            <a:off x="2052494" y="5192930"/>
            <a:ext cx="4132180" cy="1434481"/>
          </a:xfrm>
          <a:custGeom>
            <a:avLst/>
            <a:gdLst>
              <a:gd name="connsiteX0" fmla="*/ 891003 w 4132180"/>
              <a:gd name="connsiteY0" fmla="*/ 1399459 h 1434481"/>
              <a:gd name="connsiteX1" fmla="*/ 1848946 w 4132180"/>
              <a:gd name="connsiteY1" fmla="*/ 1434293 h 1434481"/>
              <a:gd name="connsiteX2" fmla="*/ 2005700 w 4132180"/>
              <a:gd name="connsiteY2" fmla="*/ 1425584 h 1434481"/>
              <a:gd name="connsiteX3" fmla="*/ 2214706 w 4132180"/>
              <a:gd name="connsiteY3" fmla="*/ 1399459 h 1434481"/>
              <a:gd name="connsiteX4" fmla="*/ 2275666 w 4132180"/>
              <a:gd name="connsiteY4" fmla="*/ 1382041 h 1434481"/>
              <a:gd name="connsiteX5" fmla="*/ 2301792 w 4132180"/>
              <a:gd name="connsiteY5" fmla="*/ 1364624 h 1434481"/>
              <a:gd name="connsiteX6" fmla="*/ 2275666 w 4132180"/>
              <a:gd name="connsiteY6" fmla="*/ 1355916 h 1434481"/>
              <a:gd name="connsiteX7" fmla="*/ 2223415 w 4132180"/>
              <a:gd name="connsiteY7" fmla="*/ 1329790 h 1434481"/>
              <a:gd name="connsiteX8" fmla="*/ 1953449 w 4132180"/>
              <a:gd name="connsiteY8" fmla="*/ 1294956 h 1434481"/>
              <a:gd name="connsiteX9" fmla="*/ 1787986 w 4132180"/>
              <a:gd name="connsiteY9" fmla="*/ 1260121 h 1434481"/>
              <a:gd name="connsiteX10" fmla="*/ 1378683 w 4132180"/>
              <a:gd name="connsiteY10" fmla="*/ 1112076 h 1434481"/>
              <a:gd name="connsiteX11" fmla="*/ 1239346 w 4132180"/>
              <a:gd name="connsiteY11" fmla="*/ 1085950 h 1434481"/>
              <a:gd name="connsiteX12" fmla="*/ 978089 w 4132180"/>
              <a:gd name="connsiteY12" fmla="*/ 1042407 h 1434481"/>
              <a:gd name="connsiteX13" fmla="*/ 760375 w 4132180"/>
              <a:gd name="connsiteY13" fmla="*/ 1016281 h 1434481"/>
              <a:gd name="connsiteX14" fmla="*/ 699415 w 4132180"/>
              <a:gd name="connsiteY14" fmla="*/ 998864 h 1434481"/>
              <a:gd name="connsiteX15" fmla="*/ 664580 w 4132180"/>
              <a:gd name="connsiteY15" fmla="*/ 990156 h 1434481"/>
              <a:gd name="connsiteX16" fmla="*/ 655872 w 4132180"/>
              <a:gd name="connsiteY16" fmla="*/ 964030 h 1434481"/>
              <a:gd name="connsiteX17" fmla="*/ 664580 w 4132180"/>
              <a:gd name="connsiteY17" fmla="*/ 920487 h 1434481"/>
              <a:gd name="connsiteX18" fmla="*/ 716832 w 4132180"/>
              <a:gd name="connsiteY18" fmla="*/ 868236 h 1434481"/>
              <a:gd name="connsiteX19" fmla="*/ 751666 w 4132180"/>
              <a:gd name="connsiteY19" fmla="*/ 850819 h 1434481"/>
              <a:gd name="connsiteX20" fmla="*/ 821335 w 4132180"/>
              <a:gd name="connsiteY20" fmla="*/ 807276 h 1434481"/>
              <a:gd name="connsiteX21" fmla="*/ 847460 w 4132180"/>
              <a:gd name="connsiteY21" fmla="*/ 789859 h 1434481"/>
              <a:gd name="connsiteX22" fmla="*/ 995506 w 4132180"/>
              <a:gd name="connsiteY22" fmla="*/ 781150 h 1434481"/>
              <a:gd name="connsiteX23" fmla="*/ 1030340 w 4132180"/>
              <a:gd name="connsiteY23" fmla="*/ 772441 h 1434481"/>
              <a:gd name="connsiteX24" fmla="*/ 1073883 w 4132180"/>
              <a:gd name="connsiteY24" fmla="*/ 746316 h 1434481"/>
              <a:gd name="connsiteX25" fmla="*/ 1108717 w 4132180"/>
              <a:gd name="connsiteY25" fmla="*/ 728899 h 1434481"/>
              <a:gd name="connsiteX26" fmla="*/ 1213220 w 4132180"/>
              <a:gd name="connsiteY26" fmla="*/ 694064 h 1434481"/>
              <a:gd name="connsiteX27" fmla="*/ 1256763 w 4132180"/>
              <a:gd name="connsiteY27" fmla="*/ 676647 h 1434481"/>
              <a:gd name="connsiteX28" fmla="*/ 1169677 w 4132180"/>
              <a:gd name="connsiteY28" fmla="*/ 633104 h 1434481"/>
              <a:gd name="connsiteX29" fmla="*/ 1143552 w 4132180"/>
              <a:gd name="connsiteY29" fmla="*/ 606979 h 1434481"/>
              <a:gd name="connsiteX30" fmla="*/ 1100009 w 4132180"/>
              <a:gd name="connsiteY30" fmla="*/ 598270 h 1434481"/>
              <a:gd name="connsiteX31" fmla="*/ 1012923 w 4132180"/>
              <a:gd name="connsiteY31" fmla="*/ 519893 h 1434481"/>
              <a:gd name="connsiteX32" fmla="*/ 986797 w 4132180"/>
              <a:gd name="connsiteY32" fmla="*/ 476350 h 1434481"/>
              <a:gd name="connsiteX33" fmla="*/ 951963 w 4132180"/>
              <a:gd name="connsiteY33" fmla="*/ 450224 h 1434481"/>
              <a:gd name="connsiteX34" fmla="*/ 908420 w 4132180"/>
              <a:gd name="connsiteY34" fmla="*/ 406681 h 1434481"/>
              <a:gd name="connsiteX35" fmla="*/ 838752 w 4132180"/>
              <a:gd name="connsiteY35" fmla="*/ 354430 h 1434481"/>
              <a:gd name="connsiteX36" fmla="*/ 812626 w 4132180"/>
              <a:gd name="connsiteY36" fmla="*/ 337013 h 1434481"/>
              <a:gd name="connsiteX37" fmla="*/ 786500 w 4132180"/>
              <a:gd name="connsiteY37" fmla="*/ 328304 h 1434481"/>
              <a:gd name="connsiteX38" fmla="*/ 777792 w 4132180"/>
              <a:gd name="connsiteY38" fmla="*/ 232510 h 1434481"/>
              <a:gd name="connsiteX39" fmla="*/ 899712 w 4132180"/>
              <a:gd name="connsiteY39" fmla="*/ 206384 h 1434481"/>
              <a:gd name="connsiteX40" fmla="*/ 1178386 w 4132180"/>
              <a:gd name="connsiteY40" fmla="*/ 171550 h 1434481"/>
              <a:gd name="connsiteX41" fmla="*/ 612329 w 4132180"/>
              <a:gd name="connsiteY41" fmla="*/ 154133 h 1434481"/>
              <a:gd name="connsiteX42" fmla="*/ 629746 w 4132180"/>
              <a:gd name="connsiteY42" fmla="*/ 128007 h 1434481"/>
              <a:gd name="connsiteX43" fmla="*/ 621037 w 4132180"/>
              <a:gd name="connsiteY43" fmla="*/ 93173 h 1434481"/>
              <a:gd name="connsiteX44" fmla="*/ 368489 w 4132180"/>
              <a:gd name="connsiteY44" fmla="*/ 84464 h 1434481"/>
              <a:gd name="connsiteX45" fmla="*/ 220443 w 4132180"/>
              <a:gd name="connsiteY45" fmla="*/ 49630 h 1434481"/>
              <a:gd name="connsiteX46" fmla="*/ 176900 w 4132180"/>
              <a:gd name="connsiteY46" fmla="*/ 32213 h 1434481"/>
              <a:gd name="connsiteX47" fmla="*/ 142066 w 4132180"/>
              <a:gd name="connsiteY47" fmla="*/ 14796 h 1434481"/>
              <a:gd name="connsiteX48" fmla="*/ 107232 w 4132180"/>
              <a:gd name="connsiteY48" fmla="*/ 6087 h 1434481"/>
              <a:gd name="connsiteX49" fmla="*/ 2729 w 4132180"/>
              <a:gd name="connsiteY49" fmla="*/ 14796 h 1434481"/>
              <a:gd name="connsiteX50" fmla="*/ 290112 w 4132180"/>
              <a:gd name="connsiteY50" fmla="*/ 67047 h 1434481"/>
              <a:gd name="connsiteX51" fmla="*/ 655872 w 4132180"/>
              <a:gd name="connsiteY51" fmla="*/ 128007 h 1434481"/>
              <a:gd name="connsiteX52" fmla="*/ 769083 w 4132180"/>
              <a:gd name="connsiteY52" fmla="*/ 154133 h 1434481"/>
              <a:gd name="connsiteX53" fmla="*/ 873586 w 4132180"/>
              <a:gd name="connsiteY53" fmla="*/ 171550 h 1434481"/>
              <a:gd name="connsiteX54" fmla="*/ 995506 w 4132180"/>
              <a:gd name="connsiteY54" fmla="*/ 215093 h 1434481"/>
              <a:gd name="connsiteX55" fmla="*/ 1047757 w 4132180"/>
              <a:gd name="connsiteY55" fmla="*/ 258636 h 1434481"/>
              <a:gd name="connsiteX56" fmla="*/ 1056466 w 4132180"/>
              <a:gd name="connsiteY56" fmla="*/ 302179 h 1434481"/>
              <a:gd name="connsiteX57" fmla="*/ 1091300 w 4132180"/>
              <a:gd name="connsiteY57" fmla="*/ 354430 h 1434481"/>
              <a:gd name="connsiteX58" fmla="*/ 1082592 w 4132180"/>
              <a:gd name="connsiteY58" fmla="*/ 389264 h 1434481"/>
              <a:gd name="connsiteX59" fmla="*/ 995506 w 4132180"/>
              <a:gd name="connsiteY59" fmla="*/ 415390 h 1434481"/>
              <a:gd name="connsiteX60" fmla="*/ 638455 w 4132180"/>
              <a:gd name="connsiteY60" fmla="*/ 424099 h 1434481"/>
              <a:gd name="connsiteX61" fmla="*/ 525243 w 4132180"/>
              <a:gd name="connsiteY61" fmla="*/ 432807 h 1434481"/>
              <a:gd name="connsiteX62" fmla="*/ 533952 w 4132180"/>
              <a:gd name="connsiteY62" fmla="*/ 485059 h 1434481"/>
              <a:gd name="connsiteX63" fmla="*/ 586203 w 4132180"/>
              <a:gd name="connsiteY63" fmla="*/ 519893 h 1434481"/>
              <a:gd name="connsiteX64" fmla="*/ 664580 w 4132180"/>
              <a:gd name="connsiteY64" fmla="*/ 554727 h 1434481"/>
              <a:gd name="connsiteX65" fmla="*/ 725540 w 4132180"/>
              <a:gd name="connsiteY65" fmla="*/ 589561 h 1434481"/>
              <a:gd name="connsiteX66" fmla="*/ 812626 w 4132180"/>
              <a:gd name="connsiteY66" fmla="*/ 598270 h 1434481"/>
              <a:gd name="connsiteX67" fmla="*/ 847460 w 4132180"/>
              <a:gd name="connsiteY67" fmla="*/ 615687 h 1434481"/>
              <a:gd name="connsiteX68" fmla="*/ 838752 w 4132180"/>
              <a:gd name="connsiteY68" fmla="*/ 641813 h 1434481"/>
              <a:gd name="connsiteX69" fmla="*/ 803917 w 4132180"/>
              <a:gd name="connsiteY69" fmla="*/ 659230 h 1434481"/>
              <a:gd name="connsiteX70" fmla="*/ 1195803 w 4132180"/>
              <a:gd name="connsiteY70" fmla="*/ 641813 h 1434481"/>
              <a:gd name="connsiteX71" fmla="*/ 1300306 w 4132180"/>
              <a:gd name="connsiteY71" fmla="*/ 615687 h 1434481"/>
              <a:gd name="connsiteX72" fmla="*/ 1361266 w 4132180"/>
              <a:gd name="connsiteY72" fmla="*/ 598270 h 1434481"/>
              <a:gd name="connsiteX73" fmla="*/ 1500603 w 4132180"/>
              <a:gd name="connsiteY73" fmla="*/ 528601 h 1434481"/>
              <a:gd name="connsiteX74" fmla="*/ 1544146 w 4132180"/>
              <a:gd name="connsiteY74" fmla="*/ 502476 h 1434481"/>
              <a:gd name="connsiteX75" fmla="*/ 1622523 w 4132180"/>
              <a:gd name="connsiteY75" fmla="*/ 424099 h 1434481"/>
              <a:gd name="connsiteX76" fmla="*/ 1631232 w 4132180"/>
              <a:gd name="connsiteY76" fmla="*/ 380556 h 1434481"/>
              <a:gd name="connsiteX77" fmla="*/ 1605106 w 4132180"/>
              <a:gd name="connsiteY77" fmla="*/ 302179 h 1434481"/>
              <a:gd name="connsiteX78" fmla="*/ 1578980 w 4132180"/>
              <a:gd name="connsiteY78" fmla="*/ 293470 h 1434481"/>
              <a:gd name="connsiteX79" fmla="*/ 1500603 w 4132180"/>
              <a:gd name="connsiteY79" fmla="*/ 249927 h 1434481"/>
              <a:gd name="connsiteX80" fmla="*/ 1457060 w 4132180"/>
              <a:gd name="connsiteY80" fmla="*/ 241219 h 1434481"/>
              <a:gd name="connsiteX81" fmla="*/ 1404809 w 4132180"/>
              <a:gd name="connsiteY81" fmla="*/ 223801 h 1434481"/>
              <a:gd name="connsiteX82" fmla="*/ 1404809 w 4132180"/>
              <a:gd name="connsiteY82" fmla="*/ 145424 h 1434481"/>
              <a:gd name="connsiteX83" fmla="*/ 1465769 w 4132180"/>
              <a:gd name="connsiteY83" fmla="*/ 128007 h 1434481"/>
              <a:gd name="connsiteX84" fmla="*/ 1779277 w 4132180"/>
              <a:gd name="connsiteY84" fmla="*/ 84464 h 1434481"/>
              <a:gd name="connsiteX85" fmla="*/ 2702386 w 4132180"/>
              <a:gd name="connsiteY85" fmla="*/ 75756 h 1434481"/>
              <a:gd name="connsiteX86" fmla="*/ 3285860 w 4132180"/>
              <a:gd name="connsiteY86" fmla="*/ 58339 h 1434481"/>
              <a:gd name="connsiteX87" fmla="*/ 3660329 w 4132180"/>
              <a:gd name="connsiteY87" fmla="*/ 32213 h 1434481"/>
              <a:gd name="connsiteX88" fmla="*/ 3843209 w 4132180"/>
              <a:gd name="connsiteY88" fmla="*/ 14796 h 1434481"/>
              <a:gd name="connsiteX89" fmla="*/ 4104466 w 4132180"/>
              <a:gd name="connsiteY89" fmla="*/ 6087 h 1434481"/>
              <a:gd name="connsiteX90" fmla="*/ 4130592 w 4132180"/>
              <a:gd name="connsiteY90" fmla="*/ 23504 h 1434481"/>
              <a:gd name="connsiteX91" fmla="*/ 4060923 w 4132180"/>
              <a:gd name="connsiteY91" fmla="*/ 40921 h 1434481"/>
              <a:gd name="connsiteX92" fmla="*/ 3956420 w 4132180"/>
              <a:gd name="connsiteY92" fmla="*/ 84464 h 1434481"/>
              <a:gd name="connsiteX93" fmla="*/ 3555826 w 4132180"/>
              <a:gd name="connsiteY93" fmla="*/ 154133 h 1434481"/>
              <a:gd name="connsiteX94" fmla="*/ 3277152 w 4132180"/>
              <a:gd name="connsiteY94" fmla="*/ 215093 h 1434481"/>
              <a:gd name="connsiteX95" fmla="*/ 1526729 w 4132180"/>
              <a:gd name="connsiteY95" fmla="*/ 293470 h 1434481"/>
              <a:gd name="connsiteX96" fmla="*/ 1335140 w 4132180"/>
              <a:gd name="connsiteY96" fmla="*/ 328304 h 1434481"/>
              <a:gd name="connsiteX97" fmla="*/ 1282889 w 4132180"/>
              <a:gd name="connsiteY97" fmla="*/ 345721 h 1434481"/>
              <a:gd name="connsiteX98" fmla="*/ 1457060 w 4132180"/>
              <a:gd name="connsiteY98" fmla="*/ 397973 h 1434481"/>
              <a:gd name="connsiteX99" fmla="*/ 1613815 w 4132180"/>
              <a:gd name="connsiteY99" fmla="*/ 415390 h 1434481"/>
              <a:gd name="connsiteX100" fmla="*/ 1753152 w 4132180"/>
              <a:gd name="connsiteY100" fmla="*/ 450224 h 1434481"/>
              <a:gd name="connsiteX101" fmla="*/ 1901197 w 4132180"/>
              <a:gd name="connsiteY101" fmla="*/ 493767 h 1434481"/>
              <a:gd name="connsiteX102" fmla="*/ 1909906 w 4132180"/>
              <a:gd name="connsiteY102" fmla="*/ 519893 h 1434481"/>
              <a:gd name="connsiteX103" fmla="*/ 1901197 w 4132180"/>
              <a:gd name="connsiteY103" fmla="*/ 563436 h 1434481"/>
              <a:gd name="connsiteX104" fmla="*/ 2023117 w 4132180"/>
              <a:gd name="connsiteY104" fmla="*/ 615687 h 1434481"/>
              <a:gd name="connsiteX105" fmla="*/ 2345335 w 4132180"/>
              <a:gd name="connsiteY105" fmla="*/ 659230 h 1434481"/>
              <a:gd name="connsiteX106" fmla="*/ 2589175 w 4132180"/>
              <a:gd name="connsiteY106" fmla="*/ 702773 h 1434481"/>
              <a:gd name="connsiteX107" fmla="*/ 2606592 w 4132180"/>
              <a:gd name="connsiteY107" fmla="*/ 789859 h 1434481"/>
              <a:gd name="connsiteX108" fmla="*/ 2597883 w 4132180"/>
              <a:gd name="connsiteY108" fmla="*/ 815984 h 1434481"/>
              <a:gd name="connsiteX109" fmla="*/ 2528215 w 4132180"/>
              <a:gd name="connsiteY109" fmla="*/ 824693 h 1434481"/>
              <a:gd name="connsiteX110" fmla="*/ 2475963 w 4132180"/>
              <a:gd name="connsiteY110" fmla="*/ 842110 h 1434481"/>
              <a:gd name="connsiteX111" fmla="*/ 2423712 w 4132180"/>
              <a:gd name="connsiteY111" fmla="*/ 850819 h 1434481"/>
              <a:gd name="connsiteX112" fmla="*/ 2406295 w 4132180"/>
              <a:gd name="connsiteY112" fmla="*/ 885653 h 1434481"/>
              <a:gd name="connsiteX113" fmla="*/ 2467255 w 4132180"/>
              <a:gd name="connsiteY113" fmla="*/ 955321 h 1434481"/>
              <a:gd name="connsiteX114" fmla="*/ 2536923 w 4132180"/>
              <a:gd name="connsiteY114" fmla="*/ 998864 h 1434481"/>
              <a:gd name="connsiteX115" fmla="*/ 2554340 w 4132180"/>
              <a:gd name="connsiteY115" fmla="*/ 1024990 h 1434481"/>
              <a:gd name="connsiteX116" fmla="*/ 2606592 w 4132180"/>
              <a:gd name="connsiteY116" fmla="*/ 1033699 h 1434481"/>
              <a:gd name="connsiteX117" fmla="*/ 2641426 w 4132180"/>
              <a:gd name="connsiteY117" fmla="*/ 1051116 h 1434481"/>
              <a:gd name="connsiteX118" fmla="*/ 2589175 w 4132180"/>
              <a:gd name="connsiteY118" fmla="*/ 1068533 h 1434481"/>
              <a:gd name="connsiteX119" fmla="*/ 2545632 w 4132180"/>
              <a:gd name="connsiteY119" fmla="*/ 1094659 h 1434481"/>
              <a:gd name="connsiteX120" fmla="*/ 2728512 w 4132180"/>
              <a:gd name="connsiteY120" fmla="*/ 1155619 h 1434481"/>
              <a:gd name="connsiteX121" fmla="*/ 2763346 w 4132180"/>
              <a:gd name="connsiteY121" fmla="*/ 1164327 h 1434481"/>
              <a:gd name="connsiteX122" fmla="*/ 2780763 w 4132180"/>
              <a:gd name="connsiteY122" fmla="*/ 1216579 h 1434481"/>
              <a:gd name="connsiteX123" fmla="*/ 2850432 w 4132180"/>
              <a:gd name="connsiteY123" fmla="*/ 1242704 h 1434481"/>
              <a:gd name="connsiteX124" fmla="*/ 3007186 w 4132180"/>
              <a:gd name="connsiteY124" fmla="*/ 1260121 h 1434481"/>
              <a:gd name="connsiteX125" fmla="*/ 3503575 w 4132180"/>
              <a:gd name="connsiteY125" fmla="*/ 1347207 h 1434481"/>
              <a:gd name="connsiteX126" fmla="*/ 3817083 w 4132180"/>
              <a:gd name="connsiteY126" fmla="*/ 1338499 h 1434481"/>
              <a:gd name="connsiteX127" fmla="*/ 3939003 w 4132180"/>
              <a:gd name="connsiteY127" fmla="*/ 1338499 h 143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4132180" h="1434481">
                <a:moveTo>
                  <a:pt x="891003" y="1399459"/>
                </a:moveTo>
                <a:lnTo>
                  <a:pt x="1848946" y="1434293"/>
                </a:lnTo>
                <a:cubicBezTo>
                  <a:pt x="1901264" y="1435519"/>
                  <a:pt x="1953604" y="1430546"/>
                  <a:pt x="2005700" y="1425584"/>
                </a:cubicBezTo>
                <a:cubicBezTo>
                  <a:pt x="2075595" y="1418927"/>
                  <a:pt x="2214706" y="1399459"/>
                  <a:pt x="2214706" y="1399459"/>
                </a:cubicBezTo>
                <a:cubicBezTo>
                  <a:pt x="2235026" y="1393653"/>
                  <a:pt x="2256044" y="1389890"/>
                  <a:pt x="2275666" y="1382041"/>
                </a:cubicBezTo>
                <a:cubicBezTo>
                  <a:pt x="2285384" y="1378154"/>
                  <a:pt x="2301792" y="1375090"/>
                  <a:pt x="2301792" y="1364624"/>
                </a:cubicBezTo>
                <a:cubicBezTo>
                  <a:pt x="2301792" y="1355444"/>
                  <a:pt x="2284054" y="1359644"/>
                  <a:pt x="2275666" y="1355916"/>
                </a:cubicBezTo>
                <a:cubicBezTo>
                  <a:pt x="2257871" y="1348007"/>
                  <a:pt x="2241142" y="1337848"/>
                  <a:pt x="2223415" y="1329790"/>
                </a:cubicBezTo>
                <a:cubicBezTo>
                  <a:pt x="2126032" y="1285525"/>
                  <a:pt x="2115833" y="1307447"/>
                  <a:pt x="1953449" y="1294956"/>
                </a:cubicBezTo>
                <a:cubicBezTo>
                  <a:pt x="1898295" y="1283344"/>
                  <a:pt x="1841696" y="1277211"/>
                  <a:pt x="1787986" y="1260121"/>
                </a:cubicBezTo>
                <a:cubicBezTo>
                  <a:pt x="1649731" y="1216131"/>
                  <a:pt x="1378683" y="1112076"/>
                  <a:pt x="1378683" y="1112076"/>
                </a:cubicBezTo>
                <a:cubicBezTo>
                  <a:pt x="1295864" y="1045820"/>
                  <a:pt x="1378213" y="1095208"/>
                  <a:pt x="1239346" y="1085950"/>
                </a:cubicBezTo>
                <a:cubicBezTo>
                  <a:pt x="1165317" y="1081015"/>
                  <a:pt x="1057042" y="1054554"/>
                  <a:pt x="978089" y="1042407"/>
                </a:cubicBezTo>
                <a:cubicBezTo>
                  <a:pt x="879331" y="1027214"/>
                  <a:pt x="850801" y="1025324"/>
                  <a:pt x="760375" y="1016281"/>
                </a:cubicBezTo>
                <a:lnTo>
                  <a:pt x="699415" y="998864"/>
                </a:lnTo>
                <a:cubicBezTo>
                  <a:pt x="687868" y="995715"/>
                  <a:pt x="673926" y="997633"/>
                  <a:pt x="664580" y="990156"/>
                </a:cubicBezTo>
                <a:cubicBezTo>
                  <a:pt x="657412" y="984422"/>
                  <a:pt x="658775" y="972739"/>
                  <a:pt x="655872" y="964030"/>
                </a:cubicBezTo>
                <a:cubicBezTo>
                  <a:pt x="658775" y="949516"/>
                  <a:pt x="658568" y="934013"/>
                  <a:pt x="664580" y="920487"/>
                </a:cubicBezTo>
                <a:cubicBezTo>
                  <a:pt x="676283" y="894155"/>
                  <a:pt x="693559" y="881535"/>
                  <a:pt x="716832" y="868236"/>
                </a:cubicBezTo>
                <a:cubicBezTo>
                  <a:pt x="728103" y="861795"/>
                  <a:pt x="741102" y="858365"/>
                  <a:pt x="751666" y="850819"/>
                </a:cubicBezTo>
                <a:cubicBezTo>
                  <a:pt x="858632" y="774415"/>
                  <a:pt x="677779" y="879054"/>
                  <a:pt x="821335" y="807276"/>
                </a:cubicBezTo>
                <a:cubicBezTo>
                  <a:pt x="830696" y="802595"/>
                  <a:pt x="837110" y="791412"/>
                  <a:pt x="847460" y="789859"/>
                </a:cubicBezTo>
                <a:cubicBezTo>
                  <a:pt x="896347" y="782526"/>
                  <a:pt x="946157" y="784053"/>
                  <a:pt x="995506" y="781150"/>
                </a:cubicBezTo>
                <a:cubicBezTo>
                  <a:pt x="1007117" y="778247"/>
                  <a:pt x="1019403" y="777302"/>
                  <a:pt x="1030340" y="772441"/>
                </a:cubicBezTo>
                <a:cubicBezTo>
                  <a:pt x="1045808" y="765567"/>
                  <a:pt x="1059087" y="754536"/>
                  <a:pt x="1073883" y="746316"/>
                </a:cubicBezTo>
                <a:cubicBezTo>
                  <a:pt x="1085231" y="740012"/>
                  <a:pt x="1096734" y="733892"/>
                  <a:pt x="1108717" y="728899"/>
                </a:cubicBezTo>
                <a:cubicBezTo>
                  <a:pt x="1271191" y="661201"/>
                  <a:pt x="1114948" y="726822"/>
                  <a:pt x="1213220" y="694064"/>
                </a:cubicBezTo>
                <a:cubicBezTo>
                  <a:pt x="1228050" y="689121"/>
                  <a:pt x="1242249" y="682453"/>
                  <a:pt x="1256763" y="676647"/>
                </a:cubicBezTo>
                <a:cubicBezTo>
                  <a:pt x="1220043" y="661959"/>
                  <a:pt x="1202220" y="657511"/>
                  <a:pt x="1169677" y="633104"/>
                </a:cubicBezTo>
                <a:cubicBezTo>
                  <a:pt x="1159825" y="625715"/>
                  <a:pt x="1154567" y="612487"/>
                  <a:pt x="1143552" y="606979"/>
                </a:cubicBezTo>
                <a:cubicBezTo>
                  <a:pt x="1130313" y="600359"/>
                  <a:pt x="1114523" y="601173"/>
                  <a:pt x="1100009" y="598270"/>
                </a:cubicBezTo>
                <a:cubicBezTo>
                  <a:pt x="1068954" y="573426"/>
                  <a:pt x="1038118" y="551386"/>
                  <a:pt x="1012923" y="519893"/>
                </a:cubicBezTo>
                <a:cubicBezTo>
                  <a:pt x="1002349" y="506676"/>
                  <a:pt x="997943" y="489089"/>
                  <a:pt x="986797" y="476350"/>
                </a:cubicBezTo>
                <a:cubicBezTo>
                  <a:pt x="977239" y="465427"/>
                  <a:pt x="962811" y="459867"/>
                  <a:pt x="951963" y="450224"/>
                </a:cubicBezTo>
                <a:cubicBezTo>
                  <a:pt x="936621" y="436587"/>
                  <a:pt x="924090" y="419940"/>
                  <a:pt x="908420" y="406681"/>
                </a:cubicBezTo>
                <a:cubicBezTo>
                  <a:pt x="886260" y="387930"/>
                  <a:pt x="862905" y="370532"/>
                  <a:pt x="838752" y="354430"/>
                </a:cubicBezTo>
                <a:cubicBezTo>
                  <a:pt x="830043" y="348624"/>
                  <a:pt x="821987" y="341694"/>
                  <a:pt x="812626" y="337013"/>
                </a:cubicBezTo>
                <a:cubicBezTo>
                  <a:pt x="804415" y="332908"/>
                  <a:pt x="795209" y="331207"/>
                  <a:pt x="786500" y="328304"/>
                </a:cubicBezTo>
                <a:cubicBezTo>
                  <a:pt x="766142" y="297768"/>
                  <a:pt x="745331" y="278884"/>
                  <a:pt x="777792" y="232510"/>
                </a:cubicBezTo>
                <a:cubicBezTo>
                  <a:pt x="790081" y="214955"/>
                  <a:pt x="891072" y="208112"/>
                  <a:pt x="899712" y="206384"/>
                </a:cubicBezTo>
                <a:cubicBezTo>
                  <a:pt x="1114238" y="163479"/>
                  <a:pt x="881533" y="186393"/>
                  <a:pt x="1178386" y="171550"/>
                </a:cubicBezTo>
                <a:cubicBezTo>
                  <a:pt x="989700" y="165744"/>
                  <a:pt x="800512" y="169068"/>
                  <a:pt x="612329" y="154133"/>
                </a:cubicBezTo>
                <a:cubicBezTo>
                  <a:pt x="601895" y="153305"/>
                  <a:pt x="628266" y="138368"/>
                  <a:pt x="629746" y="128007"/>
                </a:cubicBezTo>
                <a:cubicBezTo>
                  <a:pt x="631439" y="116159"/>
                  <a:pt x="632843" y="95141"/>
                  <a:pt x="621037" y="93173"/>
                </a:cubicBezTo>
                <a:cubicBezTo>
                  <a:pt x="537950" y="79325"/>
                  <a:pt x="452672" y="87367"/>
                  <a:pt x="368489" y="84464"/>
                </a:cubicBezTo>
                <a:cubicBezTo>
                  <a:pt x="356959" y="81902"/>
                  <a:pt x="235385" y="55607"/>
                  <a:pt x="220443" y="49630"/>
                </a:cubicBezTo>
                <a:cubicBezTo>
                  <a:pt x="205929" y="43824"/>
                  <a:pt x="191185" y="38562"/>
                  <a:pt x="176900" y="32213"/>
                </a:cubicBezTo>
                <a:cubicBezTo>
                  <a:pt x="165037" y="26941"/>
                  <a:pt x="154221" y="19354"/>
                  <a:pt x="142066" y="14796"/>
                </a:cubicBezTo>
                <a:cubicBezTo>
                  <a:pt x="130859" y="10593"/>
                  <a:pt x="118843" y="8990"/>
                  <a:pt x="107232" y="6087"/>
                </a:cubicBezTo>
                <a:cubicBezTo>
                  <a:pt x="72398" y="8990"/>
                  <a:pt x="-16660" y="-14289"/>
                  <a:pt x="2729" y="14796"/>
                </a:cubicBezTo>
                <a:cubicBezTo>
                  <a:pt x="35560" y="64044"/>
                  <a:pt x="249621" y="64665"/>
                  <a:pt x="290112" y="67047"/>
                </a:cubicBezTo>
                <a:cubicBezTo>
                  <a:pt x="675433" y="158790"/>
                  <a:pt x="270996" y="71407"/>
                  <a:pt x="655872" y="128007"/>
                </a:cubicBezTo>
                <a:cubicBezTo>
                  <a:pt x="694189" y="133642"/>
                  <a:pt x="731106" y="146538"/>
                  <a:pt x="769083" y="154133"/>
                </a:cubicBezTo>
                <a:cubicBezTo>
                  <a:pt x="803712" y="161059"/>
                  <a:pt x="838752" y="165744"/>
                  <a:pt x="873586" y="171550"/>
                </a:cubicBezTo>
                <a:cubicBezTo>
                  <a:pt x="893739" y="178268"/>
                  <a:pt x="967863" y="201272"/>
                  <a:pt x="995506" y="215093"/>
                </a:cubicBezTo>
                <a:cubicBezTo>
                  <a:pt x="1019756" y="227218"/>
                  <a:pt x="1028496" y="239374"/>
                  <a:pt x="1047757" y="258636"/>
                </a:cubicBezTo>
                <a:cubicBezTo>
                  <a:pt x="1050660" y="273150"/>
                  <a:pt x="1050341" y="288704"/>
                  <a:pt x="1056466" y="302179"/>
                </a:cubicBezTo>
                <a:cubicBezTo>
                  <a:pt x="1065128" y="321235"/>
                  <a:pt x="1091300" y="354430"/>
                  <a:pt x="1091300" y="354430"/>
                </a:cubicBezTo>
                <a:cubicBezTo>
                  <a:pt x="1088397" y="366041"/>
                  <a:pt x="1090254" y="380069"/>
                  <a:pt x="1082592" y="389264"/>
                </a:cubicBezTo>
                <a:cubicBezTo>
                  <a:pt x="1067712" y="407119"/>
                  <a:pt x="1011940" y="414691"/>
                  <a:pt x="995506" y="415390"/>
                </a:cubicBezTo>
                <a:cubicBezTo>
                  <a:pt x="876561" y="420452"/>
                  <a:pt x="757472" y="421196"/>
                  <a:pt x="638455" y="424099"/>
                </a:cubicBezTo>
                <a:cubicBezTo>
                  <a:pt x="600718" y="427002"/>
                  <a:pt x="557936" y="413736"/>
                  <a:pt x="525243" y="432807"/>
                </a:cubicBezTo>
                <a:cubicBezTo>
                  <a:pt x="509991" y="441704"/>
                  <a:pt x="523826" y="470593"/>
                  <a:pt x="533952" y="485059"/>
                </a:cubicBezTo>
                <a:cubicBezTo>
                  <a:pt x="545956" y="502208"/>
                  <a:pt x="567733" y="510042"/>
                  <a:pt x="586203" y="519893"/>
                </a:cubicBezTo>
                <a:cubicBezTo>
                  <a:pt x="611429" y="533347"/>
                  <a:pt x="639009" y="541941"/>
                  <a:pt x="664580" y="554727"/>
                </a:cubicBezTo>
                <a:cubicBezTo>
                  <a:pt x="685513" y="565193"/>
                  <a:pt x="703087" y="582957"/>
                  <a:pt x="725540" y="589561"/>
                </a:cubicBezTo>
                <a:cubicBezTo>
                  <a:pt x="753528" y="597793"/>
                  <a:pt x="783597" y="595367"/>
                  <a:pt x="812626" y="598270"/>
                </a:cubicBezTo>
                <a:cubicBezTo>
                  <a:pt x="824237" y="604076"/>
                  <a:pt x="840781" y="604555"/>
                  <a:pt x="847460" y="615687"/>
                </a:cubicBezTo>
                <a:cubicBezTo>
                  <a:pt x="852183" y="623558"/>
                  <a:pt x="845243" y="635322"/>
                  <a:pt x="838752" y="641813"/>
                </a:cubicBezTo>
                <a:cubicBezTo>
                  <a:pt x="829572" y="650993"/>
                  <a:pt x="790935" y="659230"/>
                  <a:pt x="803917" y="659230"/>
                </a:cubicBezTo>
                <a:cubicBezTo>
                  <a:pt x="934675" y="659230"/>
                  <a:pt x="1065174" y="647619"/>
                  <a:pt x="1195803" y="641813"/>
                </a:cubicBezTo>
                <a:lnTo>
                  <a:pt x="1300306" y="615687"/>
                </a:lnTo>
                <a:cubicBezTo>
                  <a:pt x="1320743" y="610309"/>
                  <a:pt x="1341885" y="606696"/>
                  <a:pt x="1361266" y="598270"/>
                </a:cubicBezTo>
                <a:cubicBezTo>
                  <a:pt x="1408887" y="577565"/>
                  <a:pt x="1456075" y="555317"/>
                  <a:pt x="1500603" y="528601"/>
                </a:cubicBezTo>
                <a:cubicBezTo>
                  <a:pt x="1515117" y="519893"/>
                  <a:pt x="1531295" y="513491"/>
                  <a:pt x="1544146" y="502476"/>
                </a:cubicBezTo>
                <a:cubicBezTo>
                  <a:pt x="1572199" y="478431"/>
                  <a:pt x="1622523" y="424099"/>
                  <a:pt x="1622523" y="424099"/>
                </a:cubicBezTo>
                <a:cubicBezTo>
                  <a:pt x="1625426" y="409585"/>
                  <a:pt x="1633325" y="395209"/>
                  <a:pt x="1631232" y="380556"/>
                </a:cubicBezTo>
                <a:cubicBezTo>
                  <a:pt x="1627337" y="353294"/>
                  <a:pt x="1619275" y="325793"/>
                  <a:pt x="1605106" y="302179"/>
                </a:cubicBezTo>
                <a:cubicBezTo>
                  <a:pt x="1600383" y="294307"/>
                  <a:pt x="1587191" y="297575"/>
                  <a:pt x="1578980" y="293470"/>
                </a:cubicBezTo>
                <a:cubicBezTo>
                  <a:pt x="1552249" y="280104"/>
                  <a:pt x="1528073" y="261700"/>
                  <a:pt x="1500603" y="249927"/>
                </a:cubicBezTo>
                <a:cubicBezTo>
                  <a:pt x="1486998" y="244096"/>
                  <a:pt x="1471340" y="245114"/>
                  <a:pt x="1457060" y="241219"/>
                </a:cubicBezTo>
                <a:cubicBezTo>
                  <a:pt x="1439348" y="236388"/>
                  <a:pt x="1422226" y="229607"/>
                  <a:pt x="1404809" y="223801"/>
                </a:cubicBezTo>
                <a:cubicBezTo>
                  <a:pt x="1387650" y="198063"/>
                  <a:pt x="1365765" y="180130"/>
                  <a:pt x="1404809" y="145424"/>
                </a:cubicBezTo>
                <a:cubicBezTo>
                  <a:pt x="1420604" y="131384"/>
                  <a:pt x="1445267" y="133132"/>
                  <a:pt x="1465769" y="128007"/>
                </a:cubicBezTo>
                <a:cubicBezTo>
                  <a:pt x="1568775" y="102256"/>
                  <a:pt x="1671809" y="87696"/>
                  <a:pt x="1779277" y="84464"/>
                </a:cubicBezTo>
                <a:cubicBezTo>
                  <a:pt x="2086855" y="75214"/>
                  <a:pt x="2394683" y="78659"/>
                  <a:pt x="2702386" y="75756"/>
                </a:cubicBezTo>
                <a:lnTo>
                  <a:pt x="3285860" y="58339"/>
                </a:lnTo>
                <a:cubicBezTo>
                  <a:pt x="3375005" y="55155"/>
                  <a:pt x="3590525" y="38154"/>
                  <a:pt x="3660329" y="32213"/>
                </a:cubicBezTo>
                <a:cubicBezTo>
                  <a:pt x="3721344" y="27020"/>
                  <a:pt x="3782079" y="18392"/>
                  <a:pt x="3843209" y="14796"/>
                </a:cubicBezTo>
                <a:cubicBezTo>
                  <a:pt x="3930193" y="9679"/>
                  <a:pt x="4017380" y="8990"/>
                  <a:pt x="4104466" y="6087"/>
                </a:cubicBezTo>
                <a:cubicBezTo>
                  <a:pt x="4113175" y="11893"/>
                  <a:pt x="4138765" y="16966"/>
                  <a:pt x="4130592" y="23504"/>
                </a:cubicBezTo>
                <a:cubicBezTo>
                  <a:pt x="4111900" y="38458"/>
                  <a:pt x="4083517" y="33013"/>
                  <a:pt x="4060923" y="40921"/>
                </a:cubicBezTo>
                <a:cubicBezTo>
                  <a:pt x="4025304" y="53387"/>
                  <a:pt x="3992439" y="73208"/>
                  <a:pt x="3956420" y="84464"/>
                </a:cubicBezTo>
                <a:cubicBezTo>
                  <a:pt x="3727466" y="156013"/>
                  <a:pt x="3817674" y="108987"/>
                  <a:pt x="3555826" y="154133"/>
                </a:cubicBezTo>
                <a:cubicBezTo>
                  <a:pt x="3462121" y="170289"/>
                  <a:pt x="3371699" y="204963"/>
                  <a:pt x="3277152" y="215093"/>
                </a:cubicBezTo>
                <a:cubicBezTo>
                  <a:pt x="2860885" y="259693"/>
                  <a:pt x="1859712" y="282462"/>
                  <a:pt x="1526729" y="293470"/>
                </a:cubicBezTo>
                <a:cubicBezTo>
                  <a:pt x="1462866" y="305081"/>
                  <a:pt x="1398609" y="314704"/>
                  <a:pt x="1335140" y="328304"/>
                </a:cubicBezTo>
                <a:cubicBezTo>
                  <a:pt x="1317188" y="332151"/>
                  <a:pt x="1266949" y="336612"/>
                  <a:pt x="1282889" y="345721"/>
                </a:cubicBezTo>
                <a:cubicBezTo>
                  <a:pt x="1335516" y="375794"/>
                  <a:pt x="1398531" y="382215"/>
                  <a:pt x="1457060" y="397973"/>
                </a:cubicBezTo>
                <a:cubicBezTo>
                  <a:pt x="1495933" y="408439"/>
                  <a:pt x="1586457" y="413110"/>
                  <a:pt x="1613815" y="415390"/>
                </a:cubicBezTo>
                <a:cubicBezTo>
                  <a:pt x="1660261" y="427001"/>
                  <a:pt x="1707001" y="437493"/>
                  <a:pt x="1753152" y="450224"/>
                </a:cubicBezTo>
                <a:cubicBezTo>
                  <a:pt x="2031144" y="526912"/>
                  <a:pt x="1781576" y="463863"/>
                  <a:pt x="1901197" y="493767"/>
                </a:cubicBezTo>
                <a:cubicBezTo>
                  <a:pt x="1904100" y="502476"/>
                  <a:pt x="1909906" y="510713"/>
                  <a:pt x="1909906" y="519893"/>
                </a:cubicBezTo>
                <a:cubicBezTo>
                  <a:pt x="1909906" y="534695"/>
                  <a:pt x="1889898" y="553875"/>
                  <a:pt x="1901197" y="563436"/>
                </a:cubicBezTo>
                <a:cubicBezTo>
                  <a:pt x="1934950" y="591996"/>
                  <a:pt x="1980767" y="602982"/>
                  <a:pt x="2023117" y="615687"/>
                </a:cubicBezTo>
                <a:cubicBezTo>
                  <a:pt x="2133570" y="648823"/>
                  <a:pt x="2230836" y="642873"/>
                  <a:pt x="2345335" y="659230"/>
                </a:cubicBezTo>
                <a:cubicBezTo>
                  <a:pt x="2427071" y="670907"/>
                  <a:pt x="2589175" y="702773"/>
                  <a:pt x="2589175" y="702773"/>
                </a:cubicBezTo>
                <a:cubicBezTo>
                  <a:pt x="2549048" y="742898"/>
                  <a:pt x="2581838" y="699094"/>
                  <a:pt x="2606592" y="789859"/>
                </a:cubicBezTo>
                <a:cubicBezTo>
                  <a:pt x="2609007" y="798715"/>
                  <a:pt x="2606271" y="812256"/>
                  <a:pt x="2597883" y="815984"/>
                </a:cubicBezTo>
                <a:cubicBezTo>
                  <a:pt x="2576497" y="825489"/>
                  <a:pt x="2551438" y="821790"/>
                  <a:pt x="2528215" y="824693"/>
                </a:cubicBezTo>
                <a:cubicBezTo>
                  <a:pt x="2510798" y="830499"/>
                  <a:pt x="2493774" y="837657"/>
                  <a:pt x="2475963" y="842110"/>
                </a:cubicBezTo>
                <a:cubicBezTo>
                  <a:pt x="2458833" y="846393"/>
                  <a:pt x="2438685" y="841461"/>
                  <a:pt x="2423712" y="850819"/>
                </a:cubicBezTo>
                <a:cubicBezTo>
                  <a:pt x="2412703" y="857699"/>
                  <a:pt x="2412101" y="874042"/>
                  <a:pt x="2406295" y="885653"/>
                </a:cubicBezTo>
                <a:cubicBezTo>
                  <a:pt x="2417905" y="900166"/>
                  <a:pt x="2448471" y="941660"/>
                  <a:pt x="2467255" y="955321"/>
                </a:cubicBezTo>
                <a:cubicBezTo>
                  <a:pt x="2489403" y="971428"/>
                  <a:pt x="2513700" y="984350"/>
                  <a:pt x="2536923" y="998864"/>
                </a:cubicBezTo>
                <a:cubicBezTo>
                  <a:pt x="2542729" y="1007573"/>
                  <a:pt x="2544979" y="1020309"/>
                  <a:pt x="2554340" y="1024990"/>
                </a:cubicBezTo>
                <a:cubicBezTo>
                  <a:pt x="2570133" y="1032887"/>
                  <a:pt x="2589679" y="1028625"/>
                  <a:pt x="2606592" y="1033699"/>
                </a:cubicBezTo>
                <a:cubicBezTo>
                  <a:pt x="2619026" y="1037429"/>
                  <a:pt x="2629815" y="1045310"/>
                  <a:pt x="2641426" y="1051116"/>
                </a:cubicBezTo>
                <a:cubicBezTo>
                  <a:pt x="2624009" y="1056922"/>
                  <a:pt x="2605889" y="1060936"/>
                  <a:pt x="2589175" y="1068533"/>
                </a:cubicBezTo>
                <a:cubicBezTo>
                  <a:pt x="2573766" y="1075537"/>
                  <a:pt x="2534387" y="1082008"/>
                  <a:pt x="2545632" y="1094659"/>
                </a:cubicBezTo>
                <a:cubicBezTo>
                  <a:pt x="2595566" y="1150835"/>
                  <a:pt x="2665198" y="1145067"/>
                  <a:pt x="2728512" y="1155619"/>
                </a:cubicBezTo>
                <a:cubicBezTo>
                  <a:pt x="2740318" y="1157587"/>
                  <a:pt x="2751735" y="1161424"/>
                  <a:pt x="2763346" y="1164327"/>
                </a:cubicBezTo>
                <a:cubicBezTo>
                  <a:pt x="2769152" y="1181744"/>
                  <a:pt x="2767116" y="1204297"/>
                  <a:pt x="2780763" y="1216579"/>
                </a:cubicBezTo>
                <a:cubicBezTo>
                  <a:pt x="2799198" y="1233171"/>
                  <a:pt x="2826584" y="1235890"/>
                  <a:pt x="2850432" y="1242704"/>
                </a:cubicBezTo>
                <a:cubicBezTo>
                  <a:pt x="2886150" y="1252909"/>
                  <a:pt x="2986072" y="1258362"/>
                  <a:pt x="3007186" y="1260121"/>
                </a:cubicBezTo>
                <a:cubicBezTo>
                  <a:pt x="3067884" y="1271361"/>
                  <a:pt x="3453049" y="1344145"/>
                  <a:pt x="3503575" y="1347207"/>
                </a:cubicBezTo>
                <a:cubicBezTo>
                  <a:pt x="3607926" y="1353531"/>
                  <a:pt x="3712561" y="1340589"/>
                  <a:pt x="3817083" y="1338499"/>
                </a:cubicBezTo>
                <a:cubicBezTo>
                  <a:pt x="3857715" y="1337686"/>
                  <a:pt x="3898363" y="1338499"/>
                  <a:pt x="3939003" y="1338499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4" name="Полилиния 213"/>
          <p:cNvSpPr/>
          <p:nvPr/>
        </p:nvSpPr>
        <p:spPr>
          <a:xfrm>
            <a:off x="5138057" y="4911634"/>
            <a:ext cx="3570514" cy="1672046"/>
          </a:xfrm>
          <a:custGeom>
            <a:avLst/>
            <a:gdLst>
              <a:gd name="connsiteX0" fmla="*/ 1497874 w 3570514"/>
              <a:gd name="connsiteY0" fmla="*/ 1672046 h 1672046"/>
              <a:gd name="connsiteX1" fmla="*/ 2264229 w 3570514"/>
              <a:gd name="connsiteY1" fmla="*/ 1576252 h 1672046"/>
              <a:gd name="connsiteX2" fmla="*/ 2333897 w 3570514"/>
              <a:gd name="connsiteY2" fmla="*/ 1558835 h 1672046"/>
              <a:gd name="connsiteX3" fmla="*/ 2368732 w 3570514"/>
              <a:gd name="connsiteY3" fmla="*/ 1532709 h 1672046"/>
              <a:gd name="connsiteX4" fmla="*/ 2394857 w 3570514"/>
              <a:gd name="connsiteY4" fmla="*/ 1506583 h 1672046"/>
              <a:gd name="connsiteX5" fmla="*/ 2420983 w 3570514"/>
              <a:gd name="connsiteY5" fmla="*/ 1497875 h 1672046"/>
              <a:gd name="connsiteX6" fmla="*/ 2464526 w 3570514"/>
              <a:gd name="connsiteY6" fmla="*/ 1480457 h 1672046"/>
              <a:gd name="connsiteX7" fmla="*/ 2542903 w 3570514"/>
              <a:gd name="connsiteY7" fmla="*/ 1428206 h 1672046"/>
              <a:gd name="connsiteX8" fmla="*/ 2569029 w 3570514"/>
              <a:gd name="connsiteY8" fmla="*/ 1410789 h 1672046"/>
              <a:gd name="connsiteX9" fmla="*/ 2525486 w 3570514"/>
              <a:gd name="connsiteY9" fmla="*/ 1384663 h 1672046"/>
              <a:gd name="connsiteX10" fmla="*/ 2333897 w 3570514"/>
              <a:gd name="connsiteY10" fmla="*/ 1358537 h 1672046"/>
              <a:gd name="connsiteX11" fmla="*/ 1776549 w 3570514"/>
              <a:gd name="connsiteY11" fmla="*/ 1288869 h 1672046"/>
              <a:gd name="connsiteX12" fmla="*/ 1027612 w 3570514"/>
              <a:gd name="connsiteY12" fmla="*/ 1193075 h 1672046"/>
              <a:gd name="connsiteX13" fmla="*/ 609600 w 3570514"/>
              <a:gd name="connsiteY13" fmla="*/ 1123406 h 1672046"/>
              <a:gd name="connsiteX14" fmla="*/ 0 w 3570514"/>
              <a:gd name="connsiteY14" fmla="*/ 1053737 h 1672046"/>
              <a:gd name="connsiteX15" fmla="*/ 78377 w 3570514"/>
              <a:gd name="connsiteY15" fmla="*/ 1036320 h 1672046"/>
              <a:gd name="connsiteX16" fmla="*/ 714103 w 3570514"/>
              <a:gd name="connsiteY16" fmla="*/ 1018903 h 1672046"/>
              <a:gd name="connsiteX17" fmla="*/ 949234 w 3570514"/>
              <a:gd name="connsiteY17" fmla="*/ 1001486 h 1672046"/>
              <a:gd name="connsiteX18" fmla="*/ 984069 w 3570514"/>
              <a:gd name="connsiteY18" fmla="*/ 984069 h 1672046"/>
              <a:gd name="connsiteX19" fmla="*/ 1010194 w 3570514"/>
              <a:gd name="connsiteY19" fmla="*/ 975360 h 1672046"/>
              <a:gd name="connsiteX20" fmla="*/ 1045029 w 3570514"/>
              <a:gd name="connsiteY20" fmla="*/ 914400 h 1672046"/>
              <a:gd name="connsiteX21" fmla="*/ 1071154 w 3570514"/>
              <a:gd name="connsiteY21" fmla="*/ 896983 h 1672046"/>
              <a:gd name="connsiteX22" fmla="*/ 1088572 w 3570514"/>
              <a:gd name="connsiteY22" fmla="*/ 879566 h 1672046"/>
              <a:gd name="connsiteX23" fmla="*/ 1184366 w 3570514"/>
              <a:gd name="connsiteY23" fmla="*/ 827315 h 1672046"/>
              <a:gd name="connsiteX24" fmla="*/ 1254034 w 3570514"/>
              <a:gd name="connsiteY24" fmla="*/ 809897 h 1672046"/>
              <a:gd name="connsiteX25" fmla="*/ 1306286 w 3570514"/>
              <a:gd name="connsiteY25" fmla="*/ 783772 h 1672046"/>
              <a:gd name="connsiteX26" fmla="*/ 1349829 w 3570514"/>
              <a:gd name="connsiteY26" fmla="*/ 775063 h 1672046"/>
              <a:gd name="connsiteX27" fmla="*/ 1428206 w 3570514"/>
              <a:gd name="connsiteY27" fmla="*/ 748937 h 1672046"/>
              <a:gd name="connsiteX28" fmla="*/ 1515292 w 3570514"/>
              <a:gd name="connsiteY28" fmla="*/ 731520 h 1672046"/>
              <a:gd name="connsiteX29" fmla="*/ 1558834 w 3570514"/>
              <a:gd name="connsiteY29" fmla="*/ 687977 h 1672046"/>
              <a:gd name="connsiteX30" fmla="*/ 1506583 w 3570514"/>
              <a:gd name="connsiteY30" fmla="*/ 670560 h 1672046"/>
              <a:gd name="connsiteX31" fmla="*/ 1358537 w 3570514"/>
              <a:gd name="connsiteY31" fmla="*/ 644435 h 1672046"/>
              <a:gd name="connsiteX32" fmla="*/ 1184366 w 3570514"/>
              <a:gd name="connsiteY32" fmla="*/ 635726 h 1672046"/>
              <a:gd name="connsiteX33" fmla="*/ 1088572 w 3570514"/>
              <a:gd name="connsiteY33" fmla="*/ 627017 h 1672046"/>
              <a:gd name="connsiteX34" fmla="*/ 1062446 w 3570514"/>
              <a:gd name="connsiteY34" fmla="*/ 592183 h 1672046"/>
              <a:gd name="connsiteX35" fmla="*/ 1114697 w 3570514"/>
              <a:gd name="connsiteY35" fmla="*/ 566057 h 1672046"/>
              <a:gd name="connsiteX36" fmla="*/ 1907177 w 3570514"/>
              <a:gd name="connsiteY36" fmla="*/ 557349 h 1672046"/>
              <a:gd name="connsiteX37" fmla="*/ 1976846 w 3570514"/>
              <a:gd name="connsiteY37" fmla="*/ 539932 h 1672046"/>
              <a:gd name="connsiteX38" fmla="*/ 2029097 w 3570514"/>
              <a:gd name="connsiteY38" fmla="*/ 531223 h 1672046"/>
              <a:gd name="connsiteX39" fmla="*/ 1968137 w 3570514"/>
              <a:gd name="connsiteY39" fmla="*/ 505097 h 1672046"/>
              <a:gd name="connsiteX40" fmla="*/ 1907177 w 3570514"/>
              <a:gd name="connsiteY40" fmla="*/ 470263 h 1672046"/>
              <a:gd name="connsiteX41" fmla="*/ 1837509 w 3570514"/>
              <a:gd name="connsiteY41" fmla="*/ 444137 h 1672046"/>
              <a:gd name="connsiteX42" fmla="*/ 1759132 w 3570514"/>
              <a:gd name="connsiteY42" fmla="*/ 391886 h 1672046"/>
              <a:gd name="connsiteX43" fmla="*/ 1672046 w 3570514"/>
              <a:gd name="connsiteY43" fmla="*/ 357052 h 1672046"/>
              <a:gd name="connsiteX44" fmla="*/ 1445623 w 3570514"/>
              <a:gd name="connsiteY44" fmla="*/ 261257 h 1672046"/>
              <a:gd name="connsiteX45" fmla="*/ 1358537 w 3570514"/>
              <a:gd name="connsiteY45" fmla="*/ 235132 h 1672046"/>
              <a:gd name="connsiteX46" fmla="*/ 1367246 w 3570514"/>
              <a:gd name="connsiteY46" fmla="*/ 209006 h 1672046"/>
              <a:gd name="connsiteX47" fmla="*/ 1454332 w 3570514"/>
              <a:gd name="connsiteY47" fmla="*/ 200297 h 1672046"/>
              <a:gd name="connsiteX48" fmla="*/ 1506583 w 3570514"/>
              <a:gd name="connsiteY48" fmla="*/ 191589 h 1672046"/>
              <a:gd name="connsiteX49" fmla="*/ 1628503 w 3570514"/>
              <a:gd name="connsiteY49" fmla="*/ 182880 h 1672046"/>
              <a:gd name="connsiteX50" fmla="*/ 1811383 w 3570514"/>
              <a:gd name="connsiteY50" fmla="*/ 156755 h 1672046"/>
              <a:gd name="connsiteX51" fmla="*/ 1907177 w 3570514"/>
              <a:gd name="connsiteY51" fmla="*/ 139337 h 1672046"/>
              <a:gd name="connsiteX52" fmla="*/ 2211977 w 3570514"/>
              <a:gd name="connsiteY52" fmla="*/ 95795 h 1672046"/>
              <a:gd name="connsiteX53" fmla="*/ 2255520 w 3570514"/>
              <a:gd name="connsiteY53" fmla="*/ 69669 h 1672046"/>
              <a:gd name="connsiteX54" fmla="*/ 2342606 w 3570514"/>
              <a:gd name="connsiteY54" fmla="*/ 52252 h 1672046"/>
              <a:gd name="connsiteX55" fmla="*/ 2377440 w 3570514"/>
              <a:gd name="connsiteY55" fmla="*/ 34835 h 1672046"/>
              <a:gd name="connsiteX56" fmla="*/ 2420983 w 3570514"/>
              <a:gd name="connsiteY56" fmla="*/ 17417 h 1672046"/>
              <a:gd name="connsiteX57" fmla="*/ 2447109 w 3570514"/>
              <a:gd name="connsiteY57" fmla="*/ 0 h 1672046"/>
              <a:gd name="connsiteX58" fmla="*/ 2987040 w 3570514"/>
              <a:gd name="connsiteY58" fmla="*/ 17417 h 1672046"/>
              <a:gd name="connsiteX59" fmla="*/ 3091543 w 3570514"/>
              <a:gd name="connsiteY59" fmla="*/ 26126 h 1672046"/>
              <a:gd name="connsiteX60" fmla="*/ 3065417 w 3570514"/>
              <a:gd name="connsiteY60" fmla="*/ 60960 h 1672046"/>
              <a:gd name="connsiteX61" fmla="*/ 2987040 w 3570514"/>
              <a:gd name="connsiteY61" fmla="*/ 121920 h 1672046"/>
              <a:gd name="connsiteX62" fmla="*/ 2926080 w 3570514"/>
              <a:gd name="connsiteY62" fmla="*/ 156755 h 1672046"/>
              <a:gd name="connsiteX63" fmla="*/ 2891246 w 3570514"/>
              <a:gd name="connsiteY63" fmla="*/ 174172 h 1672046"/>
              <a:gd name="connsiteX64" fmla="*/ 2856412 w 3570514"/>
              <a:gd name="connsiteY64" fmla="*/ 200297 h 1672046"/>
              <a:gd name="connsiteX65" fmla="*/ 2804160 w 3570514"/>
              <a:gd name="connsiteY65" fmla="*/ 209006 h 1672046"/>
              <a:gd name="connsiteX66" fmla="*/ 2751909 w 3570514"/>
              <a:gd name="connsiteY66" fmla="*/ 226423 h 1672046"/>
              <a:gd name="connsiteX67" fmla="*/ 2725783 w 3570514"/>
              <a:gd name="connsiteY67" fmla="*/ 243840 h 1672046"/>
              <a:gd name="connsiteX68" fmla="*/ 2647406 w 3570514"/>
              <a:gd name="connsiteY68" fmla="*/ 252549 h 1672046"/>
              <a:gd name="connsiteX69" fmla="*/ 2595154 w 3570514"/>
              <a:gd name="connsiteY69" fmla="*/ 261257 h 1672046"/>
              <a:gd name="connsiteX70" fmla="*/ 2551612 w 3570514"/>
              <a:gd name="connsiteY70" fmla="*/ 278675 h 1672046"/>
              <a:gd name="connsiteX71" fmla="*/ 2542903 w 3570514"/>
              <a:gd name="connsiteY71" fmla="*/ 330926 h 1672046"/>
              <a:gd name="connsiteX72" fmla="*/ 2638697 w 3570514"/>
              <a:gd name="connsiteY72" fmla="*/ 374469 h 1672046"/>
              <a:gd name="connsiteX73" fmla="*/ 2699657 w 3570514"/>
              <a:gd name="connsiteY73" fmla="*/ 383177 h 1672046"/>
              <a:gd name="connsiteX74" fmla="*/ 2804160 w 3570514"/>
              <a:gd name="connsiteY74" fmla="*/ 426720 h 1672046"/>
              <a:gd name="connsiteX75" fmla="*/ 2830286 w 3570514"/>
              <a:gd name="connsiteY75" fmla="*/ 444137 h 1672046"/>
              <a:gd name="connsiteX76" fmla="*/ 2873829 w 3570514"/>
              <a:gd name="connsiteY76" fmla="*/ 461555 h 1672046"/>
              <a:gd name="connsiteX77" fmla="*/ 2908663 w 3570514"/>
              <a:gd name="connsiteY77" fmla="*/ 478972 h 1672046"/>
              <a:gd name="connsiteX78" fmla="*/ 2891246 w 3570514"/>
              <a:gd name="connsiteY78" fmla="*/ 548640 h 1672046"/>
              <a:gd name="connsiteX79" fmla="*/ 2830286 w 3570514"/>
              <a:gd name="connsiteY79" fmla="*/ 644435 h 1672046"/>
              <a:gd name="connsiteX80" fmla="*/ 2734492 w 3570514"/>
              <a:gd name="connsiteY80" fmla="*/ 705395 h 1672046"/>
              <a:gd name="connsiteX81" fmla="*/ 2708366 w 3570514"/>
              <a:gd name="connsiteY81" fmla="*/ 714103 h 1672046"/>
              <a:gd name="connsiteX82" fmla="*/ 2629989 w 3570514"/>
              <a:gd name="connsiteY82" fmla="*/ 766355 h 1672046"/>
              <a:gd name="connsiteX83" fmla="*/ 2603863 w 3570514"/>
              <a:gd name="connsiteY83" fmla="*/ 783772 h 1672046"/>
              <a:gd name="connsiteX84" fmla="*/ 2586446 w 3570514"/>
              <a:gd name="connsiteY84" fmla="*/ 809897 h 1672046"/>
              <a:gd name="connsiteX85" fmla="*/ 2595154 w 3570514"/>
              <a:gd name="connsiteY85" fmla="*/ 931817 h 1672046"/>
              <a:gd name="connsiteX86" fmla="*/ 2647406 w 3570514"/>
              <a:gd name="connsiteY86" fmla="*/ 957943 h 1672046"/>
              <a:gd name="connsiteX87" fmla="*/ 2717074 w 3570514"/>
              <a:gd name="connsiteY87" fmla="*/ 966652 h 1672046"/>
              <a:gd name="connsiteX88" fmla="*/ 2778034 w 3570514"/>
              <a:gd name="connsiteY88" fmla="*/ 984069 h 1672046"/>
              <a:gd name="connsiteX89" fmla="*/ 2804160 w 3570514"/>
              <a:gd name="connsiteY89" fmla="*/ 1010195 h 1672046"/>
              <a:gd name="connsiteX90" fmla="*/ 2830286 w 3570514"/>
              <a:gd name="connsiteY90" fmla="*/ 1018903 h 1672046"/>
              <a:gd name="connsiteX91" fmla="*/ 2960914 w 3570514"/>
              <a:gd name="connsiteY91" fmla="*/ 1036320 h 1672046"/>
              <a:gd name="connsiteX92" fmla="*/ 3030583 w 3570514"/>
              <a:gd name="connsiteY92" fmla="*/ 1053737 h 1672046"/>
              <a:gd name="connsiteX93" fmla="*/ 3100252 w 3570514"/>
              <a:gd name="connsiteY93" fmla="*/ 1071155 h 1672046"/>
              <a:gd name="connsiteX94" fmla="*/ 3108960 w 3570514"/>
              <a:gd name="connsiteY94" fmla="*/ 1097280 h 1672046"/>
              <a:gd name="connsiteX95" fmla="*/ 3152503 w 3570514"/>
              <a:gd name="connsiteY95" fmla="*/ 1123406 h 1672046"/>
              <a:gd name="connsiteX96" fmla="*/ 3178629 w 3570514"/>
              <a:gd name="connsiteY96" fmla="*/ 1149532 h 1672046"/>
              <a:gd name="connsiteX97" fmla="*/ 3196046 w 3570514"/>
              <a:gd name="connsiteY97" fmla="*/ 1227909 h 1672046"/>
              <a:gd name="connsiteX98" fmla="*/ 3274423 w 3570514"/>
              <a:gd name="connsiteY98" fmla="*/ 1288869 h 1672046"/>
              <a:gd name="connsiteX99" fmla="*/ 3309257 w 3570514"/>
              <a:gd name="connsiteY99" fmla="*/ 1314995 h 1672046"/>
              <a:gd name="connsiteX100" fmla="*/ 3422469 w 3570514"/>
              <a:gd name="connsiteY100" fmla="*/ 1332412 h 1672046"/>
              <a:gd name="connsiteX101" fmla="*/ 3448594 w 3570514"/>
              <a:gd name="connsiteY101" fmla="*/ 1341120 h 1672046"/>
              <a:gd name="connsiteX102" fmla="*/ 3457303 w 3570514"/>
              <a:gd name="connsiteY102" fmla="*/ 1367246 h 1672046"/>
              <a:gd name="connsiteX103" fmla="*/ 3570514 w 3570514"/>
              <a:gd name="connsiteY103" fmla="*/ 1384663 h 167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570514" h="1672046">
                <a:moveTo>
                  <a:pt x="1497874" y="1672046"/>
                </a:moveTo>
                <a:lnTo>
                  <a:pt x="2264229" y="1576252"/>
                </a:lnTo>
                <a:cubicBezTo>
                  <a:pt x="2298517" y="1571828"/>
                  <a:pt x="2305051" y="1568450"/>
                  <a:pt x="2333897" y="1558835"/>
                </a:cubicBezTo>
                <a:cubicBezTo>
                  <a:pt x="2345509" y="1550126"/>
                  <a:pt x="2357712" y="1542155"/>
                  <a:pt x="2368732" y="1532709"/>
                </a:cubicBezTo>
                <a:cubicBezTo>
                  <a:pt x="2378083" y="1524694"/>
                  <a:pt x="2384610" y="1513415"/>
                  <a:pt x="2394857" y="1506583"/>
                </a:cubicBezTo>
                <a:cubicBezTo>
                  <a:pt x="2402495" y="1501491"/>
                  <a:pt x="2412388" y="1501098"/>
                  <a:pt x="2420983" y="1497875"/>
                </a:cubicBezTo>
                <a:cubicBezTo>
                  <a:pt x="2435620" y="1492386"/>
                  <a:pt x="2450953" y="1488213"/>
                  <a:pt x="2464526" y="1480457"/>
                </a:cubicBezTo>
                <a:cubicBezTo>
                  <a:pt x="2491788" y="1464879"/>
                  <a:pt x="2516777" y="1445623"/>
                  <a:pt x="2542903" y="1428206"/>
                </a:cubicBezTo>
                <a:lnTo>
                  <a:pt x="2569029" y="1410789"/>
                </a:lnTo>
                <a:cubicBezTo>
                  <a:pt x="2554515" y="1402080"/>
                  <a:pt x="2541544" y="1390016"/>
                  <a:pt x="2525486" y="1384663"/>
                </a:cubicBezTo>
                <a:cubicBezTo>
                  <a:pt x="2456109" y="1361537"/>
                  <a:pt x="2406518" y="1368351"/>
                  <a:pt x="2333897" y="1358537"/>
                </a:cubicBezTo>
                <a:cubicBezTo>
                  <a:pt x="1637850" y="1264476"/>
                  <a:pt x="2755975" y="1395072"/>
                  <a:pt x="1776549" y="1288869"/>
                </a:cubicBezTo>
                <a:cubicBezTo>
                  <a:pt x="1465508" y="1255142"/>
                  <a:pt x="1334277" y="1240778"/>
                  <a:pt x="1027612" y="1193075"/>
                </a:cubicBezTo>
                <a:cubicBezTo>
                  <a:pt x="888031" y="1171362"/>
                  <a:pt x="749308" y="1144282"/>
                  <a:pt x="609600" y="1123406"/>
                </a:cubicBezTo>
                <a:cubicBezTo>
                  <a:pt x="353319" y="1085111"/>
                  <a:pt x="246517" y="1077594"/>
                  <a:pt x="0" y="1053737"/>
                </a:cubicBezTo>
                <a:cubicBezTo>
                  <a:pt x="26126" y="1047931"/>
                  <a:pt x="51637" y="1037419"/>
                  <a:pt x="78377" y="1036320"/>
                </a:cubicBezTo>
                <a:cubicBezTo>
                  <a:pt x="874308" y="1003611"/>
                  <a:pt x="421022" y="1051469"/>
                  <a:pt x="714103" y="1018903"/>
                </a:cubicBezTo>
                <a:cubicBezTo>
                  <a:pt x="832283" y="989360"/>
                  <a:pt x="633611" y="1036555"/>
                  <a:pt x="949234" y="1001486"/>
                </a:cubicBezTo>
                <a:cubicBezTo>
                  <a:pt x="962137" y="1000052"/>
                  <a:pt x="972137" y="989183"/>
                  <a:pt x="984069" y="984069"/>
                </a:cubicBezTo>
                <a:cubicBezTo>
                  <a:pt x="992506" y="980453"/>
                  <a:pt x="1001486" y="978263"/>
                  <a:pt x="1010194" y="975360"/>
                </a:cubicBezTo>
                <a:cubicBezTo>
                  <a:pt x="1017023" y="961702"/>
                  <a:pt x="1032722" y="926707"/>
                  <a:pt x="1045029" y="914400"/>
                </a:cubicBezTo>
                <a:cubicBezTo>
                  <a:pt x="1052430" y="906999"/>
                  <a:pt x="1062981" y="903521"/>
                  <a:pt x="1071154" y="896983"/>
                </a:cubicBezTo>
                <a:cubicBezTo>
                  <a:pt x="1077565" y="891854"/>
                  <a:pt x="1082003" y="884492"/>
                  <a:pt x="1088572" y="879566"/>
                </a:cubicBezTo>
                <a:cubicBezTo>
                  <a:pt x="1123938" y="853042"/>
                  <a:pt x="1143711" y="839825"/>
                  <a:pt x="1184366" y="827315"/>
                </a:cubicBezTo>
                <a:cubicBezTo>
                  <a:pt x="1207245" y="820275"/>
                  <a:pt x="1231491" y="817948"/>
                  <a:pt x="1254034" y="809897"/>
                </a:cubicBezTo>
                <a:cubicBezTo>
                  <a:pt x="1272373" y="803347"/>
                  <a:pt x="1287985" y="790427"/>
                  <a:pt x="1306286" y="783772"/>
                </a:cubicBezTo>
                <a:cubicBezTo>
                  <a:pt x="1320197" y="778714"/>
                  <a:pt x="1335597" y="779129"/>
                  <a:pt x="1349829" y="775063"/>
                </a:cubicBezTo>
                <a:cubicBezTo>
                  <a:pt x="1376308" y="767497"/>
                  <a:pt x="1401885" y="757036"/>
                  <a:pt x="1428206" y="748937"/>
                </a:cubicBezTo>
                <a:cubicBezTo>
                  <a:pt x="1458906" y="739491"/>
                  <a:pt x="1482606" y="736968"/>
                  <a:pt x="1515292" y="731520"/>
                </a:cubicBezTo>
                <a:cubicBezTo>
                  <a:pt x="1516807" y="730510"/>
                  <a:pt x="1568931" y="700598"/>
                  <a:pt x="1558834" y="687977"/>
                </a:cubicBezTo>
                <a:cubicBezTo>
                  <a:pt x="1547365" y="673641"/>
                  <a:pt x="1524394" y="675013"/>
                  <a:pt x="1506583" y="670560"/>
                </a:cubicBezTo>
                <a:cubicBezTo>
                  <a:pt x="1480734" y="664098"/>
                  <a:pt x="1392387" y="646942"/>
                  <a:pt x="1358537" y="644435"/>
                </a:cubicBezTo>
                <a:cubicBezTo>
                  <a:pt x="1300566" y="640141"/>
                  <a:pt x="1242375" y="639469"/>
                  <a:pt x="1184366" y="635726"/>
                </a:cubicBezTo>
                <a:cubicBezTo>
                  <a:pt x="1152370" y="633662"/>
                  <a:pt x="1120503" y="629920"/>
                  <a:pt x="1088572" y="627017"/>
                </a:cubicBezTo>
                <a:cubicBezTo>
                  <a:pt x="1079863" y="615406"/>
                  <a:pt x="1072709" y="602446"/>
                  <a:pt x="1062446" y="592183"/>
                </a:cubicBezTo>
                <a:cubicBezTo>
                  <a:pt x="1033292" y="563029"/>
                  <a:pt x="978593" y="568779"/>
                  <a:pt x="1114697" y="566057"/>
                </a:cubicBezTo>
                <a:lnTo>
                  <a:pt x="1907177" y="557349"/>
                </a:lnTo>
                <a:cubicBezTo>
                  <a:pt x="1930400" y="551543"/>
                  <a:pt x="1953440" y="544948"/>
                  <a:pt x="1976846" y="539932"/>
                </a:cubicBezTo>
                <a:cubicBezTo>
                  <a:pt x="1994111" y="536232"/>
                  <a:pt x="2033380" y="548353"/>
                  <a:pt x="2029097" y="531223"/>
                </a:cubicBezTo>
                <a:cubicBezTo>
                  <a:pt x="2023735" y="509776"/>
                  <a:pt x="1987911" y="514984"/>
                  <a:pt x="1968137" y="505097"/>
                </a:cubicBezTo>
                <a:cubicBezTo>
                  <a:pt x="1947204" y="494631"/>
                  <a:pt x="1928385" y="480160"/>
                  <a:pt x="1907177" y="470263"/>
                </a:cubicBezTo>
                <a:cubicBezTo>
                  <a:pt x="1884702" y="459775"/>
                  <a:pt x="1859429" y="455742"/>
                  <a:pt x="1837509" y="444137"/>
                </a:cubicBezTo>
                <a:cubicBezTo>
                  <a:pt x="1809759" y="429446"/>
                  <a:pt x="1786918" y="406510"/>
                  <a:pt x="1759132" y="391886"/>
                </a:cubicBezTo>
                <a:cubicBezTo>
                  <a:pt x="1731465" y="377325"/>
                  <a:pt x="1700783" y="369368"/>
                  <a:pt x="1672046" y="357052"/>
                </a:cubicBezTo>
                <a:cubicBezTo>
                  <a:pt x="1606024" y="328757"/>
                  <a:pt x="1511928" y="280201"/>
                  <a:pt x="1445623" y="261257"/>
                </a:cubicBezTo>
                <a:cubicBezTo>
                  <a:pt x="1375837" y="241318"/>
                  <a:pt x="1404712" y="250522"/>
                  <a:pt x="1358537" y="235132"/>
                </a:cubicBezTo>
                <a:cubicBezTo>
                  <a:pt x="1361440" y="226423"/>
                  <a:pt x="1358619" y="212143"/>
                  <a:pt x="1367246" y="209006"/>
                </a:cubicBezTo>
                <a:cubicBezTo>
                  <a:pt x="1394663" y="199036"/>
                  <a:pt x="1425384" y="203915"/>
                  <a:pt x="1454332" y="200297"/>
                </a:cubicBezTo>
                <a:cubicBezTo>
                  <a:pt x="1471853" y="198107"/>
                  <a:pt x="1489013" y="193346"/>
                  <a:pt x="1506583" y="191589"/>
                </a:cubicBezTo>
                <a:cubicBezTo>
                  <a:pt x="1547124" y="187535"/>
                  <a:pt x="1587863" y="185783"/>
                  <a:pt x="1628503" y="182880"/>
                </a:cubicBezTo>
                <a:cubicBezTo>
                  <a:pt x="1829667" y="142648"/>
                  <a:pt x="1596603" y="186044"/>
                  <a:pt x="1811383" y="156755"/>
                </a:cubicBezTo>
                <a:cubicBezTo>
                  <a:pt x="1843540" y="152370"/>
                  <a:pt x="1875119" y="144399"/>
                  <a:pt x="1907177" y="139337"/>
                </a:cubicBezTo>
                <a:cubicBezTo>
                  <a:pt x="2088927" y="110639"/>
                  <a:pt x="2086294" y="111504"/>
                  <a:pt x="2211977" y="95795"/>
                </a:cubicBezTo>
                <a:cubicBezTo>
                  <a:pt x="2226491" y="87086"/>
                  <a:pt x="2239462" y="75022"/>
                  <a:pt x="2255520" y="69669"/>
                </a:cubicBezTo>
                <a:cubicBezTo>
                  <a:pt x="2283604" y="60308"/>
                  <a:pt x="2342606" y="52252"/>
                  <a:pt x="2342606" y="52252"/>
                </a:cubicBezTo>
                <a:cubicBezTo>
                  <a:pt x="2354217" y="46446"/>
                  <a:pt x="2365577" y="40108"/>
                  <a:pt x="2377440" y="34835"/>
                </a:cubicBezTo>
                <a:cubicBezTo>
                  <a:pt x="2391725" y="28486"/>
                  <a:pt x="2407001" y="24408"/>
                  <a:pt x="2420983" y="17417"/>
                </a:cubicBezTo>
                <a:cubicBezTo>
                  <a:pt x="2430344" y="12736"/>
                  <a:pt x="2438400" y="5806"/>
                  <a:pt x="2447109" y="0"/>
                </a:cubicBezTo>
                <a:lnTo>
                  <a:pt x="2987040" y="17417"/>
                </a:lnTo>
                <a:cubicBezTo>
                  <a:pt x="3021966" y="18833"/>
                  <a:pt x="3060987" y="9150"/>
                  <a:pt x="3091543" y="26126"/>
                </a:cubicBezTo>
                <a:cubicBezTo>
                  <a:pt x="3104231" y="33175"/>
                  <a:pt x="3074863" y="49940"/>
                  <a:pt x="3065417" y="60960"/>
                </a:cubicBezTo>
                <a:cubicBezTo>
                  <a:pt x="3040281" y="90286"/>
                  <a:pt x="3022700" y="99975"/>
                  <a:pt x="2987040" y="121920"/>
                </a:cubicBezTo>
                <a:cubicBezTo>
                  <a:pt x="2967108" y="134186"/>
                  <a:pt x="2946626" y="145548"/>
                  <a:pt x="2926080" y="156755"/>
                </a:cubicBezTo>
                <a:cubicBezTo>
                  <a:pt x="2914683" y="162971"/>
                  <a:pt x="2902255" y="167292"/>
                  <a:pt x="2891246" y="174172"/>
                </a:cubicBezTo>
                <a:cubicBezTo>
                  <a:pt x="2878938" y="181864"/>
                  <a:pt x="2869888" y="194907"/>
                  <a:pt x="2856412" y="200297"/>
                </a:cubicBezTo>
                <a:cubicBezTo>
                  <a:pt x="2840017" y="206855"/>
                  <a:pt x="2821290" y="204723"/>
                  <a:pt x="2804160" y="209006"/>
                </a:cubicBezTo>
                <a:cubicBezTo>
                  <a:pt x="2786349" y="213459"/>
                  <a:pt x="2768686" y="218967"/>
                  <a:pt x="2751909" y="226423"/>
                </a:cubicBezTo>
                <a:cubicBezTo>
                  <a:pt x="2742345" y="230674"/>
                  <a:pt x="2735937" y="241301"/>
                  <a:pt x="2725783" y="243840"/>
                </a:cubicBezTo>
                <a:cubicBezTo>
                  <a:pt x="2700281" y="250215"/>
                  <a:pt x="2673462" y="249075"/>
                  <a:pt x="2647406" y="252549"/>
                </a:cubicBezTo>
                <a:cubicBezTo>
                  <a:pt x="2629903" y="254883"/>
                  <a:pt x="2612571" y="258354"/>
                  <a:pt x="2595154" y="261257"/>
                </a:cubicBezTo>
                <a:cubicBezTo>
                  <a:pt x="2580640" y="267063"/>
                  <a:pt x="2564868" y="270390"/>
                  <a:pt x="2551612" y="278675"/>
                </a:cubicBezTo>
                <a:cubicBezTo>
                  <a:pt x="2524506" y="295617"/>
                  <a:pt x="2513198" y="308647"/>
                  <a:pt x="2542903" y="330926"/>
                </a:cubicBezTo>
                <a:cubicBezTo>
                  <a:pt x="2552992" y="338493"/>
                  <a:pt x="2622145" y="370331"/>
                  <a:pt x="2638697" y="374469"/>
                </a:cubicBezTo>
                <a:cubicBezTo>
                  <a:pt x="2658610" y="379447"/>
                  <a:pt x="2679337" y="380274"/>
                  <a:pt x="2699657" y="383177"/>
                </a:cubicBezTo>
                <a:cubicBezTo>
                  <a:pt x="2754194" y="401357"/>
                  <a:pt x="2752657" y="398108"/>
                  <a:pt x="2804160" y="426720"/>
                </a:cubicBezTo>
                <a:cubicBezTo>
                  <a:pt x="2813309" y="431803"/>
                  <a:pt x="2820925" y="439456"/>
                  <a:pt x="2830286" y="444137"/>
                </a:cubicBezTo>
                <a:cubicBezTo>
                  <a:pt x="2844268" y="451128"/>
                  <a:pt x="2859544" y="455206"/>
                  <a:pt x="2873829" y="461555"/>
                </a:cubicBezTo>
                <a:cubicBezTo>
                  <a:pt x="2885692" y="466828"/>
                  <a:pt x="2897052" y="473166"/>
                  <a:pt x="2908663" y="478972"/>
                </a:cubicBezTo>
                <a:cubicBezTo>
                  <a:pt x="2938535" y="553653"/>
                  <a:pt x="2932027" y="496737"/>
                  <a:pt x="2891246" y="548640"/>
                </a:cubicBezTo>
                <a:cubicBezTo>
                  <a:pt x="2867862" y="578401"/>
                  <a:pt x="2861778" y="623441"/>
                  <a:pt x="2830286" y="644435"/>
                </a:cubicBezTo>
                <a:cubicBezTo>
                  <a:pt x="2824796" y="648095"/>
                  <a:pt x="2746784" y="701298"/>
                  <a:pt x="2734492" y="705395"/>
                </a:cubicBezTo>
                <a:cubicBezTo>
                  <a:pt x="2725783" y="708298"/>
                  <a:pt x="2716577" y="709998"/>
                  <a:pt x="2708366" y="714103"/>
                </a:cubicBezTo>
                <a:cubicBezTo>
                  <a:pt x="2669102" y="733735"/>
                  <a:pt x="2664023" y="742045"/>
                  <a:pt x="2629989" y="766355"/>
                </a:cubicBezTo>
                <a:cubicBezTo>
                  <a:pt x="2621472" y="772439"/>
                  <a:pt x="2612572" y="777966"/>
                  <a:pt x="2603863" y="783772"/>
                </a:cubicBezTo>
                <a:cubicBezTo>
                  <a:pt x="2598057" y="792480"/>
                  <a:pt x="2587061" y="799449"/>
                  <a:pt x="2586446" y="809897"/>
                </a:cubicBezTo>
                <a:cubicBezTo>
                  <a:pt x="2584053" y="850570"/>
                  <a:pt x="2585272" y="892290"/>
                  <a:pt x="2595154" y="931817"/>
                </a:cubicBezTo>
                <a:cubicBezTo>
                  <a:pt x="2597811" y="942443"/>
                  <a:pt x="2638633" y="956348"/>
                  <a:pt x="2647406" y="957943"/>
                </a:cubicBezTo>
                <a:cubicBezTo>
                  <a:pt x="2670432" y="962130"/>
                  <a:pt x="2693989" y="962805"/>
                  <a:pt x="2717074" y="966652"/>
                </a:cubicBezTo>
                <a:cubicBezTo>
                  <a:pt x="2738953" y="970298"/>
                  <a:pt x="2757321" y="977164"/>
                  <a:pt x="2778034" y="984069"/>
                </a:cubicBezTo>
                <a:cubicBezTo>
                  <a:pt x="2786743" y="992778"/>
                  <a:pt x="2793912" y="1003363"/>
                  <a:pt x="2804160" y="1010195"/>
                </a:cubicBezTo>
                <a:cubicBezTo>
                  <a:pt x="2811798" y="1015287"/>
                  <a:pt x="2821231" y="1017394"/>
                  <a:pt x="2830286" y="1018903"/>
                </a:cubicBezTo>
                <a:cubicBezTo>
                  <a:pt x="2873616" y="1026125"/>
                  <a:pt x="2917472" y="1029804"/>
                  <a:pt x="2960914" y="1036320"/>
                </a:cubicBezTo>
                <a:cubicBezTo>
                  <a:pt x="3041144" y="1048355"/>
                  <a:pt x="2973245" y="1039403"/>
                  <a:pt x="3030583" y="1053737"/>
                </a:cubicBezTo>
                <a:lnTo>
                  <a:pt x="3100252" y="1071155"/>
                </a:lnTo>
                <a:cubicBezTo>
                  <a:pt x="3103155" y="1079863"/>
                  <a:pt x="3102469" y="1090789"/>
                  <a:pt x="3108960" y="1097280"/>
                </a:cubicBezTo>
                <a:cubicBezTo>
                  <a:pt x="3120929" y="1109249"/>
                  <a:pt x="3138962" y="1113250"/>
                  <a:pt x="3152503" y="1123406"/>
                </a:cubicBezTo>
                <a:cubicBezTo>
                  <a:pt x="3162356" y="1130796"/>
                  <a:pt x="3169920" y="1140823"/>
                  <a:pt x="3178629" y="1149532"/>
                </a:cubicBezTo>
                <a:cubicBezTo>
                  <a:pt x="3184435" y="1175658"/>
                  <a:pt x="3180884" y="1205855"/>
                  <a:pt x="3196046" y="1227909"/>
                </a:cubicBezTo>
                <a:cubicBezTo>
                  <a:pt x="3214797" y="1255183"/>
                  <a:pt x="3248189" y="1268689"/>
                  <a:pt x="3274423" y="1288869"/>
                </a:cubicBezTo>
                <a:cubicBezTo>
                  <a:pt x="3285927" y="1297719"/>
                  <a:pt x="3294889" y="1312943"/>
                  <a:pt x="3309257" y="1314995"/>
                </a:cubicBezTo>
                <a:cubicBezTo>
                  <a:pt x="3328717" y="1317775"/>
                  <a:pt x="3400707" y="1327576"/>
                  <a:pt x="3422469" y="1332412"/>
                </a:cubicBezTo>
                <a:cubicBezTo>
                  <a:pt x="3431430" y="1334403"/>
                  <a:pt x="3439886" y="1338217"/>
                  <a:pt x="3448594" y="1341120"/>
                </a:cubicBezTo>
                <a:cubicBezTo>
                  <a:pt x="3451497" y="1349829"/>
                  <a:pt x="3449833" y="1361910"/>
                  <a:pt x="3457303" y="1367246"/>
                </a:cubicBezTo>
                <a:cubicBezTo>
                  <a:pt x="3490683" y="1391089"/>
                  <a:pt x="3533418" y="1384663"/>
                  <a:pt x="3570514" y="1384663"/>
                </a:cubicBezTo>
              </a:path>
            </a:pathLst>
          </a:custGeom>
          <a:noFill/>
          <a:ln w="28575">
            <a:solidFill>
              <a:srgbClr val="D3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16</dc:creator>
  <cp:lastModifiedBy>16</cp:lastModifiedBy>
  <cp:revision>7</cp:revision>
  <dcterms:created xsi:type="dcterms:W3CDTF">2020-03-10T06:26:54Z</dcterms:created>
  <dcterms:modified xsi:type="dcterms:W3CDTF">2020-03-10T07:27:55Z</dcterms:modified>
</cp:coreProperties>
</file>