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4E5C4-0F79-43F5-82AF-3BA838C433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ACC8A687-BC31-429B-80D4-6F3E2E725BEC}">
      <dgm:prSet phldrT="[Текст]" phldr="1"/>
      <dgm:spPr/>
      <dgm:t>
        <a:bodyPr/>
        <a:lstStyle/>
        <a:p>
          <a:endParaRPr lang="ru-RU"/>
        </a:p>
      </dgm:t>
    </dgm:pt>
    <dgm:pt modelId="{AC88049D-E4C5-44AF-BA75-A30EF6AFF86A}" type="parTrans" cxnId="{8E57A595-45B6-4C18-9F68-386175BFE25D}">
      <dgm:prSet/>
      <dgm:spPr/>
    </dgm:pt>
    <dgm:pt modelId="{3052F7BB-1FDC-4C27-B71C-E393CF09BD25}" type="sibTrans" cxnId="{8E57A595-45B6-4C18-9F68-386175BFE25D}">
      <dgm:prSet/>
      <dgm:spPr/>
      <dgm:t>
        <a:bodyPr/>
        <a:lstStyle/>
        <a:p>
          <a:endParaRPr lang="ru-RU"/>
        </a:p>
      </dgm:t>
    </dgm:pt>
    <dgm:pt modelId="{47A9E6A3-5618-47DF-A73F-BA67F404F689}">
      <dgm:prSet phldrT="[Текст]" phldr="1"/>
      <dgm:spPr/>
      <dgm:t>
        <a:bodyPr/>
        <a:lstStyle/>
        <a:p>
          <a:endParaRPr lang="ru-RU"/>
        </a:p>
      </dgm:t>
    </dgm:pt>
    <dgm:pt modelId="{A9EEA232-A541-4318-90C9-F92BCAB2D003}" type="parTrans" cxnId="{AAC837D6-D2CD-494A-9475-EB39AFC6BDAB}">
      <dgm:prSet/>
      <dgm:spPr/>
    </dgm:pt>
    <dgm:pt modelId="{6B5EB557-09EA-4717-968D-0AE4221AE211}" type="sibTrans" cxnId="{AAC837D6-D2CD-494A-9475-EB39AFC6BDAB}">
      <dgm:prSet/>
      <dgm:spPr/>
      <dgm:t>
        <a:bodyPr/>
        <a:lstStyle/>
        <a:p>
          <a:endParaRPr lang="ru-RU"/>
        </a:p>
      </dgm:t>
    </dgm:pt>
    <dgm:pt modelId="{0F80DAA3-2709-4C82-BFF7-60F412C68DE6}">
      <dgm:prSet phldrT="[Текст]" phldr="1"/>
      <dgm:spPr/>
      <dgm:t>
        <a:bodyPr/>
        <a:lstStyle/>
        <a:p>
          <a:endParaRPr lang="ru-RU"/>
        </a:p>
      </dgm:t>
    </dgm:pt>
    <dgm:pt modelId="{260F9626-A099-4883-8575-8E3D1C770958}" type="parTrans" cxnId="{16B44777-95E0-47A9-A6AB-87692B8A6772}">
      <dgm:prSet/>
      <dgm:spPr/>
    </dgm:pt>
    <dgm:pt modelId="{DFCFCD57-97C9-4FB8-8998-8407B34983E2}" type="sibTrans" cxnId="{16B44777-95E0-47A9-A6AB-87692B8A6772}">
      <dgm:prSet/>
      <dgm:spPr/>
    </dgm:pt>
    <dgm:pt modelId="{E39CCEEA-C13B-4B86-AA37-633DB0C224F7}" type="pres">
      <dgm:prSet presAssocID="{4A54E5C4-0F79-43F5-82AF-3BA838C43317}" presName="Name0" presStyleCnt="0">
        <dgm:presLayoutVars>
          <dgm:dir/>
          <dgm:resizeHandles val="exact"/>
        </dgm:presLayoutVars>
      </dgm:prSet>
      <dgm:spPr/>
    </dgm:pt>
    <dgm:pt modelId="{EA6F0469-A2DE-4EB3-BA64-952E26D6E052}" type="pres">
      <dgm:prSet presAssocID="{ACC8A687-BC31-429B-80D4-6F3E2E725BEC}" presName="node" presStyleLbl="node1" presStyleIdx="0" presStyleCnt="3">
        <dgm:presLayoutVars>
          <dgm:bulletEnabled val="1"/>
        </dgm:presLayoutVars>
      </dgm:prSet>
      <dgm:spPr/>
    </dgm:pt>
    <dgm:pt modelId="{438821CE-B543-421C-A1E0-037C8A4B381A}" type="pres">
      <dgm:prSet presAssocID="{3052F7BB-1FDC-4C27-B71C-E393CF09BD25}" presName="sibTrans" presStyleLbl="sibTrans2D1" presStyleIdx="0" presStyleCnt="2"/>
      <dgm:spPr/>
    </dgm:pt>
    <dgm:pt modelId="{33A41000-7737-4C12-91F8-4DD8C72BDA12}" type="pres">
      <dgm:prSet presAssocID="{3052F7BB-1FDC-4C27-B71C-E393CF09BD25}" presName="connectorText" presStyleLbl="sibTrans2D1" presStyleIdx="0" presStyleCnt="2"/>
      <dgm:spPr/>
    </dgm:pt>
    <dgm:pt modelId="{1F9AEDB3-DD5C-49AB-8DC6-16912162E839}" type="pres">
      <dgm:prSet presAssocID="{47A9E6A3-5618-47DF-A73F-BA67F404F689}" presName="node" presStyleLbl="node1" presStyleIdx="1" presStyleCnt="3">
        <dgm:presLayoutVars>
          <dgm:bulletEnabled val="1"/>
        </dgm:presLayoutVars>
      </dgm:prSet>
      <dgm:spPr/>
    </dgm:pt>
    <dgm:pt modelId="{D44B980A-6803-4116-8826-27F6789327B9}" type="pres">
      <dgm:prSet presAssocID="{6B5EB557-09EA-4717-968D-0AE4221AE211}" presName="sibTrans" presStyleLbl="sibTrans2D1" presStyleIdx="1" presStyleCnt="2"/>
      <dgm:spPr/>
    </dgm:pt>
    <dgm:pt modelId="{1066658E-94F5-46B4-83B6-9AF2B834AFB4}" type="pres">
      <dgm:prSet presAssocID="{6B5EB557-09EA-4717-968D-0AE4221AE211}" presName="connectorText" presStyleLbl="sibTrans2D1" presStyleIdx="1" presStyleCnt="2"/>
      <dgm:spPr/>
    </dgm:pt>
    <dgm:pt modelId="{22A61939-6A31-4A96-BC41-B215228C3CB2}" type="pres">
      <dgm:prSet presAssocID="{0F80DAA3-2709-4C82-BFF7-60F412C68DE6}" presName="node" presStyleLbl="node1" presStyleIdx="2" presStyleCnt="3">
        <dgm:presLayoutVars>
          <dgm:bulletEnabled val="1"/>
        </dgm:presLayoutVars>
      </dgm:prSet>
      <dgm:spPr/>
    </dgm:pt>
  </dgm:ptLst>
  <dgm:cxnLst>
    <dgm:cxn modelId="{0C0259E0-054D-4AE3-B364-74ECF390D689}" type="presOf" srcId="{4A54E5C4-0F79-43F5-82AF-3BA838C43317}" destId="{E39CCEEA-C13B-4B86-AA37-633DB0C224F7}" srcOrd="0" destOrd="0" presId="urn:microsoft.com/office/officeart/2005/8/layout/process1"/>
    <dgm:cxn modelId="{A153275C-9291-4989-8A02-187B438B88CB}" type="presOf" srcId="{6B5EB557-09EA-4717-968D-0AE4221AE211}" destId="{D44B980A-6803-4116-8826-27F6789327B9}" srcOrd="0" destOrd="0" presId="urn:microsoft.com/office/officeart/2005/8/layout/process1"/>
    <dgm:cxn modelId="{16B44777-95E0-47A9-A6AB-87692B8A6772}" srcId="{4A54E5C4-0F79-43F5-82AF-3BA838C43317}" destId="{0F80DAA3-2709-4C82-BFF7-60F412C68DE6}" srcOrd="2" destOrd="0" parTransId="{260F9626-A099-4883-8575-8E3D1C770958}" sibTransId="{DFCFCD57-97C9-4FB8-8998-8407B34983E2}"/>
    <dgm:cxn modelId="{AAC837D6-D2CD-494A-9475-EB39AFC6BDAB}" srcId="{4A54E5C4-0F79-43F5-82AF-3BA838C43317}" destId="{47A9E6A3-5618-47DF-A73F-BA67F404F689}" srcOrd="1" destOrd="0" parTransId="{A9EEA232-A541-4318-90C9-F92BCAB2D003}" sibTransId="{6B5EB557-09EA-4717-968D-0AE4221AE211}"/>
    <dgm:cxn modelId="{8E57A595-45B6-4C18-9F68-386175BFE25D}" srcId="{4A54E5C4-0F79-43F5-82AF-3BA838C43317}" destId="{ACC8A687-BC31-429B-80D4-6F3E2E725BEC}" srcOrd="0" destOrd="0" parTransId="{AC88049D-E4C5-44AF-BA75-A30EF6AFF86A}" sibTransId="{3052F7BB-1FDC-4C27-B71C-E393CF09BD25}"/>
    <dgm:cxn modelId="{387B82C6-5FC4-4573-974B-E28220EBE7E8}" type="presOf" srcId="{3052F7BB-1FDC-4C27-B71C-E393CF09BD25}" destId="{33A41000-7737-4C12-91F8-4DD8C72BDA12}" srcOrd="1" destOrd="0" presId="urn:microsoft.com/office/officeart/2005/8/layout/process1"/>
    <dgm:cxn modelId="{3E1E1919-7468-4097-8EC2-04A677C49FC0}" type="presOf" srcId="{0F80DAA3-2709-4C82-BFF7-60F412C68DE6}" destId="{22A61939-6A31-4A96-BC41-B215228C3CB2}" srcOrd="0" destOrd="0" presId="urn:microsoft.com/office/officeart/2005/8/layout/process1"/>
    <dgm:cxn modelId="{2D81D582-70A2-488F-B1D0-7D929C5895DC}" type="presOf" srcId="{6B5EB557-09EA-4717-968D-0AE4221AE211}" destId="{1066658E-94F5-46B4-83B6-9AF2B834AFB4}" srcOrd="1" destOrd="0" presId="urn:microsoft.com/office/officeart/2005/8/layout/process1"/>
    <dgm:cxn modelId="{D5560647-7ECD-4988-806A-A3CDD59E271D}" type="presOf" srcId="{3052F7BB-1FDC-4C27-B71C-E393CF09BD25}" destId="{438821CE-B543-421C-A1E0-037C8A4B381A}" srcOrd="0" destOrd="0" presId="urn:microsoft.com/office/officeart/2005/8/layout/process1"/>
    <dgm:cxn modelId="{E5889D2F-47BD-4581-BCC4-FB4BF6446D54}" type="presOf" srcId="{47A9E6A3-5618-47DF-A73F-BA67F404F689}" destId="{1F9AEDB3-DD5C-49AB-8DC6-16912162E839}" srcOrd="0" destOrd="0" presId="urn:microsoft.com/office/officeart/2005/8/layout/process1"/>
    <dgm:cxn modelId="{758996D3-DBFE-4FAB-8BBB-955A7061B728}" type="presOf" srcId="{ACC8A687-BC31-429B-80D4-6F3E2E725BEC}" destId="{EA6F0469-A2DE-4EB3-BA64-952E26D6E052}" srcOrd="0" destOrd="0" presId="urn:microsoft.com/office/officeart/2005/8/layout/process1"/>
    <dgm:cxn modelId="{BEA26D78-3577-4488-8D84-959EEE6E0321}" type="presParOf" srcId="{E39CCEEA-C13B-4B86-AA37-633DB0C224F7}" destId="{EA6F0469-A2DE-4EB3-BA64-952E26D6E052}" srcOrd="0" destOrd="0" presId="urn:microsoft.com/office/officeart/2005/8/layout/process1"/>
    <dgm:cxn modelId="{F2542A10-F1D7-4531-9DD9-F7B71EF53878}" type="presParOf" srcId="{E39CCEEA-C13B-4B86-AA37-633DB0C224F7}" destId="{438821CE-B543-421C-A1E0-037C8A4B381A}" srcOrd="1" destOrd="0" presId="urn:microsoft.com/office/officeart/2005/8/layout/process1"/>
    <dgm:cxn modelId="{D6E4BA08-CD9D-4AC1-A4E6-A3C75D5FAF3B}" type="presParOf" srcId="{438821CE-B543-421C-A1E0-037C8A4B381A}" destId="{33A41000-7737-4C12-91F8-4DD8C72BDA12}" srcOrd="0" destOrd="0" presId="urn:microsoft.com/office/officeart/2005/8/layout/process1"/>
    <dgm:cxn modelId="{7B0F56C3-F684-4412-9809-D1CAFB4367E4}" type="presParOf" srcId="{E39CCEEA-C13B-4B86-AA37-633DB0C224F7}" destId="{1F9AEDB3-DD5C-49AB-8DC6-16912162E839}" srcOrd="2" destOrd="0" presId="urn:microsoft.com/office/officeart/2005/8/layout/process1"/>
    <dgm:cxn modelId="{4179568B-3E9C-42A3-A306-0B200E71D63B}" type="presParOf" srcId="{E39CCEEA-C13B-4B86-AA37-633DB0C224F7}" destId="{D44B980A-6803-4116-8826-27F6789327B9}" srcOrd="3" destOrd="0" presId="urn:microsoft.com/office/officeart/2005/8/layout/process1"/>
    <dgm:cxn modelId="{48581E0F-8D8F-45C9-8E86-340D8594D4EF}" type="presParOf" srcId="{D44B980A-6803-4116-8826-27F6789327B9}" destId="{1066658E-94F5-46B4-83B6-9AF2B834AFB4}" srcOrd="0" destOrd="0" presId="urn:microsoft.com/office/officeart/2005/8/layout/process1"/>
    <dgm:cxn modelId="{94782DDD-F10B-4F85-ACB2-D21E08972F80}" type="presParOf" srcId="{E39CCEEA-C13B-4B86-AA37-633DB0C224F7}" destId="{22A61939-6A31-4A96-BC41-B215228C3C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0469-A2DE-4EB3-BA64-952E26D6E052}">
      <dsp:nvSpPr>
        <dsp:cNvPr id="0" name=""/>
        <dsp:cNvSpPr/>
      </dsp:nvSpPr>
      <dsp:spPr>
        <a:xfrm>
          <a:off x="7555" y="1263255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0" kern="1200"/>
        </a:p>
      </dsp:txBody>
      <dsp:txXfrm>
        <a:off x="47239" y="1302939"/>
        <a:ext cx="2178842" cy="1275558"/>
      </dsp:txXfrm>
    </dsp:sp>
    <dsp:sp modelId="{438821CE-B543-421C-A1E0-037C8A4B381A}">
      <dsp:nvSpPr>
        <dsp:cNvPr id="0" name=""/>
        <dsp:cNvSpPr/>
      </dsp:nvSpPr>
      <dsp:spPr>
        <a:xfrm>
          <a:off x="2491587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2491587" y="1772707"/>
        <a:ext cx="335118" cy="336022"/>
      </dsp:txXfrm>
    </dsp:sp>
    <dsp:sp modelId="{1F9AEDB3-DD5C-49AB-8DC6-16912162E839}">
      <dsp:nvSpPr>
        <dsp:cNvPr id="0" name=""/>
        <dsp:cNvSpPr/>
      </dsp:nvSpPr>
      <dsp:spPr>
        <a:xfrm>
          <a:off x="3169050" y="1263255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0" kern="1200"/>
        </a:p>
      </dsp:txBody>
      <dsp:txXfrm>
        <a:off x="3208734" y="1302939"/>
        <a:ext cx="2178842" cy="1275558"/>
      </dsp:txXfrm>
    </dsp:sp>
    <dsp:sp modelId="{D44B980A-6803-4116-8826-27F6789327B9}">
      <dsp:nvSpPr>
        <dsp:cNvPr id="0" name=""/>
        <dsp:cNvSpPr/>
      </dsp:nvSpPr>
      <dsp:spPr>
        <a:xfrm>
          <a:off x="5653082" y="1660700"/>
          <a:ext cx="478740" cy="560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5653082" y="1772707"/>
        <a:ext cx="335118" cy="336022"/>
      </dsp:txXfrm>
    </dsp:sp>
    <dsp:sp modelId="{22A61939-6A31-4A96-BC41-B215228C3CB2}">
      <dsp:nvSpPr>
        <dsp:cNvPr id="0" name=""/>
        <dsp:cNvSpPr/>
      </dsp:nvSpPr>
      <dsp:spPr>
        <a:xfrm>
          <a:off x="6330545" y="1263255"/>
          <a:ext cx="2258210" cy="1354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0" kern="1200"/>
        </a:p>
      </dsp:txBody>
      <dsp:txXfrm>
        <a:off x="6370229" y="1302939"/>
        <a:ext cx="2178842" cy="1275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190FB-7325-48CB-A3A7-0ABBFA9F29F9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BC747-B63A-4D2B-A8E1-564219FC4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C747-B63A-4D2B-A8E1-564219FC46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5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FFB8-A30D-4AB6-B7FE-3163BF69B5C2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1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F46-D3C9-4005-9B80-AFB0D1DA9819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7AF2-FBFA-43D2-9C89-861C773599C3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61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6939-02ED-44BE-B129-63ACD162979C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42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61-0CED-42C4-948E-5E26C03369B7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09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12F-3B36-4DB2-A1BD-7570CB80545F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7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C8AA-3DFC-487C-ADB4-AC01B31FD497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A39-8C57-4575-B405-2F180F33C206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3A7-DAA1-4CE9-B900-5AA6FDC56BCF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1960-00AC-40B9-A97B-B066684A8DBC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ABBD-9363-4CEF-997B-0B693E8C3133}" type="datetime1">
              <a:rPr lang="ru-RU" smtClean="0"/>
              <a:t>11.02.2020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5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923B-074C-4007-A450-3F28DF7B4F61}" type="datetime1">
              <a:rPr lang="ru-RU" smtClean="0"/>
              <a:t>11.02.2020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C4C5-091C-4201-9036-6AAA5388F51E}" type="datetime1">
              <a:rPr lang="ru-RU" smtClean="0"/>
              <a:t>11.02.2020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603-B1F1-4BF8-9369-AE6A1FEE2C07}" type="datetime1">
              <a:rPr lang="ru-RU" smtClean="0"/>
              <a:t>11.02.2020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37F2-C05C-4820-8F43-3D2A666D0FA0}" type="datetime1">
              <a:rPr lang="ru-RU" smtClean="0"/>
              <a:t>11.02.2020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DFD-3C1B-42D6-951C-7AF2D9850E09}" type="datetime1">
              <a:rPr lang="ru-RU" smtClean="0"/>
              <a:t>11.02.2020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6E76-3242-4811-A583-C23B86241ADC}" type="datetime1">
              <a:rPr lang="ru-RU" smtClean="0"/>
              <a:t>11.02.2020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Метовый</a:t>
            </a:r>
            <a:r>
              <a:rPr lang="ru-RU" dirty="0" smtClean="0"/>
              <a:t> </a:t>
            </a:r>
            <a:r>
              <a:rPr lang="ru-RU" dirty="0" err="1" smtClean="0"/>
              <a:t>донат</a:t>
            </a:r>
            <a:r>
              <a:rPr lang="ru-RU" dirty="0" smtClean="0"/>
              <a:t> в </a:t>
            </a:r>
            <a:r>
              <a:rPr lang="en-US" dirty="0" err="1" smtClean="0"/>
              <a:t>Warface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ru-RU" dirty="0" smtClean="0"/>
              <a:t>или как </a:t>
            </a:r>
            <a:r>
              <a:rPr lang="en-US" dirty="0" smtClean="0"/>
              <a:t>f2p </a:t>
            </a:r>
            <a:r>
              <a:rPr lang="ru-RU" dirty="0" smtClean="0"/>
              <a:t>в России стал </a:t>
            </a:r>
            <a:r>
              <a:rPr lang="en-US" dirty="0" smtClean="0"/>
              <a:t>pay2win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</a:t>
            </a:r>
            <a:r>
              <a:rPr lang="ru-RU" dirty="0" err="1" smtClean="0"/>
              <a:t>доната</a:t>
            </a:r>
            <a:r>
              <a:rPr lang="ru-RU" dirty="0" smtClean="0"/>
              <a:t> в </a:t>
            </a:r>
            <a:r>
              <a:rPr lang="ru-RU" dirty="0" err="1"/>
              <a:t>В</a:t>
            </a:r>
            <a:r>
              <a:rPr lang="ru-RU" dirty="0" err="1" smtClean="0"/>
              <a:t>арфасито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Еще с самого начала разработки проект планировался как </a:t>
            </a:r>
            <a:r>
              <a:rPr lang="en-US" dirty="0" smtClean="0"/>
              <a:t>f2p (</a:t>
            </a:r>
            <a:r>
              <a:rPr lang="ru-RU" dirty="0" smtClean="0"/>
              <a:t>бесплатный для игры), и изначально разрабатывался для азиатского рынка, в частности для Китая. Однако </a:t>
            </a:r>
            <a:r>
              <a:rPr lang="en-US" dirty="0" smtClean="0"/>
              <a:t>mail.ru </a:t>
            </a:r>
            <a:r>
              <a:rPr lang="ru-RU" dirty="0" smtClean="0"/>
              <a:t>подхватила идею проекта и решила локализировать ее в СНГ. Так и начался долгий процесс по «настраиванию баланса» в игре. В 2012 году игроку негативно высказывались в сторону </a:t>
            </a:r>
            <a:r>
              <a:rPr lang="ru-RU" dirty="0" err="1" smtClean="0"/>
              <a:t>донатеров</a:t>
            </a:r>
            <a:r>
              <a:rPr lang="ru-RU" dirty="0" smtClean="0"/>
              <a:t>, тогда это было постыдно, все играли с </a:t>
            </a:r>
            <a:r>
              <a:rPr lang="ru-RU" dirty="0" err="1" smtClean="0"/>
              <a:t>варбаксовыми</a:t>
            </a:r>
            <a:r>
              <a:rPr lang="ru-RU" dirty="0" smtClean="0"/>
              <a:t> </a:t>
            </a:r>
            <a:r>
              <a:rPr lang="ru-RU" dirty="0" err="1" smtClean="0"/>
              <a:t>оружями</a:t>
            </a:r>
            <a:r>
              <a:rPr lang="ru-RU" dirty="0" smtClean="0"/>
              <a:t>, </a:t>
            </a:r>
            <a:r>
              <a:rPr lang="ru-RU" dirty="0" err="1" smtClean="0"/>
              <a:t>снарягой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r>
              <a:rPr lang="ru-RU" dirty="0" smtClean="0"/>
              <a:t> (</a:t>
            </a:r>
            <a:r>
              <a:rPr lang="ru-RU" dirty="0" err="1" smtClean="0"/>
              <a:t>Варбаксы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внутриигровая</a:t>
            </a:r>
            <a:r>
              <a:rPr lang="ru-RU" dirty="0" smtClean="0"/>
              <a:t> валюта, получаемая за прохождение </a:t>
            </a:r>
            <a:r>
              <a:rPr lang="en-US" dirty="0" err="1" smtClean="0"/>
              <a:t>pve</a:t>
            </a:r>
            <a:r>
              <a:rPr lang="en-US" dirty="0" smtClean="0"/>
              <a:t> </a:t>
            </a:r>
            <a:r>
              <a:rPr lang="ru-RU" dirty="0" smtClean="0"/>
              <a:t>миссий, спецопераций и участии в </a:t>
            </a:r>
            <a:r>
              <a:rPr lang="en-US" dirty="0" err="1" smtClean="0"/>
              <a:t>pvp</a:t>
            </a:r>
            <a:r>
              <a:rPr lang="en-US" dirty="0" smtClean="0"/>
              <a:t> </a:t>
            </a:r>
            <a:r>
              <a:rPr lang="ru-RU" dirty="0" smtClean="0"/>
              <a:t>матчах). Но люди со временем стали приобщаться к </a:t>
            </a:r>
            <a:r>
              <a:rPr lang="ru-RU" dirty="0" err="1" smtClean="0"/>
              <a:t>имбо-донату</a:t>
            </a:r>
            <a:r>
              <a:rPr lang="ru-RU" dirty="0" smtClean="0"/>
              <a:t> и вскоре большинство играли с </a:t>
            </a:r>
            <a:r>
              <a:rPr lang="ru-RU" dirty="0" err="1" smtClean="0"/>
              <a:t>имбовым</a:t>
            </a:r>
            <a:r>
              <a:rPr lang="ru-RU" dirty="0" smtClean="0"/>
              <a:t> оружием за реальную плату. Эта тенденция сохраняется до сих пор, однако сейчас уже другие времена и есть бесплатные (</a:t>
            </a:r>
            <a:r>
              <a:rPr lang="ru-RU" dirty="0" err="1" smtClean="0"/>
              <a:t>варбаксовые</a:t>
            </a:r>
            <a:r>
              <a:rPr lang="ru-RU" dirty="0" smtClean="0"/>
              <a:t>) аналоги снаряжения</a:t>
            </a:r>
            <a:r>
              <a:rPr lang="ru-RU" dirty="0"/>
              <a:t> </a:t>
            </a:r>
            <a:r>
              <a:rPr lang="ru-RU" dirty="0" smtClean="0"/>
              <a:t>и оружия, которые местами уступают </a:t>
            </a:r>
            <a:r>
              <a:rPr lang="ru-RU" dirty="0" err="1" smtClean="0"/>
              <a:t>донату</a:t>
            </a:r>
            <a:r>
              <a:rPr lang="ru-RU" dirty="0" smtClean="0"/>
              <a:t>. Но в целом, </a:t>
            </a:r>
            <a:r>
              <a:rPr lang="ru-RU" dirty="0" err="1" smtClean="0"/>
              <a:t>донат</a:t>
            </a:r>
            <a:r>
              <a:rPr lang="ru-RU" dirty="0" smtClean="0"/>
              <a:t> есть </a:t>
            </a:r>
            <a:r>
              <a:rPr lang="ru-RU" dirty="0" err="1" smtClean="0"/>
              <a:t>донат</a:t>
            </a:r>
            <a:r>
              <a:rPr lang="ru-RU" dirty="0" smtClean="0"/>
              <a:t> и он решает, хоть и на какой-то, но маленький процент, потому вы не увидите местных </a:t>
            </a:r>
            <a:r>
              <a:rPr lang="ru-RU" dirty="0" err="1" smtClean="0"/>
              <a:t>киберспортсменов</a:t>
            </a:r>
            <a:r>
              <a:rPr lang="ru-RU" dirty="0" smtClean="0"/>
              <a:t> с </a:t>
            </a:r>
            <a:r>
              <a:rPr lang="ru-RU" dirty="0" err="1" smtClean="0"/>
              <a:t>варбаксовой</a:t>
            </a:r>
            <a:r>
              <a:rPr lang="ru-RU" dirty="0" smtClean="0"/>
              <a:t> пушкой.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80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имбалансного</a:t>
            </a:r>
            <a:r>
              <a:rPr lang="ru-RU" dirty="0" smtClean="0"/>
              <a:t> </a:t>
            </a:r>
            <a:r>
              <a:rPr lang="ru-RU" dirty="0" err="1" smtClean="0"/>
              <a:t>доната</a:t>
            </a:r>
            <a:endParaRPr lang="ru-RU" dirty="0"/>
          </a:p>
        </p:txBody>
      </p:sp>
      <p:pic>
        <p:nvPicPr>
          <p:cNvPr id="7" name="Объект 6" descr="Шлем, который давал неистовое преимущество над всеми игроками, в частности над штурмовиками и инженерами. Этот шлем имел способность полностью игнорировать первое попадание, т.е при полном уровне здоровья и брони, по такому персонажу не &quot;проходил урон&quot; в голову. И лишь со второго выстрела была возможность убить противника, вооруженного в этот шлем. 1 выстрел - снимает игнор на урон, 2 - убивает." title="Шлем Штурмовика( ака Антихед в простонародье)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77" y="2715881"/>
            <a:ext cx="2540000" cy="254000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Шлем Штурмовика( </a:t>
            </a:r>
            <a:r>
              <a:rPr lang="ru-RU" dirty="0" err="1"/>
              <a:t>ака</a:t>
            </a:r>
            <a:r>
              <a:rPr lang="ru-RU" dirty="0"/>
              <a:t> </a:t>
            </a:r>
            <a:r>
              <a:rPr lang="ru-RU" dirty="0" err="1"/>
              <a:t>Антихед</a:t>
            </a:r>
            <a:r>
              <a:rPr lang="ru-RU" dirty="0"/>
              <a:t> в </a:t>
            </a:r>
            <a:r>
              <a:rPr lang="ru-RU" dirty="0" smtClean="0"/>
              <a:t>простонародье)</a:t>
            </a:r>
            <a:r>
              <a:rPr lang="en-US" dirty="0" smtClean="0"/>
              <a:t>. </a:t>
            </a:r>
            <a:r>
              <a:rPr lang="ru-RU" dirty="0" smtClean="0"/>
              <a:t>Шлем</a:t>
            </a:r>
            <a:r>
              <a:rPr lang="ru-RU" dirty="0"/>
              <a:t>, который давал неистовое преимущество над всеми игроками, в частности над штурмовиками и инженерами. Этот шлем имел способность полностью игнорировать первое попадание, </a:t>
            </a:r>
            <a:r>
              <a:rPr lang="ru-RU" dirty="0" err="1"/>
              <a:t>т.е</a:t>
            </a:r>
            <a:r>
              <a:rPr lang="ru-RU" dirty="0"/>
              <a:t> при полном уровне здоровья и брони, по такому персонажу не "проходил урон" в голову. И лишь со второго выстрела была возможность убить противника, вооруженного в этот шлем. 1 выстрел - снимает </a:t>
            </a:r>
            <a:r>
              <a:rPr lang="ru-RU" dirty="0" err="1"/>
              <a:t>игнор</a:t>
            </a:r>
            <a:r>
              <a:rPr lang="ru-RU" dirty="0"/>
              <a:t> на урон, 2 - убивает.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Наверное очень полезная и интересная информация, но я не понял.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err="1"/>
              <a:t>имбалансного</a:t>
            </a:r>
            <a:r>
              <a:rPr lang="ru-RU" dirty="0"/>
              <a:t> </a:t>
            </a:r>
            <a:r>
              <a:rPr lang="ru-RU" dirty="0" err="1"/>
              <a:t>доната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" y="2160589"/>
            <a:ext cx="5094724" cy="201220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Tavor</a:t>
            </a:r>
            <a:r>
              <a:rPr lang="en-US" dirty="0" smtClean="0"/>
              <a:t> SNR</a:t>
            </a:r>
            <a:r>
              <a:rPr lang="ru-RU" dirty="0" smtClean="0"/>
              <a:t> – автоматическая снайперская винтовка. Самая сильная </a:t>
            </a:r>
            <a:r>
              <a:rPr lang="ru-RU" dirty="0" err="1" smtClean="0"/>
              <a:t>снапа</a:t>
            </a:r>
            <a:r>
              <a:rPr lang="ru-RU" dirty="0" smtClean="0"/>
              <a:t> в классе автоматического оружия до сих пор (Это оружие уже не доступно). Ранее выпадал из коробок удач с </a:t>
            </a:r>
            <a:r>
              <a:rPr lang="en-US" dirty="0" smtClean="0"/>
              <a:t>Calico M951S </a:t>
            </a:r>
            <a:r>
              <a:rPr lang="ru-RU" dirty="0" smtClean="0"/>
              <a:t>как утешительный приз. Что весьма странно, ибо это оружие сильнее той же «Калики» по урону, </a:t>
            </a:r>
            <a:r>
              <a:rPr lang="ru-RU" dirty="0" err="1" smtClean="0"/>
              <a:t>скорострелу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r>
              <a:rPr lang="ru-RU" dirty="0" smtClean="0"/>
              <a:t>, но проигрывает по вместительности магазина и по общему боезапасу. Учитывая, что в 2012 году была слабая броня, это «шайтан-труба» выпиливала целые </a:t>
            </a:r>
            <a:r>
              <a:rPr lang="ru-RU" dirty="0" err="1" smtClean="0"/>
              <a:t>паблики</a:t>
            </a:r>
            <a:r>
              <a:rPr lang="ru-RU" dirty="0" smtClean="0"/>
              <a:t>. </a:t>
            </a:r>
            <a:r>
              <a:rPr lang="ru-RU" dirty="0" err="1" smtClean="0"/>
              <a:t>Скиллозависимость</a:t>
            </a:r>
            <a:r>
              <a:rPr lang="ru-RU" dirty="0" smtClean="0"/>
              <a:t> низкая ввиду возможности автоматического огня и высокого урона.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2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Эффективность игры с начальным </a:t>
            </a:r>
            <a:r>
              <a:rPr lang="en-US" dirty="0" smtClean="0"/>
              <a:t>/</a:t>
            </a:r>
            <a:r>
              <a:rPr lang="ru-RU" dirty="0" smtClean="0"/>
              <a:t>бесплатным оружием</a:t>
            </a:r>
            <a:r>
              <a:rPr lang="en-US" dirty="0" smtClean="0"/>
              <a:t>/</a:t>
            </a:r>
            <a:r>
              <a:rPr lang="ru-RU" dirty="0" err="1" smtClean="0"/>
              <a:t>донатом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42743"/>
              </p:ext>
            </p:extLst>
          </p:nvPr>
        </p:nvGraphicFramePr>
        <p:xfrm>
          <a:off x="677863" y="2160588"/>
          <a:ext cx="85963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Оружие начального уровня</a:t>
                      </a:r>
                      <a:endParaRPr lang="ru-RU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Бесплатные</a:t>
                      </a:r>
                      <a:r>
                        <a:rPr lang="ru-RU" baseline="0" dirty="0" smtClean="0"/>
                        <a:t> аналоги </a:t>
                      </a:r>
                      <a:r>
                        <a:rPr lang="ru-RU" baseline="0" dirty="0" err="1" smtClean="0"/>
                        <a:t>доната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Донат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4613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6233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Кастомная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463</Words>
  <Application>Microsoft Office PowerPoint</Application>
  <PresentationFormat>Широкоэкранный</PresentationFormat>
  <Paragraphs>25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3</vt:lpstr>
      <vt:lpstr>Грань</vt:lpstr>
      <vt:lpstr>Метовый донат в Warface</vt:lpstr>
      <vt:lpstr>Роль доната в Варфасито</vt:lpstr>
      <vt:lpstr>Примеры имбалансного доната</vt:lpstr>
      <vt:lpstr>Примеры имбалансного доната</vt:lpstr>
      <vt:lpstr>Эффективность игры с начальным /бесплатным оружием/донатом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16</dc:creator>
  <cp:lastModifiedBy>16</cp:lastModifiedBy>
  <cp:revision>6</cp:revision>
  <dcterms:created xsi:type="dcterms:W3CDTF">2020-02-11T06:26:12Z</dcterms:created>
  <dcterms:modified xsi:type="dcterms:W3CDTF">2020-02-11T07:30:13Z</dcterms:modified>
</cp:coreProperties>
</file>