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FoodForecastingAnalysis_16572197422160/FoodDemandandForecast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FEC490E-8C1A-47C1-8E11-E92D5C867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Food Forecasting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3431668-5743-4ED6-9E55-0AA075310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Randolph Dohtdong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ood Demand and Forecasting10">
            <a:extLst>
              <a:ext uri="{FF2B5EF4-FFF2-40B4-BE49-F238E27FC236}">
                <a16:creationId xmlns:a16="http://schemas.microsoft.com/office/drawing/2014/main" id="{67FA33D7-A722-4207-A5E4-A5AFC82E8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0"/>
            <a:ext cx="12192000" cy="4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Food Demand and Forecasting8">
            <a:extLst>
              <a:ext uri="{FF2B5EF4-FFF2-40B4-BE49-F238E27FC236}">
                <a16:creationId xmlns:a16="http://schemas.microsoft.com/office/drawing/2014/main" id="{A767D80A-D7C5-4E89-A6D1-03609C4B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0"/>
            <a:ext cx="12192000" cy="4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Food Demand and Forecasting11">
            <a:extLst>
              <a:ext uri="{FF2B5EF4-FFF2-40B4-BE49-F238E27FC236}">
                <a16:creationId xmlns:a16="http://schemas.microsoft.com/office/drawing/2014/main" id="{5562537E-DE6C-4BC8-AD62-55287B376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0"/>
            <a:ext cx="12192000" cy="4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Food Demand and Forecasting12">
            <a:extLst>
              <a:ext uri="{FF2B5EF4-FFF2-40B4-BE49-F238E27FC236}">
                <a16:creationId xmlns:a16="http://schemas.microsoft.com/office/drawing/2014/main" id="{05D98489-A419-46AB-AC68-D55116BC0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0"/>
            <a:ext cx="12192000" cy="4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ood Demand and Forecasting1">
            <a:extLst>
              <a:ext uri="{FF2B5EF4-FFF2-40B4-BE49-F238E27FC236}">
                <a16:creationId xmlns:a16="http://schemas.microsoft.com/office/drawing/2014/main" id="{D15ADB0F-DACD-474A-A357-8D9D32ED2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0"/>
            <a:ext cx="12192000" cy="4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ood Demand and Forecasting7">
            <a:extLst>
              <a:ext uri="{FF2B5EF4-FFF2-40B4-BE49-F238E27FC236}">
                <a16:creationId xmlns:a16="http://schemas.microsoft.com/office/drawing/2014/main" id="{8569318D-A9B6-4FC7-90AE-41A39AC5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0"/>
            <a:ext cx="12192000" cy="4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ood Demand and Forecasting13">
            <a:extLst>
              <a:ext uri="{FF2B5EF4-FFF2-40B4-BE49-F238E27FC236}">
                <a16:creationId xmlns:a16="http://schemas.microsoft.com/office/drawing/2014/main" id="{6457496B-682E-4CE1-840D-BB9E0686B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0"/>
            <a:ext cx="12192000" cy="4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Food Demand and Forecasting2">
            <a:extLst>
              <a:ext uri="{FF2B5EF4-FFF2-40B4-BE49-F238E27FC236}">
                <a16:creationId xmlns:a16="http://schemas.microsoft.com/office/drawing/2014/main" id="{1F979409-49FF-448E-A769-59C6388F3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0"/>
            <a:ext cx="12192000" cy="4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Food Demand and Forecasting3">
            <a:extLst>
              <a:ext uri="{FF2B5EF4-FFF2-40B4-BE49-F238E27FC236}">
                <a16:creationId xmlns:a16="http://schemas.microsoft.com/office/drawing/2014/main" id="{1DB3FBF9-AF57-42E7-8AC4-61F9CE3D7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0"/>
            <a:ext cx="12192000" cy="4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ood Demand and Forecasting4">
            <a:extLst>
              <a:ext uri="{FF2B5EF4-FFF2-40B4-BE49-F238E27FC236}">
                <a16:creationId xmlns:a16="http://schemas.microsoft.com/office/drawing/2014/main" id="{B71AB4F2-F54B-4140-B4B0-54CBD6B8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0"/>
            <a:ext cx="12192000" cy="4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Food Demand and Forecasting5">
            <a:extLst>
              <a:ext uri="{FF2B5EF4-FFF2-40B4-BE49-F238E27FC236}">
                <a16:creationId xmlns:a16="http://schemas.microsoft.com/office/drawing/2014/main" id="{16AAA10A-E6D2-4B0A-9276-C53D827D2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0"/>
            <a:ext cx="12192000" cy="4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Food Demand and Forecasting6">
            <a:extLst>
              <a:ext uri="{FF2B5EF4-FFF2-40B4-BE49-F238E27FC236}">
                <a16:creationId xmlns:a16="http://schemas.microsoft.com/office/drawing/2014/main" id="{9B6A8A62-8E3B-4AC3-B961-E9E12F8B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70"/>
            <a:ext cx="12192000" cy="48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Food Forecasting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Forecasting Analysis</dc:title>
  <dc:creator/>
  <cp:lastModifiedBy>Dohtdong Randolph</cp:lastModifiedBy>
  <cp:revision>1</cp:revision>
  <dcterms:created xsi:type="dcterms:W3CDTF">2022-07-11T15:34:23Z</dcterms:created>
  <dcterms:modified xsi:type="dcterms:W3CDTF">2022-07-11T15:39:33Z</dcterms:modified>
</cp:coreProperties>
</file>