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86DF1B-3EE8-4062-9E22-D2C2E630ACB9}" v="21" dt="2022-01-18T22:31:25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b" userId="9c1a27bca185ed6c" providerId="LiveId" clId="{BC86DF1B-3EE8-4062-9E22-D2C2E630ACB9}"/>
    <pc:docChg chg="custSel addSld modSld">
      <pc:chgData name="a b" userId="9c1a27bca185ed6c" providerId="LiveId" clId="{BC86DF1B-3EE8-4062-9E22-D2C2E630ACB9}" dt="2022-01-18T22:33:17.928" v="1354" actId="20577"/>
      <pc:docMkLst>
        <pc:docMk/>
      </pc:docMkLst>
      <pc:sldChg chg="modSp mod">
        <pc:chgData name="a b" userId="9c1a27bca185ed6c" providerId="LiveId" clId="{BC86DF1B-3EE8-4062-9E22-D2C2E630ACB9}" dt="2022-01-18T21:31:56.004" v="5" actId="255"/>
        <pc:sldMkLst>
          <pc:docMk/>
          <pc:sldMk cId="1836786199" sldId="256"/>
        </pc:sldMkLst>
        <pc:spChg chg="mod">
          <ac:chgData name="a b" userId="9c1a27bca185ed6c" providerId="LiveId" clId="{BC86DF1B-3EE8-4062-9E22-D2C2E630ACB9}" dt="2022-01-18T21:31:40.844" v="2" actId="113"/>
          <ac:spMkLst>
            <pc:docMk/>
            <pc:sldMk cId="1836786199" sldId="256"/>
            <ac:spMk id="2" creationId="{F3D07D74-36E9-4D0B-8268-EFA2E8884D8A}"/>
          </ac:spMkLst>
        </pc:spChg>
        <pc:spChg chg="mod">
          <ac:chgData name="a b" userId="9c1a27bca185ed6c" providerId="LiveId" clId="{BC86DF1B-3EE8-4062-9E22-D2C2E630ACB9}" dt="2022-01-18T21:31:56.004" v="5" actId="255"/>
          <ac:spMkLst>
            <pc:docMk/>
            <pc:sldMk cId="1836786199" sldId="256"/>
            <ac:spMk id="3" creationId="{C748FF46-7DD5-427E-80E4-4EA7DD18D976}"/>
          </ac:spMkLst>
        </pc:spChg>
      </pc:sldChg>
      <pc:sldChg chg="addSp modSp mod">
        <pc:chgData name="a b" userId="9c1a27bca185ed6c" providerId="LiveId" clId="{BC86DF1B-3EE8-4062-9E22-D2C2E630ACB9}" dt="2022-01-18T21:46:23.434" v="83" actId="20577"/>
        <pc:sldMkLst>
          <pc:docMk/>
          <pc:sldMk cId="2219412640" sldId="258"/>
        </pc:sldMkLst>
        <pc:spChg chg="mod">
          <ac:chgData name="a b" userId="9c1a27bca185ed6c" providerId="LiveId" clId="{BC86DF1B-3EE8-4062-9E22-D2C2E630ACB9}" dt="2022-01-18T21:32:19.042" v="8" actId="255"/>
          <ac:spMkLst>
            <pc:docMk/>
            <pc:sldMk cId="2219412640" sldId="258"/>
            <ac:spMk id="2" creationId="{312800B1-552A-4C9F-BF5B-B21D30CFA853}"/>
          </ac:spMkLst>
        </pc:spChg>
        <pc:spChg chg="mod">
          <ac:chgData name="a b" userId="9c1a27bca185ed6c" providerId="LiveId" clId="{BC86DF1B-3EE8-4062-9E22-D2C2E630ACB9}" dt="2022-01-18T21:46:23.434" v="83" actId="20577"/>
          <ac:spMkLst>
            <pc:docMk/>
            <pc:sldMk cId="2219412640" sldId="258"/>
            <ac:spMk id="3" creationId="{22D52BFE-592F-4192-A87B-53A630DCF43A}"/>
          </ac:spMkLst>
        </pc:spChg>
        <pc:spChg chg="add mod">
          <ac:chgData name="a b" userId="9c1a27bca185ed6c" providerId="LiveId" clId="{BC86DF1B-3EE8-4062-9E22-D2C2E630ACB9}" dt="2022-01-18T21:38:30.786" v="21" actId="14100"/>
          <ac:spMkLst>
            <pc:docMk/>
            <pc:sldMk cId="2219412640" sldId="258"/>
            <ac:spMk id="4" creationId="{F051F8EC-79B2-479D-9BBF-FAE492BF7887}"/>
          </ac:spMkLst>
        </pc:spChg>
      </pc:sldChg>
      <pc:sldChg chg="addSp delSp modSp mod modAnim">
        <pc:chgData name="a b" userId="9c1a27bca185ed6c" providerId="LiveId" clId="{BC86DF1B-3EE8-4062-9E22-D2C2E630ACB9}" dt="2022-01-18T21:48:30.684" v="106"/>
        <pc:sldMkLst>
          <pc:docMk/>
          <pc:sldMk cId="2909355962" sldId="259"/>
        </pc:sldMkLst>
        <pc:spChg chg="mod">
          <ac:chgData name="a b" userId="9c1a27bca185ed6c" providerId="LiveId" clId="{BC86DF1B-3EE8-4062-9E22-D2C2E630ACB9}" dt="2022-01-18T21:32:32.920" v="9" actId="108"/>
          <ac:spMkLst>
            <pc:docMk/>
            <pc:sldMk cId="2909355962" sldId="259"/>
            <ac:spMk id="2" creationId="{E39EB622-7445-43D3-80EC-DACB585F5C63}"/>
          </ac:spMkLst>
        </pc:spChg>
        <pc:spChg chg="mod">
          <ac:chgData name="a b" userId="9c1a27bca185ed6c" providerId="LiveId" clId="{BC86DF1B-3EE8-4062-9E22-D2C2E630ACB9}" dt="2022-01-18T21:46:38.648" v="85" actId="113"/>
          <ac:spMkLst>
            <pc:docMk/>
            <pc:sldMk cId="2909355962" sldId="259"/>
            <ac:spMk id="3" creationId="{B7393CD6-3B56-45DA-BAD0-D9C37DC2E058}"/>
          </ac:spMkLst>
        </pc:spChg>
        <pc:spChg chg="add mod">
          <ac:chgData name="a b" userId="9c1a27bca185ed6c" providerId="LiveId" clId="{BC86DF1B-3EE8-4062-9E22-D2C2E630ACB9}" dt="2022-01-18T21:48:01.766" v="100" actId="1076"/>
          <ac:spMkLst>
            <pc:docMk/>
            <pc:sldMk cId="2909355962" sldId="259"/>
            <ac:spMk id="4" creationId="{50762DE0-B669-475A-89BA-FDC5501221EB}"/>
          </ac:spMkLst>
        </pc:spChg>
        <pc:spChg chg="add mod">
          <ac:chgData name="a b" userId="9c1a27bca185ed6c" providerId="LiveId" clId="{BC86DF1B-3EE8-4062-9E22-D2C2E630ACB9}" dt="2022-01-18T21:48:21.181" v="105" actId="1076"/>
          <ac:spMkLst>
            <pc:docMk/>
            <pc:sldMk cId="2909355962" sldId="259"/>
            <ac:spMk id="5" creationId="{942CF80B-4506-4411-8F68-BBB2FC17CA23}"/>
          </ac:spMkLst>
        </pc:spChg>
        <pc:picChg chg="add del mod">
          <ac:chgData name="a b" userId="9c1a27bca185ed6c" providerId="LiveId" clId="{BC86DF1B-3EE8-4062-9E22-D2C2E630ACB9}" dt="2022-01-18T21:45:01.162" v="80" actId="478"/>
          <ac:picMkLst>
            <pc:docMk/>
            <pc:sldMk cId="2909355962" sldId="259"/>
            <ac:picMk id="1026" creationId="{9213531A-94ED-46BA-BC7A-4A9A823F60DA}"/>
          </ac:picMkLst>
        </pc:picChg>
      </pc:sldChg>
      <pc:sldChg chg="addSp modSp mod">
        <pc:chgData name="a b" userId="9c1a27bca185ed6c" providerId="LiveId" clId="{BC86DF1B-3EE8-4062-9E22-D2C2E630ACB9}" dt="2022-01-18T21:43:16.449" v="75" actId="20577"/>
        <pc:sldMkLst>
          <pc:docMk/>
          <pc:sldMk cId="4100948094" sldId="260"/>
        </pc:sldMkLst>
        <pc:spChg chg="mod">
          <ac:chgData name="a b" userId="9c1a27bca185ed6c" providerId="LiveId" clId="{BC86DF1B-3EE8-4062-9E22-D2C2E630ACB9}" dt="2022-01-18T21:32:41.402" v="10" actId="108"/>
          <ac:spMkLst>
            <pc:docMk/>
            <pc:sldMk cId="4100948094" sldId="260"/>
            <ac:spMk id="2" creationId="{788CBD63-62ED-421F-AC1D-DC2B5ABE5121}"/>
          </ac:spMkLst>
        </pc:spChg>
        <pc:spChg chg="mod">
          <ac:chgData name="a b" userId="9c1a27bca185ed6c" providerId="LiveId" clId="{BC86DF1B-3EE8-4062-9E22-D2C2E630ACB9}" dt="2022-01-18T21:43:16.449" v="75" actId="20577"/>
          <ac:spMkLst>
            <pc:docMk/>
            <pc:sldMk cId="4100948094" sldId="260"/>
            <ac:spMk id="3" creationId="{2DAC2D00-3BCD-4D92-AFA1-4F2F4DAF7C0F}"/>
          </ac:spMkLst>
        </pc:spChg>
        <pc:cxnChg chg="add mod">
          <ac:chgData name="a b" userId="9c1a27bca185ed6c" providerId="LiveId" clId="{BC86DF1B-3EE8-4062-9E22-D2C2E630ACB9}" dt="2022-01-18T21:42:59.856" v="71" actId="17032"/>
          <ac:cxnSpMkLst>
            <pc:docMk/>
            <pc:sldMk cId="4100948094" sldId="260"/>
            <ac:cxnSpMk id="5" creationId="{A336BB97-3157-4D56-8D3A-DBE5033B2552}"/>
          </ac:cxnSpMkLst>
        </pc:cxnChg>
        <pc:cxnChg chg="add mod">
          <ac:chgData name="a b" userId="9c1a27bca185ed6c" providerId="LiveId" clId="{BC86DF1B-3EE8-4062-9E22-D2C2E630ACB9}" dt="2022-01-18T21:43:04.033" v="72" actId="571"/>
          <ac:cxnSpMkLst>
            <pc:docMk/>
            <pc:sldMk cId="4100948094" sldId="260"/>
            <ac:cxnSpMk id="6" creationId="{3AEC2A66-A81B-489C-9C57-9867ED6E2C8B}"/>
          </ac:cxnSpMkLst>
        </pc:cxnChg>
        <pc:cxnChg chg="add mod">
          <ac:chgData name="a b" userId="9c1a27bca185ed6c" providerId="LiveId" clId="{BC86DF1B-3EE8-4062-9E22-D2C2E630ACB9}" dt="2022-01-18T21:43:06.262" v="73" actId="571"/>
          <ac:cxnSpMkLst>
            <pc:docMk/>
            <pc:sldMk cId="4100948094" sldId="260"/>
            <ac:cxnSpMk id="7" creationId="{56D74F1C-11FF-4B07-ADFF-20969E0DE7E7}"/>
          </ac:cxnSpMkLst>
        </pc:cxnChg>
      </pc:sldChg>
      <pc:sldChg chg="addSp modSp mod">
        <pc:chgData name="a b" userId="9c1a27bca185ed6c" providerId="LiveId" clId="{BC86DF1B-3EE8-4062-9E22-D2C2E630ACB9}" dt="2022-01-18T22:14:57.782" v="482" actId="571"/>
        <pc:sldMkLst>
          <pc:docMk/>
          <pc:sldMk cId="843827548" sldId="261"/>
        </pc:sldMkLst>
        <pc:spChg chg="mod">
          <ac:chgData name="a b" userId="9c1a27bca185ed6c" providerId="LiveId" clId="{BC86DF1B-3EE8-4062-9E22-D2C2E630ACB9}" dt="2022-01-18T21:54:06.075" v="122" actId="27636"/>
          <ac:spMkLst>
            <pc:docMk/>
            <pc:sldMk cId="843827548" sldId="261"/>
            <ac:spMk id="2" creationId="{7FA81E0A-BE93-4119-9506-ED4DD1219B2A}"/>
          </ac:spMkLst>
        </pc:spChg>
        <pc:spChg chg="mod">
          <ac:chgData name="a b" userId="9c1a27bca185ed6c" providerId="LiveId" clId="{BC86DF1B-3EE8-4062-9E22-D2C2E630ACB9}" dt="2022-01-18T22:14:45.407" v="479" actId="108"/>
          <ac:spMkLst>
            <pc:docMk/>
            <pc:sldMk cId="843827548" sldId="261"/>
            <ac:spMk id="3" creationId="{164DD915-C31D-4A51-9BB0-258466045B24}"/>
          </ac:spMkLst>
        </pc:spChg>
        <pc:cxnChg chg="add mod">
          <ac:chgData name="a b" userId="9c1a27bca185ed6c" providerId="LiveId" clId="{BC86DF1B-3EE8-4062-9E22-D2C2E630ACB9}" dt="2022-01-18T22:14:54.894" v="481" actId="1076"/>
          <ac:cxnSpMkLst>
            <pc:docMk/>
            <pc:sldMk cId="843827548" sldId="261"/>
            <ac:cxnSpMk id="4" creationId="{662729DD-7388-4507-8F15-33E262C45808}"/>
          </ac:cxnSpMkLst>
        </pc:cxnChg>
        <pc:cxnChg chg="add mod">
          <ac:chgData name="a b" userId="9c1a27bca185ed6c" providerId="LiveId" clId="{BC86DF1B-3EE8-4062-9E22-D2C2E630ACB9}" dt="2022-01-18T22:14:57.782" v="482" actId="571"/>
          <ac:cxnSpMkLst>
            <pc:docMk/>
            <pc:sldMk cId="843827548" sldId="261"/>
            <ac:cxnSpMk id="5" creationId="{2F125BF5-49C1-4B10-B1C9-7DB19A2550DF}"/>
          </ac:cxnSpMkLst>
        </pc:cxnChg>
      </pc:sldChg>
      <pc:sldChg chg="addSp modSp new mod modAnim">
        <pc:chgData name="a b" userId="9c1a27bca185ed6c" providerId="LiveId" clId="{BC86DF1B-3EE8-4062-9E22-D2C2E630ACB9}" dt="2022-01-18T22:25:24.891" v="1332"/>
        <pc:sldMkLst>
          <pc:docMk/>
          <pc:sldMk cId="570422661" sldId="262"/>
        </pc:sldMkLst>
        <pc:spChg chg="mod">
          <ac:chgData name="a b" userId="9c1a27bca185ed6c" providerId="LiveId" clId="{BC86DF1B-3EE8-4062-9E22-D2C2E630ACB9}" dt="2022-01-18T22:15:11.852" v="491" actId="20577"/>
          <ac:spMkLst>
            <pc:docMk/>
            <pc:sldMk cId="570422661" sldId="262"/>
            <ac:spMk id="2" creationId="{4A906662-2C3C-4C44-9896-F306DCA63F82}"/>
          </ac:spMkLst>
        </pc:spChg>
        <pc:spChg chg="mod">
          <ac:chgData name="a b" userId="9c1a27bca185ed6c" providerId="LiveId" clId="{BC86DF1B-3EE8-4062-9E22-D2C2E630ACB9}" dt="2022-01-18T22:24:53.728" v="1327" actId="20577"/>
          <ac:spMkLst>
            <pc:docMk/>
            <pc:sldMk cId="570422661" sldId="262"/>
            <ac:spMk id="3" creationId="{FD9FE7FA-E96A-4947-9745-1B675A3995AD}"/>
          </ac:spMkLst>
        </pc:spChg>
        <pc:spChg chg="add mod">
          <ac:chgData name="a b" userId="9c1a27bca185ed6c" providerId="LiveId" clId="{BC86DF1B-3EE8-4062-9E22-D2C2E630ACB9}" dt="2022-01-18T22:20:14.256" v="910" actId="20577"/>
          <ac:spMkLst>
            <pc:docMk/>
            <pc:sldMk cId="570422661" sldId="262"/>
            <ac:spMk id="4" creationId="{6041B741-060E-4ABD-8444-59C066302957}"/>
          </ac:spMkLst>
        </pc:spChg>
        <pc:spChg chg="add mod">
          <ac:chgData name="a b" userId="9c1a27bca185ed6c" providerId="LiveId" clId="{BC86DF1B-3EE8-4062-9E22-D2C2E630ACB9}" dt="2022-01-18T22:22:13.740" v="1092" actId="1076"/>
          <ac:spMkLst>
            <pc:docMk/>
            <pc:sldMk cId="570422661" sldId="262"/>
            <ac:spMk id="5" creationId="{7921EC06-0D13-4E16-848D-0E1909D711D1}"/>
          </ac:spMkLst>
        </pc:spChg>
        <pc:spChg chg="add mod">
          <ac:chgData name="a b" userId="9c1a27bca185ed6c" providerId="LiveId" clId="{BC86DF1B-3EE8-4062-9E22-D2C2E630ACB9}" dt="2022-01-18T22:24:09.581" v="1282" actId="20577"/>
          <ac:spMkLst>
            <pc:docMk/>
            <pc:sldMk cId="570422661" sldId="262"/>
            <ac:spMk id="6" creationId="{CD215FBD-88E6-44FA-9C2F-EFF92E3323BF}"/>
          </ac:spMkLst>
        </pc:spChg>
      </pc:sldChg>
      <pc:sldChg chg="add">
        <pc:chgData name="a b" userId="9c1a27bca185ed6c" providerId="LiveId" clId="{BC86DF1B-3EE8-4062-9E22-D2C2E630ACB9}" dt="2022-01-18T22:15:42.913" v="492" actId="2890"/>
        <pc:sldMkLst>
          <pc:docMk/>
          <pc:sldMk cId="2484740467" sldId="263"/>
        </pc:sldMkLst>
      </pc:sldChg>
      <pc:sldChg chg="addSp delSp modSp add mod">
        <pc:chgData name="a b" userId="9c1a27bca185ed6c" providerId="LiveId" clId="{BC86DF1B-3EE8-4062-9E22-D2C2E630ACB9}" dt="2022-01-18T22:31:40.544" v="1345" actId="1076"/>
        <pc:sldMkLst>
          <pc:docMk/>
          <pc:sldMk cId="1034840398" sldId="264"/>
        </pc:sldMkLst>
        <pc:spChg chg="mod">
          <ac:chgData name="a b" userId="9c1a27bca185ed6c" providerId="LiveId" clId="{BC86DF1B-3EE8-4062-9E22-D2C2E630ACB9}" dt="2022-01-18T22:31:07.235" v="1335" actId="962"/>
          <ac:spMkLst>
            <pc:docMk/>
            <pc:sldMk cId="1034840398" sldId="264"/>
            <ac:spMk id="2" creationId="{4A906662-2C3C-4C44-9896-F306DCA63F82}"/>
          </ac:spMkLst>
        </pc:spChg>
        <pc:spChg chg="del">
          <ac:chgData name="a b" userId="9c1a27bca185ed6c" providerId="LiveId" clId="{BC86DF1B-3EE8-4062-9E22-D2C2E630ACB9}" dt="2022-01-18T22:31:05.436" v="1333" actId="931"/>
          <ac:spMkLst>
            <pc:docMk/>
            <pc:sldMk cId="1034840398" sldId="264"/>
            <ac:spMk id="3" creationId="{FD9FE7FA-E96A-4947-9745-1B675A3995AD}"/>
          </ac:spMkLst>
        </pc:spChg>
        <pc:spChg chg="add del mod">
          <ac:chgData name="a b" userId="9c1a27bca185ed6c" providerId="LiveId" clId="{BC86DF1B-3EE8-4062-9E22-D2C2E630ACB9}" dt="2022-01-18T22:31:25.943" v="1338" actId="931"/>
          <ac:spMkLst>
            <pc:docMk/>
            <pc:sldMk cId="1034840398" sldId="264"/>
            <ac:spMk id="7" creationId="{E0E8452B-7F2B-44DC-81B8-4EFF5F54E3C3}"/>
          </ac:spMkLst>
        </pc:spChg>
        <pc:picChg chg="add del mod">
          <ac:chgData name="a b" userId="9c1a27bca185ed6c" providerId="LiveId" clId="{BC86DF1B-3EE8-4062-9E22-D2C2E630ACB9}" dt="2022-01-18T22:31:21.700" v="1337" actId="478"/>
          <ac:picMkLst>
            <pc:docMk/>
            <pc:sldMk cId="1034840398" sldId="264"/>
            <ac:picMk id="5" creationId="{B068D6D0-B257-4B33-B6D9-2FFB26C460EA}"/>
          </ac:picMkLst>
        </pc:picChg>
        <pc:picChg chg="add mod">
          <ac:chgData name="a b" userId="9c1a27bca185ed6c" providerId="LiveId" clId="{BC86DF1B-3EE8-4062-9E22-D2C2E630ACB9}" dt="2022-01-18T22:31:40.544" v="1345" actId="1076"/>
          <ac:picMkLst>
            <pc:docMk/>
            <pc:sldMk cId="1034840398" sldId="264"/>
            <ac:picMk id="9" creationId="{9BF503DF-78FE-42BC-9551-C49273567F30}"/>
          </ac:picMkLst>
        </pc:picChg>
      </pc:sldChg>
      <pc:sldChg chg="modSp new mod">
        <pc:chgData name="a b" userId="9c1a27bca185ed6c" providerId="LiveId" clId="{BC86DF1B-3EE8-4062-9E22-D2C2E630ACB9}" dt="2022-01-18T22:33:17.928" v="1354" actId="20577"/>
        <pc:sldMkLst>
          <pc:docMk/>
          <pc:sldMk cId="3744586912" sldId="265"/>
        </pc:sldMkLst>
        <pc:spChg chg="mod">
          <ac:chgData name="a b" userId="9c1a27bca185ed6c" providerId="LiveId" clId="{BC86DF1B-3EE8-4062-9E22-D2C2E630ACB9}" dt="2022-01-18T22:33:17.928" v="1354" actId="20577"/>
          <ac:spMkLst>
            <pc:docMk/>
            <pc:sldMk cId="3744586912" sldId="265"/>
            <ac:spMk id="2" creationId="{85BB07E1-533D-469D-A15F-75F302D717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2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98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6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48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40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9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39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50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6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60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56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6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D07D74-36E9-4D0B-8268-EFA2E8884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9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卒研中間発表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48FF46-7DD5-427E-80E4-4EA7DD18D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kumimoji="1" lang="ja-JP" altLang="en-US" sz="2400" b="1" dirty="0"/>
              <a:t>北海道情報大学通信教育部無限大キャンパスにおける</a:t>
            </a:r>
            <a:endParaRPr kumimoji="1" lang="en-US" altLang="ja-JP" sz="2400" b="1" dirty="0"/>
          </a:p>
          <a:p>
            <a:pPr algn="ctr"/>
            <a:r>
              <a:rPr kumimoji="1" lang="en-US" altLang="ja-JP" sz="2400" b="1" dirty="0"/>
              <a:t>Material Design</a:t>
            </a:r>
            <a:r>
              <a:rPr kumimoji="1" lang="ja-JP" altLang="en-US" sz="2400" b="1" dirty="0"/>
              <a:t>を用いた視覚的研究</a:t>
            </a:r>
          </a:p>
        </p:txBody>
      </p:sp>
    </p:spTree>
    <p:extLst>
      <p:ext uri="{BB962C8B-B14F-4D97-AF65-F5344CB8AC3E}">
        <p14:creationId xmlns:p14="http://schemas.microsoft.com/office/powerpoint/2010/main" val="18367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B07E1-533D-469D-A15F-75F302D7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5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提案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55FAB8-216B-455D-AF83-43D6747A1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45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5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今後の展開</a:t>
            </a:r>
            <a:endParaRPr lang="ja-JP" altLang="en-US" sz="65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4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D07D74-36E9-4D0B-8268-EFA2E8884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96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質疑応答</a:t>
            </a:r>
            <a:endParaRPr kumimoji="1" lang="ja-JP" altLang="en-US" sz="9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48FF46-7DD5-427E-80E4-4EA7DD18D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2400" b="1" dirty="0"/>
              <a:t>北海道情報大学通信教育部無限大キャンパスにおける</a:t>
            </a:r>
            <a:endParaRPr kumimoji="1" lang="en-US" altLang="ja-JP" sz="2400" b="1" dirty="0"/>
          </a:p>
          <a:p>
            <a:pPr algn="ctr"/>
            <a:r>
              <a:rPr kumimoji="1" lang="en-US" altLang="ja-JP" sz="2400" b="1" dirty="0"/>
              <a:t>Material Design</a:t>
            </a:r>
            <a:r>
              <a:rPr kumimoji="1" lang="ja-JP" altLang="en-US" sz="2400" b="1" dirty="0"/>
              <a:t>を用いた視覚的研究</a:t>
            </a:r>
          </a:p>
        </p:txBody>
      </p:sp>
    </p:spTree>
    <p:extLst>
      <p:ext uri="{BB962C8B-B14F-4D97-AF65-F5344CB8AC3E}">
        <p14:creationId xmlns:p14="http://schemas.microsoft.com/office/powerpoint/2010/main" val="89628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25171-FE92-4D90-975F-F8B3FD68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8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目次</a:t>
            </a:r>
            <a:endParaRPr lang="ja-JP" altLang="en-US" sz="80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15BF3A-C796-4085-8BA0-E50F1B83C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研究の背景</a:t>
            </a:r>
            <a:r>
              <a:rPr lang="ja-JP" altLang="en-US" dirty="0" smtClean="0"/>
              <a:t>・目的・方針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調査内容・結果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3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模擬ポータルサイトの提案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4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今後の展開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342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800B1-552A-4C9F-BF5B-B21D30CF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8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研究の背景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D52BFE-592F-4192-A87B-53A630DCF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・本学のポータルサイトの</a:t>
            </a:r>
            <a:r>
              <a:rPr kumimoji="1" lang="ja-JP" altLang="en-US" sz="2800" u="sng" dirty="0">
                <a:latin typeface="HG明朝B" panose="02020809000000000000" pitchFamily="17" charset="-128"/>
                <a:ea typeface="HG明朝B" panose="02020809000000000000" pitchFamily="17" charset="-128"/>
              </a:rPr>
              <a:t>デザイン</a:t>
            </a:r>
            <a:r>
              <a:rPr kumimoji="1"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が</a:t>
            </a:r>
            <a:r>
              <a:rPr kumimoji="1" lang="en-US" altLang="ja-JP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10</a:t>
            </a:r>
            <a:r>
              <a:rPr kumimoji="1"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年以上前のもの。</a:t>
            </a:r>
            <a:endParaRPr kumimoji="1" lang="en-US" altLang="ja-JP" sz="2800" dirty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0" indent="0">
              <a:buNone/>
            </a:pPr>
            <a:endParaRPr lang="en-US" altLang="ja-JP" sz="2800" dirty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0" indent="0">
              <a:buNone/>
            </a:pPr>
            <a:r>
              <a:rPr kumimoji="1"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・学校と生徒間をつなぐものであるにもかかわらず、</a:t>
            </a:r>
            <a:endParaRPr kumimoji="1" lang="en-US" altLang="ja-JP" sz="2800" dirty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0" indent="0">
              <a:buNone/>
            </a:pPr>
            <a:r>
              <a:rPr kumimoji="1"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画面</a:t>
            </a: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が</a:t>
            </a:r>
            <a:r>
              <a:rPr kumimoji="1"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使いにくい、見にくい。</a:t>
            </a: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F051F8EC-79B2-479D-9BBF-FAE492BF7887}"/>
              </a:ext>
            </a:extLst>
          </p:cNvPr>
          <p:cNvSpPr/>
          <p:nvPr/>
        </p:nvSpPr>
        <p:spPr>
          <a:xfrm>
            <a:off x="4609883" y="2674189"/>
            <a:ext cx="962781" cy="50033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EB622-7445-43D3-80EC-DACB585F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8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研究の目的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393CD6-3B56-45DA-BAD0-D9C37DC2E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UI</a:t>
            </a: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デザインの</a:t>
            </a:r>
            <a:r>
              <a:rPr lang="ja-JP" altLang="en-US" sz="2800" b="1" u="sng" dirty="0">
                <a:latin typeface="HG明朝B" panose="02020809000000000000" pitchFamily="17" charset="-128"/>
                <a:ea typeface="HG明朝B" panose="02020809000000000000" pitchFamily="17" charset="-128"/>
              </a:rPr>
              <a:t>デザインガイドライン</a:t>
            </a: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を用いた、</a:t>
            </a:r>
            <a:endParaRPr lang="en-US" altLang="ja-JP" sz="2800" dirty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0" indent="0">
              <a:buNone/>
            </a:pP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ポータルサイト制作のアプローチを提案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762DE0-B669-475A-89BA-FDC5501221EB}"/>
              </a:ext>
            </a:extLst>
          </p:cNvPr>
          <p:cNvSpPr txBox="1"/>
          <p:nvPr/>
        </p:nvSpPr>
        <p:spPr>
          <a:xfrm>
            <a:off x="1934658" y="3666226"/>
            <a:ext cx="664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誰でもこのガイドラインを見れば、</a:t>
            </a:r>
            <a:endParaRPr kumimoji="1"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どうやってデザインするかがわかる指針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942CF80B-4506-4411-8F68-BBB2FC17CA23}"/>
              </a:ext>
            </a:extLst>
          </p:cNvPr>
          <p:cNvSpPr/>
          <p:nvPr/>
        </p:nvSpPr>
        <p:spPr>
          <a:xfrm>
            <a:off x="1440610" y="3855780"/>
            <a:ext cx="494048" cy="287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35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8CBD63-62ED-421F-AC1D-DC2B5ABE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8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研究の方針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AC2D00-3BCD-4D92-AFA1-4F2F4DAF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・学生（主に正科生</a:t>
            </a:r>
            <a:r>
              <a:rPr lang="en-US" altLang="ja-JP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B</a:t>
            </a: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）を対象とする利用者インターフェースの問題点および調査</a:t>
            </a:r>
            <a:endParaRPr lang="en-US" altLang="ja-JP" sz="2800" dirty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0" indent="0">
              <a:buNone/>
            </a:pP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・問題点がどこにあるのか、</a:t>
            </a:r>
            <a:endParaRPr lang="en-US" altLang="ja-JP" sz="2800" dirty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0" indent="0">
              <a:buNone/>
            </a:pP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どのようにして改善すべきなのかを述べる</a:t>
            </a:r>
            <a:endParaRPr lang="en-US" altLang="ja-JP" sz="2800" dirty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0" indent="0">
              <a:buNone/>
            </a:pP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・提案用の模擬ポータルサイトの</a:t>
            </a:r>
            <a:r>
              <a:rPr lang="en-US" altLang="ja-JP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PC</a:t>
            </a: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画面の制作を行い、タスクや価値と関連性をもつ</a:t>
            </a:r>
            <a:r>
              <a:rPr lang="en-US" altLang="ja-JP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UI</a:t>
            </a: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設計及び提案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336BB97-3157-4D56-8D3A-DBE5033B2552}"/>
              </a:ext>
            </a:extLst>
          </p:cNvPr>
          <p:cNvCxnSpPr/>
          <p:nvPr/>
        </p:nvCxnSpPr>
        <p:spPr>
          <a:xfrm>
            <a:off x="1451579" y="3027872"/>
            <a:ext cx="950209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EC2A66-A81B-489C-9C57-9867ED6E2C8B}"/>
              </a:ext>
            </a:extLst>
          </p:cNvPr>
          <p:cNvCxnSpPr/>
          <p:nvPr/>
        </p:nvCxnSpPr>
        <p:spPr>
          <a:xfrm>
            <a:off x="1451579" y="4235570"/>
            <a:ext cx="950209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D74F1C-11FF-4B07-ADFF-20969E0DE7E7}"/>
              </a:ext>
            </a:extLst>
          </p:cNvPr>
          <p:cNvCxnSpPr/>
          <p:nvPr/>
        </p:nvCxnSpPr>
        <p:spPr>
          <a:xfrm>
            <a:off x="1344950" y="5339751"/>
            <a:ext cx="950209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94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81E0A-BE93-4119-9506-ED4DD121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8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調査内容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4DD915-C31D-4A51-9BB0-25846604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ポータルサイトの利用状況、使用感、システムに期待することを中心にインタビュー（ユーザビリティ定性調査）</a:t>
            </a:r>
            <a:endParaRPr lang="en-US" altLang="ja-JP" sz="2800" dirty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0" indent="0">
              <a:buNone/>
            </a:pP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デザインガイドラインについての調査（</a:t>
            </a:r>
            <a:r>
              <a:rPr lang="en-US" altLang="ja-JP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Material Design</a:t>
            </a: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、</a:t>
            </a:r>
            <a:r>
              <a:rPr lang="en-US" altLang="ja-JP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 Human Interface</a:t>
            </a: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、</a:t>
            </a:r>
            <a:r>
              <a:rPr lang="en-US" altLang="ja-JP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Microsoft design</a:t>
            </a: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）</a:t>
            </a:r>
            <a:endParaRPr lang="en-US" altLang="ja-JP" sz="2800" dirty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0" indent="0">
              <a:buNone/>
            </a:pP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ヤコブ・ニールセンのユーザビリティ</a:t>
            </a:r>
            <a:r>
              <a:rPr lang="en-US" altLang="ja-JP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10</a:t>
            </a: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原則を用いたヒューリスティック調査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62729DD-7388-4507-8F15-33E262C45808}"/>
              </a:ext>
            </a:extLst>
          </p:cNvPr>
          <p:cNvCxnSpPr/>
          <p:nvPr/>
        </p:nvCxnSpPr>
        <p:spPr>
          <a:xfrm>
            <a:off x="1451579" y="3174521"/>
            <a:ext cx="950209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F125BF5-49C1-4B10-B1C9-7DB19A2550DF}"/>
              </a:ext>
            </a:extLst>
          </p:cNvPr>
          <p:cNvCxnSpPr/>
          <p:nvPr/>
        </p:nvCxnSpPr>
        <p:spPr>
          <a:xfrm>
            <a:off x="1344950" y="4321835"/>
            <a:ext cx="950209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82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06662-2C3C-4C44-9896-F306DCA6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7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調査結果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9FE7FA-E96A-4947-9745-1B675A39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Q</a:t>
            </a:r>
            <a:r>
              <a:rPr lang="ja-JP" altLang="en-US" dirty="0"/>
              <a:t>．ポータルシステムの使用頻度：週に</a:t>
            </a:r>
            <a:r>
              <a:rPr lang="en-US" altLang="ja-JP" dirty="0"/>
              <a:t>2~3</a:t>
            </a:r>
            <a:r>
              <a:rPr lang="ja-JP" altLang="en-US" dirty="0"/>
              <a:t>回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Q</a:t>
            </a:r>
            <a:r>
              <a:rPr lang="ja-JP" altLang="en-US" dirty="0"/>
              <a:t>．使用感について：使いにくい→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Q</a:t>
            </a:r>
            <a:r>
              <a:rPr lang="ja-JP" altLang="en-US" dirty="0"/>
              <a:t>．システムに期待すること：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Q</a:t>
            </a:r>
            <a:r>
              <a:rPr lang="ja-JP" altLang="en-US" dirty="0"/>
              <a:t>．ポータルシステムの見た目について：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41B741-060E-4ABD-8444-59C066302957}"/>
              </a:ext>
            </a:extLst>
          </p:cNvPr>
          <p:cNvSpPr txBox="1"/>
          <p:nvPr/>
        </p:nvSpPr>
        <p:spPr>
          <a:xfrm>
            <a:off x="5511591" y="2518610"/>
            <a:ext cx="6465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外部システムへの項目が小さい。</a:t>
            </a:r>
            <a:endParaRPr kumimoji="1" lang="en-US" altLang="ja-JP" sz="2000" dirty="0"/>
          </a:p>
          <a:p>
            <a:r>
              <a:rPr kumimoji="1" lang="ja-JP" altLang="en-US" sz="2000" dirty="0"/>
              <a:t>必要としている情報に遷移するのに時間がかかる。</a:t>
            </a:r>
            <a:r>
              <a:rPr kumimoji="1" lang="en-US" altLang="ja-JP" sz="2000" dirty="0"/>
              <a:t>etc.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21EC06-0D13-4E16-848D-0E1909D711D1}"/>
              </a:ext>
            </a:extLst>
          </p:cNvPr>
          <p:cNvSpPr txBox="1"/>
          <p:nvPr/>
        </p:nvSpPr>
        <p:spPr>
          <a:xfrm>
            <a:off x="5102262" y="3537409"/>
            <a:ext cx="5952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よく使う項目を大きくしてほしい。</a:t>
            </a:r>
            <a:endParaRPr kumimoji="1" lang="en-US" altLang="ja-JP" sz="2000" dirty="0"/>
          </a:p>
          <a:p>
            <a:r>
              <a:rPr kumimoji="1" lang="ja-JP" altLang="en-US" sz="2000" dirty="0"/>
              <a:t>スクロールなしでつかえるようにしてほしい。</a:t>
            </a:r>
            <a:r>
              <a:rPr kumimoji="1" lang="en-US" altLang="ja-JP" sz="2000" dirty="0"/>
              <a:t>etc.</a:t>
            </a:r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215FBD-88E6-44FA-9C2F-EFF92E3323BF}"/>
              </a:ext>
            </a:extLst>
          </p:cNvPr>
          <p:cNvSpPr txBox="1"/>
          <p:nvPr/>
        </p:nvSpPr>
        <p:spPr>
          <a:xfrm>
            <a:off x="6253216" y="4556208"/>
            <a:ext cx="5057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大学で使うものなのに手書き文字などが、</a:t>
            </a:r>
            <a:endParaRPr kumimoji="1" lang="en-US" altLang="ja-JP" sz="2000" dirty="0"/>
          </a:p>
          <a:p>
            <a:r>
              <a:rPr kumimoji="1" lang="ja-JP" altLang="en-US" sz="2000" dirty="0"/>
              <a:t>大学生らしくない。</a:t>
            </a:r>
            <a:endParaRPr kumimoji="1" lang="en-US" altLang="ja-JP" sz="2000" dirty="0"/>
          </a:p>
          <a:p>
            <a:r>
              <a:rPr kumimoji="1" lang="ja-JP" altLang="en-US" sz="2000" dirty="0"/>
              <a:t>よくわからないボタンがついている。</a:t>
            </a:r>
            <a:r>
              <a:rPr kumimoji="1" lang="en-US" altLang="ja-JP" sz="2000" dirty="0"/>
              <a:t>etc.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042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06662-2C3C-4C44-9896-F306DCA6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7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調査結果</a:t>
            </a:r>
          </a:p>
        </p:txBody>
      </p:sp>
      <p:pic>
        <p:nvPicPr>
          <p:cNvPr id="9" name="コンテンツ プレースホルダー 8" descr="テーブル&#10;&#10;自動的に生成された説明">
            <a:extLst>
              <a:ext uri="{FF2B5EF4-FFF2-40B4-BE49-F238E27FC236}">
                <a16:creationId xmlns:a16="http://schemas.microsoft.com/office/drawing/2014/main" id="{9BF503DF-78FE-42BC-9551-C49273567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276" y="1940018"/>
            <a:ext cx="6883879" cy="3449638"/>
          </a:xfrm>
        </p:spPr>
      </p:pic>
    </p:spTree>
    <p:extLst>
      <p:ext uri="{BB962C8B-B14F-4D97-AF65-F5344CB8AC3E}">
        <p14:creationId xmlns:p14="http://schemas.microsoft.com/office/powerpoint/2010/main" val="10348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06662-2C3C-4C44-9896-F306DCA6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7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調査結果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9FE7FA-E96A-4947-9745-1B675A39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b="1" dirty="0" smtClean="0">
                <a:latin typeface="+mn-ea"/>
              </a:rPr>
              <a:t>Material Design</a:t>
            </a:r>
            <a:r>
              <a:rPr kumimoji="1" lang="ja-JP" altLang="en-US" sz="3200" b="1" dirty="0" smtClean="0">
                <a:latin typeface="+mn-ea"/>
              </a:rPr>
              <a:t>を採用した理由</a:t>
            </a:r>
            <a:endParaRPr kumimoji="1" lang="ja-JP" altLang="en-US" sz="3200" b="1" dirty="0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1090" y="3460315"/>
            <a:ext cx="850425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UI</a:t>
            </a:r>
            <a:r>
              <a:rPr kumimoji="1" lang="ja-JP" altLang="en-US" sz="2400" dirty="0" smtClean="0">
                <a:latin typeface="+mn-ea"/>
              </a:rPr>
              <a:t>デザインにおけるガイドラインが細かく設定されており、</a:t>
            </a:r>
            <a:endParaRPr kumimoji="1" lang="en-US" altLang="ja-JP" sz="2400" dirty="0" smtClean="0">
              <a:latin typeface="+mn-ea"/>
            </a:endParaRPr>
          </a:p>
          <a:p>
            <a:r>
              <a:rPr kumimoji="1" lang="ja-JP" altLang="en-US" sz="2400" dirty="0" smtClean="0">
                <a:latin typeface="+mn-ea"/>
              </a:rPr>
              <a:t>他のガイドラインと比較したとき、</a:t>
            </a:r>
            <a:endParaRPr kumimoji="1" lang="en-US" altLang="ja-JP" sz="2400" dirty="0" smtClean="0">
              <a:latin typeface="+mn-ea"/>
            </a:endParaRPr>
          </a:p>
          <a:p>
            <a:r>
              <a:rPr kumimoji="1" lang="ja-JP" altLang="en-US" sz="2400" dirty="0" smtClean="0">
                <a:latin typeface="+mn-ea"/>
              </a:rPr>
              <a:t>理論的にデザインを組み立てることを可能としているから。</a:t>
            </a:r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474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</TotalTime>
  <Words>392</Words>
  <Application>Microsoft Office PowerPoint</Application>
  <PresentationFormat>ワイド画面</PresentationFormat>
  <Paragraphs>52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HG明朝B</vt:lpstr>
      <vt:lpstr>游ゴシック</vt:lpstr>
      <vt:lpstr>游ゴシック Light</vt:lpstr>
      <vt:lpstr>Arial</vt:lpstr>
      <vt:lpstr>Gill Sans MT</vt:lpstr>
      <vt:lpstr>ギャラリー</vt:lpstr>
      <vt:lpstr>卒研中間発表</vt:lpstr>
      <vt:lpstr>目次</vt:lpstr>
      <vt:lpstr>研究の背景</vt:lpstr>
      <vt:lpstr>研究の目的</vt:lpstr>
      <vt:lpstr>研究の方針</vt:lpstr>
      <vt:lpstr>調査内容</vt:lpstr>
      <vt:lpstr>調査結果</vt:lpstr>
      <vt:lpstr>調査結果</vt:lpstr>
      <vt:lpstr>調査結果</vt:lpstr>
      <vt:lpstr>提案</vt:lpstr>
      <vt:lpstr>今後の展開</vt:lpstr>
      <vt:lpstr>質疑応答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卒研中間発表</dc:title>
  <dc:creator>a b</dc:creator>
  <cp:lastModifiedBy>樫本　昌哉</cp:lastModifiedBy>
  <cp:revision>2</cp:revision>
  <dcterms:created xsi:type="dcterms:W3CDTF">2022-01-18T16:16:20Z</dcterms:created>
  <dcterms:modified xsi:type="dcterms:W3CDTF">2022-01-19T00:39:20Z</dcterms:modified>
</cp:coreProperties>
</file>