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41" r:id="rId2"/>
  </p:sldMasterIdLst>
  <p:sldIdLst>
    <p:sldId id="256" r:id="rId3"/>
    <p:sldId id="257" r:id="rId4"/>
    <p:sldId id="266" r:id="rId5"/>
    <p:sldId id="262" r:id="rId6"/>
    <p:sldId id="263" r:id="rId7"/>
    <p:sldId id="264" r:id="rId8"/>
    <p:sldId id="265" r:id="rId9"/>
    <p:sldId id="258" r:id="rId10"/>
    <p:sldId id="259" r:id="rId11"/>
    <p:sldId id="261"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A1E6EC8-C3C3-49D5-83E2-BF39C13D1559}">
          <p14:sldIdLst>
            <p14:sldId id="256"/>
            <p14:sldId id="257"/>
            <p14:sldId id="266"/>
          </p14:sldIdLst>
        </p14:section>
        <p14:section name="タイトルなしのセクション" id="{B39B37FA-5036-4E5B-9D05-DCE2B1C01C9C}">
          <p14:sldIdLst>
            <p14:sldId id="262"/>
            <p14:sldId id="263"/>
            <p14:sldId id="264"/>
            <p14:sldId id="265"/>
            <p14:sldId id="258"/>
            <p14:sldId id="259"/>
            <p14:sldId id="261"/>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BEA8D9-804C-4722-B7B8-92C7903BC937}" v="30" dt="2021-04-28T20:02:31.0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樫本　昌哉" userId="876a2c26-8157-44e7-abfc-c3c289a1bba4" providerId="ADAL" clId="{9CBEA8D9-804C-4722-B7B8-92C7903BC937}"/>
    <pc:docChg chg="undo custSel addSld delSld modSld sldOrd addSection modSection">
      <pc:chgData name="樫本　昌哉" userId="876a2c26-8157-44e7-abfc-c3c289a1bba4" providerId="ADAL" clId="{9CBEA8D9-804C-4722-B7B8-92C7903BC937}" dt="2021-04-28T20:02:24.080" v="323"/>
      <pc:docMkLst>
        <pc:docMk/>
      </pc:docMkLst>
      <pc:sldChg chg="addSp delSp delDesignElem">
        <pc:chgData name="樫本　昌哉" userId="876a2c26-8157-44e7-abfc-c3c289a1bba4" providerId="ADAL" clId="{9CBEA8D9-804C-4722-B7B8-92C7903BC937}" dt="2021-04-28T19:40:10.805" v="95"/>
        <pc:sldMkLst>
          <pc:docMk/>
          <pc:sldMk cId="3307317968" sldId="256"/>
        </pc:sldMkLst>
        <pc:spChg chg="add del">
          <ac:chgData name="樫本　昌哉" userId="876a2c26-8157-44e7-abfc-c3c289a1bba4" providerId="ADAL" clId="{9CBEA8D9-804C-4722-B7B8-92C7903BC937}" dt="2021-04-28T19:40:10.805" v="95"/>
          <ac:spMkLst>
            <pc:docMk/>
            <pc:sldMk cId="3307317968" sldId="256"/>
            <ac:spMk id="8" creationId="{88294908-8B00-4F58-BBBA-20F71A40AA9E}"/>
          </ac:spMkLst>
        </pc:spChg>
        <pc:spChg chg="add del">
          <ac:chgData name="樫本　昌哉" userId="876a2c26-8157-44e7-abfc-c3c289a1bba4" providerId="ADAL" clId="{9CBEA8D9-804C-4722-B7B8-92C7903BC937}" dt="2021-04-28T19:40:10.805" v="95"/>
          <ac:spMkLst>
            <pc:docMk/>
            <pc:sldMk cId="3307317968" sldId="256"/>
            <ac:spMk id="10" creationId="{4364C879-1404-4203-8E9D-CC5DE0A621A2}"/>
          </ac:spMkLst>
        </pc:spChg>
        <pc:spChg chg="add del">
          <ac:chgData name="樫本　昌哉" userId="876a2c26-8157-44e7-abfc-c3c289a1bba4" providerId="ADAL" clId="{9CBEA8D9-804C-4722-B7B8-92C7903BC937}" dt="2021-04-28T19:40:10.805" v="95"/>
          <ac:spMkLst>
            <pc:docMk/>
            <pc:sldMk cId="3307317968" sldId="256"/>
            <ac:spMk id="12" creationId="{84617302-4B0D-4351-A6BB-6F0930D943AC}"/>
          </ac:spMkLst>
        </pc:spChg>
        <pc:spChg chg="add del">
          <ac:chgData name="樫本　昌哉" userId="876a2c26-8157-44e7-abfc-c3c289a1bba4" providerId="ADAL" clId="{9CBEA8D9-804C-4722-B7B8-92C7903BC937}" dt="2021-04-28T19:40:10.805" v="95"/>
          <ac:spMkLst>
            <pc:docMk/>
            <pc:sldMk cId="3307317968" sldId="256"/>
            <ac:spMk id="14" creationId="{DA2C7802-C2E0-4218-8F89-8DD7CCD2CD1C}"/>
          </ac:spMkLst>
        </pc:spChg>
        <pc:spChg chg="add del">
          <ac:chgData name="樫本　昌哉" userId="876a2c26-8157-44e7-abfc-c3c289a1bba4" providerId="ADAL" clId="{9CBEA8D9-804C-4722-B7B8-92C7903BC937}" dt="2021-04-28T19:40:10.805" v="95"/>
          <ac:spMkLst>
            <pc:docMk/>
            <pc:sldMk cId="3307317968" sldId="256"/>
            <ac:spMk id="16" creationId="{A6D7111A-21E5-4EE9-8A78-10E5530F0116}"/>
          </ac:spMkLst>
        </pc:spChg>
        <pc:spChg chg="add del">
          <ac:chgData name="樫本　昌哉" userId="876a2c26-8157-44e7-abfc-c3c289a1bba4" providerId="ADAL" clId="{9CBEA8D9-804C-4722-B7B8-92C7903BC937}" dt="2021-04-28T19:40:10.805" v="95"/>
          <ac:spMkLst>
            <pc:docMk/>
            <pc:sldMk cId="3307317968" sldId="256"/>
            <ac:spMk id="18" creationId="{A3969E80-A77B-49FC-9122-D89AFD5EE118}"/>
          </ac:spMkLst>
        </pc:spChg>
        <pc:spChg chg="add del">
          <ac:chgData name="樫本　昌哉" userId="876a2c26-8157-44e7-abfc-c3c289a1bba4" providerId="ADAL" clId="{9CBEA8D9-804C-4722-B7B8-92C7903BC937}" dt="2021-04-28T19:40:10.805" v="95"/>
          <ac:spMkLst>
            <pc:docMk/>
            <pc:sldMk cId="3307317968" sldId="256"/>
            <ac:spMk id="20" creationId="{1849CA57-76BD-4CF2-80BA-D7A46A01B7B1}"/>
          </ac:spMkLst>
        </pc:spChg>
        <pc:spChg chg="add del">
          <ac:chgData name="樫本　昌哉" userId="876a2c26-8157-44e7-abfc-c3c289a1bba4" providerId="ADAL" clId="{9CBEA8D9-804C-4722-B7B8-92C7903BC937}" dt="2021-04-28T19:40:10.805" v="95"/>
          <ac:spMkLst>
            <pc:docMk/>
            <pc:sldMk cId="3307317968" sldId="256"/>
            <ac:spMk id="22" creationId="{35E9085E-E730-4768-83D4-6CB7E9897153}"/>
          </ac:spMkLst>
        </pc:spChg>
        <pc:spChg chg="add del">
          <ac:chgData name="樫本　昌哉" userId="876a2c26-8157-44e7-abfc-c3c289a1bba4" providerId="ADAL" clId="{9CBEA8D9-804C-4722-B7B8-92C7903BC937}" dt="2021-04-28T19:40:10.805" v="95"/>
          <ac:spMkLst>
            <pc:docMk/>
            <pc:sldMk cId="3307317968" sldId="256"/>
            <ac:spMk id="24" creationId="{973272FE-A474-4CAE-8CA2-BCC8B476C3F4}"/>
          </ac:spMkLst>
        </pc:spChg>
        <pc:spChg chg="add del">
          <ac:chgData name="樫本　昌哉" userId="876a2c26-8157-44e7-abfc-c3c289a1bba4" providerId="ADAL" clId="{9CBEA8D9-804C-4722-B7B8-92C7903BC937}" dt="2021-04-28T19:40:10.805" v="95"/>
          <ac:spMkLst>
            <pc:docMk/>
            <pc:sldMk cId="3307317968" sldId="256"/>
            <ac:spMk id="26" creationId="{E07981EA-05A6-437C-88D7-B377B92B031D}"/>
          </ac:spMkLst>
        </pc:spChg>
        <pc:spChg chg="add del">
          <ac:chgData name="樫本　昌哉" userId="876a2c26-8157-44e7-abfc-c3c289a1bba4" providerId="ADAL" clId="{9CBEA8D9-804C-4722-B7B8-92C7903BC937}" dt="2021-04-28T19:40:10.805" v="95"/>
          <ac:spMkLst>
            <pc:docMk/>
            <pc:sldMk cId="3307317968" sldId="256"/>
            <ac:spMk id="28" creationId="{15E3C750-986E-4769-B1AE-49289FBEE757}"/>
          </ac:spMkLst>
        </pc:spChg>
      </pc:sldChg>
      <pc:sldChg chg="addSp delSp modSp mod delDesignElem">
        <pc:chgData name="樫本　昌哉" userId="876a2c26-8157-44e7-abfc-c3c289a1bba4" providerId="ADAL" clId="{9CBEA8D9-804C-4722-B7B8-92C7903BC937}" dt="2021-04-28T19:43:04.281" v="143" actId="26606"/>
        <pc:sldMkLst>
          <pc:docMk/>
          <pc:sldMk cId="113531581" sldId="257"/>
        </pc:sldMkLst>
        <pc:spChg chg="mod">
          <ac:chgData name="樫本　昌哉" userId="876a2c26-8157-44e7-abfc-c3c289a1bba4" providerId="ADAL" clId="{9CBEA8D9-804C-4722-B7B8-92C7903BC937}" dt="2021-04-28T19:43:04.281" v="143" actId="26606"/>
          <ac:spMkLst>
            <pc:docMk/>
            <pc:sldMk cId="113531581" sldId="257"/>
            <ac:spMk id="2" creationId="{23E7F6BF-5291-46CE-A58C-5AB87D2003E8}"/>
          </ac:spMkLst>
        </pc:spChg>
        <pc:spChg chg="mod">
          <ac:chgData name="樫本　昌哉" userId="876a2c26-8157-44e7-abfc-c3c289a1bba4" providerId="ADAL" clId="{9CBEA8D9-804C-4722-B7B8-92C7903BC937}" dt="2021-04-28T19:43:04.281" v="143" actId="26606"/>
          <ac:spMkLst>
            <pc:docMk/>
            <pc:sldMk cId="113531581" sldId="257"/>
            <ac:spMk id="3" creationId="{88085DC7-81C9-4D10-9E50-3FE812DC06D0}"/>
          </ac:spMkLst>
        </pc:spChg>
        <pc:spChg chg="add del">
          <ac:chgData name="樫本　昌哉" userId="876a2c26-8157-44e7-abfc-c3c289a1bba4" providerId="ADAL" clId="{9CBEA8D9-804C-4722-B7B8-92C7903BC937}" dt="2021-04-28T19:43:04.277" v="142" actId="26606"/>
          <ac:spMkLst>
            <pc:docMk/>
            <pc:sldMk cId="113531581" sldId="257"/>
            <ac:spMk id="14" creationId="{8FC9BE17-9A7B-462D-AE50-3D8777387304}"/>
          </ac:spMkLst>
        </pc:spChg>
        <pc:spChg chg="add del">
          <ac:chgData name="樫本　昌哉" userId="876a2c26-8157-44e7-abfc-c3c289a1bba4" providerId="ADAL" clId="{9CBEA8D9-804C-4722-B7B8-92C7903BC937}" dt="2021-04-28T19:43:04.277" v="142" actId="26606"/>
          <ac:spMkLst>
            <pc:docMk/>
            <pc:sldMk cId="113531581" sldId="257"/>
            <ac:spMk id="16" creationId="{3EBE8569-6AEC-4B8C-8D53-2DE337CDBA65}"/>
          </ac:spMkLst>
        </pc:spChg>
        <pc:spChg chg="add del">
          <ac:chgData name="樫本　昌哉" userId="876a2c26-8157-44e7-abfc-c3c289a1bba4" providerId="ADAL" clId="{9CBEA8D9-804C-4722-B7B8-92C7903BC937}" dt="2021-04-28T19:43:04.277" v="142" actId="26606"/>
          <ac:spMkLst>
            <pc:docMk/>
            <pc:sldMk cId="113531581" sldId="257"/>
            <ac:spMk id="18" creationId="{55D4142C-5077-457F-A6AD-3FECFDB39685}"/>
          </ac:spMkLst>
        </pc:spChg>
        <pc:spChg chg="add del">
          <ac:chgData name="樫本　昌哉" userId="876a2c26-8157-44e7-abfc-c3c289a1bba4" providerId="ADAL" clId="{9CBEA8D9-804C-4722-B7B8-92C7903BC937}" dt="2021-04-28T19:43:04.277" v="142" actId="26606"/>
          <ac:spMkLst>
            <pc:docMk/>
            <pc:sldMk cId="113531581" sldId="257"/>
            <ac:spMk id="20" creationId="{7A5F0580-5EE9-419F-96EE-B6529EF6E7D0}"/>
          </ac:spMkLst>
        </pc:spChg>
        <pc:spChg chg="add">
          <ac:chgData name="樫本　昌哉" userId="876a2c26-8157-44e7-abfc-c3c289a1bba4" providerId="ADAL" clId="{9CBEA8D9-804C-4722-B7B8-92C7903BC937}" dt="2021-04-28T19:43:04.281" v="143" actId="26606"/>
          <ac:spMkLst>
            <pc:docMk/>
            <pc:sldMk cId="113531581" sldId="257"/>
            <ac:spMk id="22" creationId="{724CD679-7405-4CD3-A92A-9469F279A59D}"/>
          </ac:spMkLst>
        </pc:spChg>
        <pc:picChg chg="mod ord">
          <ac:chgData name="樫本　昌哉" userId="876a2c26-8157-44e7-abfc-c3c289a1bba4" providerId="ADAL" clId="{9CBEA8D9-804C-4722-B7B8-92C7903BC937}" dt="2021-04-28T19:43:04.281" v="143" actId="26606"/>
          <ac:picMkLst>
            <pc:docMk/>
            <pc:sldMk cId="113531581" sldId="257"/>
            <ac:picMk id="5" creationId="{8774F709-CF94-44B1-AD98-87DAB85FBC59}"/>
          </ac:picMkLst>
        </pc:picChg>
        <pc:cxnChg chg="add del">
          <ac:chgData name="樫本　昌哉" userId="876a2c26-8157-44e7-abfc-c3c289a1bba4" providerId="ADAL" clId="{9CBEA8D9-804C-4722-B7B8-92C7903BC937}" dt="2021-04-28T19:43:04.281" v="143" actId="26606"/>
          <ac:cxnSpMkLst>
            <pc:docMk/>
            <pc:sldMk cId="113531581" sldId="257"/>
            <ac:cxnSpMk id="9" creationId="{A7F400EE-A8A5-48AF-B4D6-291B52C6F0B0}"/>
          </ac:cxnSpMkLst>
        </pc:cxnChg>
      </pc:sldChg>
      <pc:sldChg chg="modSp">
        <pc:chgData name="樫本　昌哉" userId="876a2c26-8157-44e7-abfc-c3c289a1bba4" providerId="ADAL" clId="{9CBEA8D9-804C-4722-B7B8-92C7903BC937}" dt="2021-04-28T20:02:24.080" v="323"/>
        <pc:sldMkLst>
          <pc:docMk/>
          <pc:sldMk cId="3308917744" sldId="258"/>
        </pc:sldMkLst>
        <pc:graphicFrameChg chg="mod">
          <ac:chgData name="樫本　昌哉" userId="876a2c26-8157-44e7-abfc-c3c289a1bba4" providerId="ADAL" clId="{9CBEA8D9-804C-4722-B7B8-92C7903BC937}" dt="2021-04-28T20:02:24.080" v="323"/>
          <ac:graphicFrameMkLst>
            <pc:docMk/>
            <pc:sldMk cId="3308917744" sldId="258"/>
            <ac:graphicFrameMk id="4" creationId="{DBE1AAAB-6DE4-4F63-923C-17B4382BCA06}"/>
          </ac:graphicFrameMkLst>
        </pc:graphicFrameChg>
      </pc:sldChg>
      <pc:sldChg chg="addSp delSp modSp mod addAnim delAnim delDesignElem">
        <pc:chgData name="樫本　昌哉" userId="876a2c26-8157-44e7-abfc-c3c289a1bba4" providerId="ADAL" clId="{9CBEA8D9-804C-4722-B7B8-92C7903BC937}" dt="2021-04-28T19:40:10.805" v="95"/>
        <pc:sldMkLst>
          <pc:docMk/>
          <pc:sldMk cId="2166786730" sldId="259"/>
        </pc:sldMkLst>
        <pc:spChg chg="mod">
          <ac:chgData name="樫本　昌哉" userId="876a2c26-8157-44e7-abfc-c3c289a1bba4" providerId="ADAL" clId="{9CBEA8D9-804C-4722-B7B8-92C7903BC937}" dt="2021-04-28T19:30:42.099" v="11" actId="26606"/>
          <ac:spMkLst>
            <pc:docMk/>
            <pc:sldMk cId="2166786730" sldId="259"/>
            <ac:spMk id="2" creationId="{FA1DB3B7-48F2-4FC7-AEAE-AE744AD34909}"/>
          </ac:spMkLst>
        </pc:spChg>
        <pc:spChg chg="add del">
          <ac:chgData name="樫本　昌哉" userId="876a2c26-8157-44e7-abfc-c3c289a1bba4" providerId="ADAL" clId="{9CBEA8D9-804C-4722-B7B8-92C7903BC937}" dt="2021-04-28T19:30:42.099" v="11" actId="26606"/>
          <ac:spMkLst>
            <pc:docMk/>
            <pc:sldMk cId="2166786730" sldId="259"/>
            <ac:spMk id="90" creationId="{23D09407-53BC-485E-B4CE-BC5E4FC4B25B}"/>
          </ac:spMkLst>
        </pc:spChg>
        <pc:spChg chg="add del">
          <ac:chgData name="樫本　昌哉" userId="876a2c26-8157-44e7-abfc-c3c289a1bba4" providerId="ADAL" clId="{9CBEA8D9-804C-4722-B7B8-92C7903BC937}" dt="2021-04-28T19:30:42.099" v="11" actId="26606"/>
          <ac:spMkLst>
            <pc:docMk/>
            <pc:sldMk cId="2166786730" sldId="259"/>
            <ac:spMk id="96" creationId="{921DB988-49FC-4608-B0A2-E2F3A4019041}"/>
          </ac:spMkLst>
        </pc:spChg>
        <pc:spChg chg="add del">
          <ac:chgData name="樫本　昌哉" userId="876a2c26-8157-44e7-abfc-c3c289a1bba4" providerId="ADAL" clId="{9CBEA8D9-804C-4722-B7B8-92C7903BC937}" dt="2021-04-28T19:30:39.925" v="5" actId="26606"/>
          <ac:spMkLst>
            <pc:docMk/>
            <pc:sldMk cId="2166786730" sldId="259"/>
            <ac:spMk id="103" creationId="{7F57BEA8-497D-4AA8-8A18-BDCD696B25FE}"/>
          </ac:spMkLst>
        </pc:spChg>
        <pc:spChg chg="add del">
          <ac:chgData name="樫本　昌哉" userId="876a2c26-8157-44e7-abfc-c3c289a1bba4" providerId="ADAL" clId="{9CBEA8D9-804C-4722-B7B8-92C7903BC937}" dt="2021-04-28T19:30:42.093" v="10" actId="26606"/>
          <ac:spMkLst>
            <pc:docMk/>
            <pc:sldMk cId="2166786730" sldId="259"/>
            <ac:spMk id="109" creationId="{C4EC5440-A44A-4132-8B18-7EB733DBE973}"/>
          </ac:spMkLst>
        </pc:spChg>
        <pc:spChg chg="add del">
          <ac:chgData name="樫本　昌哉" userId="876a2c26-8157-44e7-abfc-c3c289a1bba4" providerId="ADAL" clId="{9CBEA8D9-804C-4722-B7B8-92C7903BC937}" dt="2021-04-28T19:30:42.093" v="10" actId="26606"/>
          <ac:spMkLst>
            <pc:docMk/>
            <pc:sldMk cId="2166786730" sldId="259"/>
            <ac:spMk id="110" creationId="{A93898FF-D987-4B0E-BFB4-85F5EB356D4D}"/>
          </ac:spMkLst>
        </pc:spChg>
        <pc:spChg chg="add del">
          <ac:chgData name="樫本　昌哉" userId="876a2c26-8157-44e7-abfc-c3c289a1bba4" providerId="ADAL" clId="{9CBEA8D9-804C-4722-B7B8-92C7903BC937}" dt="2021-04-28T19:30:42.093" v="10" actId="26606"/>
          <ac:spMkLst>
            <pc:docMk/>
            <pc:sldMk cId="2166786730" sldId="259"/>
            <ac:spMk id="111" creationId="{EC506A02-88EF-4B1C-BDB5-C99B4911C293}"/>
          </ac:spMkLst>
        </pc:spChg>
        <pc:spChg chg="add del">
          <ac:chgData name="樫本　昌哉" userId="876a2c26-8157-44e7-abfc-c3c289a1bba4" providerId="ADAL" clId="{9CBEA8D9-804C-4722-B7B8-92C7903BC937}" dt="2021-04-28T19:30:42.093" v="10" actId="26606"/>
          <ac:spMkLst>
            <pc:docMk/>
            <pc:sldMk cId="2166786730" sldId="259"/>
            <ac:spMk id="113" creationId="{799037F2-4CAF-446B-90DB-1480B247AA69}"/>
          </ac:spMkLst>
        </pc:spChg>
        <pc:spChg chg="add del">
          <ac:chgData name="樫本　昌哉" userId="876a2c26-8157-44e7-abfc-c3c289a1bba4" providerId="ADAL" clId="{9CBEA8D9-804C-4722-B7B8-92C7903BC937}" dt="2021-04-28T19:40:10.805" v="95"/>
          <ac:spMkLst>
            <pc:docMk/>
            <pc:sldMk cId="2166786730" sldId="259"/>
            <ac:spMk id="116" creationId="{7F57BEA8-497D-4AA8-8A18-BDCD696B25FE}"/>
          </ac:spMkLst>
        </pc:spChg>
        <pc:grpChg chg="add del">
          <ac:chgData name="樫本　昌哉" userId="876a2c26-8157-44e7-abfc-c3c289a1bba4" providerId="ADAL" clId="{9CBEA8D9-804C-4722-B7B8-92C7903BC937}" dt="2021-04-28T19:30:42.099" v="11" actId="26606"/>
          <ac:grpSpMkLst>
            <pc:docMk/>
            <pc:sldMk cId="2166786730" sldId="259"/>
            <ac:grpSpMk id="85" creationId="{E9B930FD-8671-4C4C-ADCF-73AC1D0CD417}"/>
          </ac:grpSpMkLst>
        </pc:grpChg>
        <pc:grpChg chg="add del">
          <ac:chgData name="樫本　昌哉" userId="876a2c26-8157-44e7-abfc-c3c289a1bba4" providerId="ADAL" clId="{9CBEA8D9-804C-4722-B7B8-92C7903BC937}" dt="2021-04-28T19:30:42.099" v="11" actId="26606"/>
          <ac:grpSpMkLst>
            <pc:docMk/>
            <pc:sldMk cId="2166786730" sldId="259"/>
            <ac:grpSpMk id="91" creationId="{383C2651-AE0C-4AE4-8725-E2F9414FE219}"/>
          </ac:grpSpMkLst>
        </pc:grpChg>
        <pc:picChg chg="del">
          <ac:chgData name="樫本　昌哉" userId="876a2c26-8157-44e7-abfc-c3c289a1bba4" providerId="ADAL" clId="{9CBEA8D9-804C-4722-B7B8-92C7903BC937}" dt="2021-04-28T19:30:31.307" v="1" actId="478"/>
          <ac:picMkLst>
            <pc:docMk/>
            <pc:sldMk cId="2166786730" sldId="259"/>
            <ac:picMk id="10" creationId="{0127F915-E14F-418E-9388-A95BED570639}"/>
          </ac:picMkLst>
        </pc:picChg>
        <pc:picChg chg="add mod">
          <ac:chgData name="樫本　昌哉" userId="876a2c26-8157-44e7-abfc-c3c289a1bba4" providerId="ADAL" clId="{9CBEA8D9-804C-4722-B7B8-92C7903BC937}" dt="2021-04-28T19:30:44.889" v="13" actId="962"/>
          <ac:picMkLst>
            <pc:docMk/>
            <pc:sldMk cId="2166786730" sldId="259"/>
            <ac:picMk id="16" creationId="{68B320DD-D253-49D0-B42F-1D75E01C9A01}"/>
          </ac:picMkLst>
        </pc:picChg>
        <pc:picChg chg="add del">
          <ac:chgData name="樫本　昌哉" userId="876a2c26-8157-44e7-abfc-c3c289a1bba4" providerId="ADAL" clId="{9CBEA8D9-804C-4722-B7B8-92C7903BC937}" dt="2021-04-28T19:30:42.093" v="10" actId="26606"/>
          <ac:picMkLst>
            <pc:docMk/>
            <pc:sldMk cId="2166786730" sldId="259"/>
            <ac:picMk id="112" creationId="{8A2842C0-6210-4FDB-B1FF-C14C927377FB}"/>
          </ac:picMkLst>
        </pc:picChg>
        <pc:cxnChg chg="add del">
          <ac:chgData name="樫本　昌哉" userId="876a2c26-8157-44e7-abfc-c3c289a1bba4" providerId="ADAL" clId="{9CBEA8D9-804C-4722-B7B8-92C7903BC937}" dt="2021-04-28T19:30:39.925" v="5" actId="26606"/>
          <ac:cxnSpMkLst>
            <pc:docMk/>
            <pc:sldMk cId="2166786730" sldId="259"/>
            <ac:cxnSpMk id="101" creationId="{D2E961F1-4A28-4A5F-BBD4-6E400E5E6C75}"/>
          </ac:cxnSpMkLst>
        </pc:cxnChg>
        <pc:cxnChg chg="add del">
          <ac:chgData name="樫本　昌哉" userId="876a2c26-8157-44e7-abfc-c3c289a1bba4" providerId="ADAL" clId="{9CBEA8D9-804C-4722-B7B8-92C7903BC937}" dt="2021-04-28T19:30:39.925" v="5" actId="26606"/>
          <ac:cxnSpMkLst>
            <pc:docMk/>
            <pc:sldMk cId="2166786730" sldId="259"/>
            <ac:cxnSpMk id="105" creationId="{A82415D3-DDE5-4D63-8CB3-23A5EC581B27}"/>
          </ac:cxnSpMkLst>
        </pc:cxnChg>
        <pc:cxnChg chg="add del">
          <ac:chgData name="樫本　昌哉" userId="876a2c26-8157-44e7-abfc-c3c289a1bba4" providerId="ADAL" clId="{9CBEA8D9-804C-4722-B7B8-92C7903BC937}" dt="2021-04-28T19:30:39.925" v="5" actId="26606"/>
          <ac:cxnSpMkLst>
            <pc:docMk/>
            <pc:sldMk cId="2166786730" sldId="259"/>
            <ac:cxnSpMk id="107" creationId="{AD7193FB-6AE6-4B3B-8F89-56B55DD63B4D}"/>
          </ac:cxnSpMkLst>
        </pc:cxnChg>
        <pc:cxnChg chg="add del">
          <ac:chgData name="樫本　昌哉" userId="876a2c26-8157-44e7-abfc-c3c289a1bba4" providerId="ADAL" clId="{9CBEA8D9-804C-4722-B7B8-92C7903BC937}" dt="2021-04-28T19:40:10.805" v="95"/>
          <ac:cxnSpMkLst>
            <pc:docMk/>
            <pc:sldMk cId="2166786730" sldId="259"/>
            <ac:cxnSpMk id="115" creationId="{D2E961F1-4A28-4A5F-BBD4-6E400E5E6C75}"/>
          </ac:cxnSpMkLst>
        </pc:cxnChg>
        <pc:cxnChg chg="add del">
          <ac:chgData name="樫本　昌哉" userId="876a2c26-8157-44e7-abfc-c3c289a1bba4" providerId="ADAL" clId="{9CBEA8D9-804C-4722-B7B8-92C7903BC937}" dt="2021-04-28T19:40:10.805" v="95"/>
          <ac:cxnSpMkLst>
            <pc:docMk/>
            <pc:sldMk cId="2166786730" sldId="259"/>
            <ac:cxnSpMk id="117" creationId="{A82415D3-DDE5-4D63-8CB3-23A5EC581B27}"/>
          </ac:cxnSpMkLst>
        </pc:cxnChg>
        <pc:cxnChg chg="add del">
          <ac:chgData name="樫本　昌哉" userId="876a2c26-8157-44e7-abfc-c3c289a1bba4" providerId="ADAL" clId="{9CBEA8D9-804C-4722-B7B8-92C7903BC937}" dt="2021-04-28T19:40:10.805" v="95"/>
          <ac:cxnSpMkLst>
            <pc:docMk/>
            <pc:sldMk cId="2166786730" sldId="259"/>
            <ac:cxnSpMk id="118" creationId="{AD7193FB-6AE6-4B3B-8F89-56B55DD63B4D}"/>
          </ac:cxnSpMkLst>
        </pc:cxnChg>
      </pc:sldChg>
      <pc:sldChg chg="addSp delSp del ord delDesignElem">
        <pc:chgData name="樫本　昌哉" userId="876a2c26-8157-44e7-abfc-c3c289a1bba4" providerId="ADAL" clId="{9CBEA8D9-804C-4722-B7B8-92C7903BC937}" dt="2021-04-28T19:53:51.300" v="249" actId="47"/>
        <pc:sldMkLst>
          <pc:docMk/>
          <pc:sldMk cId="675987074" sldId="260"/>
        </pc:sldMkLst>
        <pc:spChg chg="add del">
          <ac:chgData name="樫本　昌哉" userId="876a2c26-8157-44e7-abfc-c3c289a1bba4" providerId="ADAL" clId="{9CBEA8D9-804C-4722-B7B8-92C7903BC937}" dt="2021-04-28T19:40:10.805" v="95"/>
          <ac:spMkLst>
            <pc:docMk/>
            <pc:sldMk cId="675987074" sldId="260"/>
            <ac:spMk id="19" creationId="{A580F890-B085-4E95-96AA-55AEBEC5CE6E}"/>
          </ac:spMkLst>
        </pc:spChg>
        <pc:spChg chg="add del">
          <ac:chgData name="樫本　昌哉" userId="876a2c26-8157-44e7-abfc-c3c289a1bba4" providerId="ADAL" clId="{9CBEA8D9-804C-4722-B7B8-92C7903BC937}" dt="2021-04-28T19:40:10.805" v="95"/>
          <ac:spMkLst>
            <pc:docMk/>
            <pc:sldMk cId="675987074" sldId="260"/>
            <ac:spMk id="20" creationId="{2B566528-1B12-4246-9431-5C2D7D081168}"/>
          </ac:spMkLst>
        </pc:spChg>
        <pc:spChg chg="add del">
          <ac:chgData name="樫本　昌哉" userId="876a2c26-8157-44e7-abfc-c3c289a1bba4" providerId="ADAL" clId="{9CBEA8D9-804C-4722-B7B8-92C7903BC937}" dt="2021-04-28T19:40:10.805" v="95"/>
          <ac:spMkLst>
            <pc:docMk/>
            <pc:sldMk cId="675987074" sldId="260"/>
            <ac:spMk id="21" creationId="{D3F51FEB-38FB-4F6C-9F7B-2F2AFAB65463}"/>
          </ac:spMkLst>
        </pc:spChg>
        <pc:spChg chg="add del">
          <ac:chgData name="樫本　昌哉" userId="876a2c26-8157-44e7-abfc-c3c289a1bba4" providerId="ADAL" clId="{9CBEA8D9-804C-4722-B7B8-92C7903BC937}" dt="2021-04-28T19:40:10.805" v="95"/>
          <ac:spMkLst>
            <pc:docMk/>
            <pc:sldMk cId="675987074" sldId="260"/>
            <ac:spMk id="22" creationId="{2E80C965-DB6D-4F81-9E9E-B027384D0BD6}"/>
          </ac:spMkLst>
        </pc:spChg>
        <pc:spChg chg="add del">
          <ac:chgData name="樫本　昌哉" userId="876a2c26-8157-44e7-abfc-c3c289a1bba4" providerId="ADAL" clId="{9CBEA8D9-804C-4722-B7B8-92C7903BC937}" dt="2021-04-28T19:40:10.805" v="95"/>
          <ac:spMkLst>
            <pc:docMk/>
            <pc:sldMk cId="675987074" sldId="260"/>
            <ac:spMk id="23" creationId="{1E547BA6-BAE0-43BB-A7CA-60F69CE252F0}"/>
          </ac:spMkLst>
        </pc:spChg>
      </pc:sldChg>
      <pc:sldChg chg="addSp delSp modSp mod setBg">
        <pc:chgData name="樫本　昌哉" userId="876a2c26-8157-44e7-abfc-c3c289a1bba4" providerId="ADAL" clId="{9CBEA8D9-804C-4722-B7B8-92C7903BC937}" dt="2021-04-28T20:00:55.865" v="319" actId="26606"/>
        <pc:sldMkLst>
          <pc:docMk/>
          <pc:sldMk cId="2778359110" sldId="261"/>
        </pc:sldMkLst>
        <pc:spChg chg="mod">
          <ac:chgData name="樫本　昌哉" userId="876a2c26-8157-44e7-abfc-c3c289a1bba4" providerId="ADAL" clId="{9CBEA8D9-804C-4722-B7B8-92C7903BC937}" dt="2021-04-28T20:00:55.865" v="319" actId="26606"/>
          <ac:spMkLst>
            <pc:docMk/>
            <pc:sldMk cId="2778359110" sldId="261"/>
            <ac:spMk id="2" creationId="{CC97A920-5B13-41DA-80A9-796B7990152D}"/>
          </ac:spMkLst>
        </pc:spChg>
        <pc:spChg chg="del mod">
          <ac:chgData name="樫本　昌哉" userId="876a2c26-8157-44e7-abfc-c3c289a1bba4" providerId="ADAL" clId="{9CBEA8D9-804C-4722-B7B8-92C7903BC937}" dt="2021-04-28T19:58:44.494" v="304" actId="26606"/>
          <ac:spMkLst>
            <pc:docMk/>
            <pc:sldMk cId="2778359110" sldId="261"/>
            <ac:spMk id="3" creationId="{61289CAE-7325-4E85-9869-43F550938AD6}"/>
          </ac:spMkLst>
        </pc:spChg>
        <pc:spChg chg="add del">
          <ac:chgData name="樫本　昌哉" userId="876a2c26-8157-44e7-abfc-c3c289a1bba4" providerId="ADAL" clId="{9CBEA8D9-804C-4722-B7B8-92C7903BC937}" dt="2021-04-28T19:58:44.494" v="304" actId="26606"/>
          <ac:spMkLst>
            <pc:docMk/>
            <pc:sldMk cId="2778359110" sldId="261"/>
            <ac:spMk id="8" creationId="{46D6306C-ED4F-4AAE-B4A5-EEA6AFAD726E}"/>
          </ac:spMkLst>
        </pc:spChg>
        <pc:spChg chg="add del">
          <ac:chgData name="樫本　昌哉" userId="876a2c26-8157-44e7-abfc-c3c289a1bba4" providerId="ADAL" clId="{9CBEA8D9-804C-4722-B7B8-92C7903BC937}" dt="2021-04-28T19:58:44.494" v="304" actId="26606"/>
          <ac:spMkLst>
            <pc:docMk/>
            <pc:sldMk cId="2778359110" sldId="261"/>
            <ac:spMk id="10" creationId="{0EC5361D-F897-4856-B945-0455A365EB24}"/>
          </ac:spMkLst>
        </pc:spChg>
        <pc:spChg chg="add del">
          <ac:chgData name="樫本　昌哉" userId="876a2c26-8157-44e7-abfc-c3c289a1bba4" providerId="ADAL" clId="{9CBEA8D9-804C-4722-B7B8-92C7903BC937}" dt="2021-04-28T19:58:44.494" v="304" actId="26606"/>
          <ac:spMkLst>
            <pc:docMk/>
            <pc:sldMk cId="2778359110" sldId="261"/>
            <ac:spMk id="12" creationId="{4508C0C5-2268-42B5-B3C8-4D0899E05F8C}"/>
          </ac:spMkLst>
        </pc:spChg>
        <pc:spChg chg="add del">
          <ac:chgData name="樫本　昌哉" userId="876a2c26-8157-44e7-abfc-c3c289a1bba4" providerId="ADAL" clId="{9CBEA8D9-804C-4722-B7B8-92C7903BC937}" dt="2021-04-28T19:58:44.494" v="304" actId="26606"/>
          <ac:spMkLst>
            <pc:docMk/>
            <pc:sldMk cId="2778359110" sldId="261"/>
            <ac:spMk id="14" creationId="{141ACBDB-38F8-4B34-8183-BD95B4E55A62}"/>
          </ac:spMkLst>
        </pc:spChg>
        <pc:spChg chg="add del">
          <ac:chgData name="樫本　昌哉" userId="876a2c26-8157-44e7-abfc-c3c289a1bba4" providerId="ADAL" clId="{9CBEA8D9-804C-4722-B7B8-92C7903BC937}" dt="2021-04-28T19:58:44.494" v="304" actId="26606"/>
          <ac:spMkLst>
            <pc:docMk/>
            <pc:sldMk cId="2778359110" sldId="261"/>
            <ac:spMk id="16" creationId="{DE00DB52-3455-4E2F-867B-A6D0516E175B}"/>
          </ac:spMkLst>
        </pc:spChg>
        <pc:spChg chg="add del">
          <ac:chgData name="樫本　昌哉" userId="876a2c26-8157-44e7-abfc-c3c289a1bba4" providerId="ADAL" clId="{9CBEA8D9-804C-4722-B7B8-92C7903BC937}" dt="2021-04-28T19:58:44.494" v="304" actId="26606"/>
          <ac:spMkLst>
            <pc:docMk/>
            <pc:sldMk cId="2778359110" sldId="261"/>
            <ac:spMk id="18" creationId="{9E914C83-E0D8-4953-92D5-169D28CB43AE}"/>
          </ac:spMkLst>
        </pc:spChg>
        <pc:spChg chg="add del">
          <ac:chgData name="樫本　昌哉" userId="876a2c26-8157-44e7-abfc-c3c289a1bba4" providerId="ADAL" clId="{9CBEA8D9-804C-4722-B7B8-92C7903BC937}" dt="2021-04-28T19:58:44.494" v="304" actId="26606"/>
          <ac:spMkLst>
            <pc:docMk/>
            <pc:sldMk cId="2778359110" sldId="261"/>
            <ac:spMk id="20" creationId="{3512E083-F550-46AF-8490-767ECFD00CB7}"/>
          </ac:spMkLst>
        </pc:spChg>
        <pc:spChg chg="add del">
          <ac:chgData name="樫本　昌哉" userId="876a2c26-8157-44e7-abfc-c3c289a1bba4" providerId="ADAL" clId="{9CBEA8D9-804C-4722-B7B8-92C7903BC937}" dt="2021-04-28T19:58:39.890" v="299" actId="26606"/>
          <ac:spMkLst>
            <pc:docMk/>
            <pc:sldMk cId="2778359110" sldId="261"/>
            <ac:spMk id="25" creationId="{B72AC948-0302-47F8-8507-14B8D9BC74ED}"/>
          </ac:spMkLst>
        </pc:spChg>
        <pc:spChg chg="add del">
          <ac:chgData name="樫本　昌哉" userId="876a2c26-8157-44e7-abfc-c3c289a1bba4" providerId="ADAL" clId="{9CBEA8D9-804C-4722-B7B8-92C7903BC937}" dt="2021-04-28T19:58:44.476" v="303" actId="26606"/>
          <ac:spMkLst>
            <pc:docMk/>
            <pc:sldMk cId="2778359110" sldId="261"/>
            <ac:spMk id="29" creationId="{12ED3B7D-405D-4DFA-8608-B6DE7467183E}"/>
          </ac:spMkLst>
        </pc:spChg>
        <pc:spChg chg="add del">
          <ac:chgData name="樫本　昌哉" userId="876a2c26-8157-44e7-abfc-c3c289a1bba4" providerId="ADAL" clId="{9CBEA8D9-804C-4722-B7B8-92C7903BC937}" dt="2021-04-28T19:58:39.890" v="299" actId="26606"/>
          <ac:spMkLst>
            <pc:docMk/>
            <pc:sldMk cId="2778359110" sldId="261"/>
            <ac:spMk id="31" creationId="{6C132392-D5FF-4588-8FA1-5BAD77BF6464}"/>
          </ac:spMkLst>
        </pc:spChg>
        <pc:spChg chg="add del">
          <ac:chgData name="樫本　昌哉" userId="876a2c26-8157-44e7-abfc-c3c289a1bba4" providerId="ADAL" clId="{9CBEA8D9-804C-4722-B7B8-92C7903BC937}" dt="2021-04-28T19:58:39.890" v="299" actId="26606"/>
          <ac:spMkLst>
            <pc:docMk/>
            <pc:sldMk cId="2778359110" sldId="261"/>
            <ac:spMk id="33" creationId="{C7EAC045-695C-4E73-9B7C-AFD6FB22DA20}"/>
          </ac:spMkLst>
        </pc:spChg>
        <pc:spChg chg="add del">
          <ac:chgData name="樫本　昌哉" userId="876a2c26-8157-44e7-abfc-c3c289a1bba4" providerId="ADAL" clId="{9CBEA8D9-804C-4722-B7B8-92C7903BC937}" dt="2021-04-28T19:58:44.476" v="303" actId="26606"/>
          <ac:spMkLst>
            <pc:docMk/>
            <pc:sldMk cId="2778359110" sldId="261"/>
            <ac:spMk id="37" creationId="{C7EAC045-695C-4E73-9B7C-AFD6FB22DA20}"/>
          </ac:spMkLst>
        </pc:spChg>
        <pc:spChg chg="add del">
          <ac:chgData name="樫本　昌哉" userId="876a2c26-8157-44e7-abfc-c3c289a1bba4" providerId="ADAL" clId="{9CBEA8D9-804C-4722-B7B8-92C7903BC937}" dt="2021-04-28T19:58:42.439" v="301" actId="26606"/>
          <ac:spMkLst>
            <pc:docMk/>
            <pc:sldMk cId="2778359110" sldId="261"/>
            <ac:spMk id="39" creationId="{5B0AD8C2-CA64-45DC-B5E0-FA242F7B1CD7}"/>
          </ac:spMkLst>
        </pc:spChg>
        <pc:spChg chg="add del">
          <ac:chgData name="樫本　昌哉" userId="876a2c26-8157-44e7-abfc-c3c289a1bba4" providerId="ADAL" clId="{9CBEA8D9-804C-4722-B7B8-92C7903BC937}" dt="2021-04-28T19:58:42.439" v="301" actId="26606"/>
          <ac:spMkLst>
            <pc:docMk/>
            <pc:sldMk cId="2778359110" sldId="261"/>
            <ac:spMk id="40" creationId="{4DE0FBC4-76C2-4FA1-A14B-AF5A773FF09E}"/>
          </ac:spMkLst>
        </pc:spChg>
        <pc:spChg chg="add del">
          <ac:chgData name="樫本　昌哉" userId="876a2c26-8157-44e7-abfc-c3c289a1bba4" providerId="ADAL" clId="{9CBEA8D9-804C-4722-B7B8-92C7903BC937}" dt="2021-04-28T19:58:42.439" v="301" actId="26606"/>
          <ac:spMkLst>
            <pc:docMk/>
            <pc:sldMk cId="2778359110" sldId="261"/>
            <ac:spMk id="41" creationId="{921838FE-7D65-41EB-8BD1-5B6A2A613467}"/>
          </ac:spMkLst>
        </pc:spChg>
        <pc:spChg chg="add del">
          <ac:chgData name="樫本　昌哉" userId="876a2c26-8157-44e7-abfc-c3c289a1bba4" providerId="ADAL" clId="{9CBEA8D9-804C-4722-B7B8-92C7903BC937}" dt="2021-04-28T19:58:44.476" v="303" actId="26606"/>
          <ac:spMkLst>
            <pc:docMk/>
            <pc:sldMk cId="2778359110" sldId="261"/>
            <ac:spMk id="43" creationId="{6F1D7EC4-8A0C-4052-8B57-196C860B1515}"/>
          </ac:spMkLst>
        </pc:spChg>
        <pc:spChg chg="add del">
          <ac:chgData name="樫本　昌哉" userId="876a2c26-8157-44e7-abfc-c3c289a1bba4" providerId="ADAL" clId="{9CBEA8D9-804C-4722-B7B8-92C7903BC937}" dt="2021-04-28T19:58:44.476" v="303" actId="26606"/>
          <ac:spMkLst>
            <pc:docMk/>
            <pc:sldMk cId="2778359110" sldId="261"/>
            <ac:spMk id="44" creationId="{404A7A3A-BEAE-4BC6-A163-5D0E5F8C4669}"/>
          </ac:spMkLst>
        </pc:spChg>
        <pc:spChg chg="add del">
          <ac:chgData name="樫本　昌哉" userId="876a2c26-8157-44e7-abfc-c3c289a1bba4" providerId="ADAL" clId="{9CBEA8D9-804C-4722-B7B8-92C7903BC937}" dt="2021-04-28T19:58:44.476" v="303" actId="26606"/>
          <ac:spMkLst>
            <pc:docMk/>
            <pc:sldMk cId="2778359110" sldId="261"/>
            <ac:spMk id="47" creationId="{6C132392-D5FF-4588-8FA1-5BAD77BF6464}"/>
          </ac:spMkLst>
        </pc:spChg>
        <pc:spChg chg="add del">
          <ac:chgData name="樫本　昌哉" userId="876a2c26-8157-44e7-abfc-c3c289a1bba4" providerId="ADAL" clId="{9CBEA8D9-804C-4722-B7B8-92C7903BC937}" dt="2021-04-28T20:00:55.865" v="319" actId="26606"/>
          <ac:spMkLst>
            <pc:docMk/>
            <pc:sldMk cId="2778359110" sldId="261"/>
            <ac:spMk id="49" creationId="{46D6306C-ED4F-4AAE-B4A5-EEA6AFAD726E}"/>
          </ac:spMkLst>
        </pc:spChg>
        <pc:spChg chg="add del">
          <ac:chgData name="樫本　昌哉" userId="876a2c26-8157-44e7-abfc-c3c289a1bba4" providerId="ADAL" clId="{9CBEA8D9-804C-4722-B7B8-92C7903BC937}" dt="2021-04-28T20:00:55.865" v="319" actId="26606"/>
          <ac:spMkLst>
            <pc:docMk/>
            <pc:sldMk cId="2778359110" sldId="261"/>
            <ac:spMk id="50" creationId="{0EC5361D-F897-4856-B945-0455A365EB24}"/>
          </ac:spMkLst>
        </pc:spChg>
        <pc:spChg chg="add del">
          <ac:chgData name="樫本　昌哉" userId="876a2c26-8157-44e7-abfc-c3c289a1bba4" providerId="ADAL" clId="{9CBEA8D9-804C-4722-B7B8-92C7903BC937}" dt="2021-04-28T20:00:55.865" v="319" actId="26606"/>
          <ac:spMkLst>
            <pc:docMk/>
            <pc:sldMk cId="2778359110" sldId="261"/>
            <ac:spMk id="51" creationId="{4508C0C5-2268-42B5-B3C8-4D0899E05F8C}"/>
          </ac:spMkLst>
        </pc:spChg>
        <pc:spChg chg="add del">
          <ac:chgData name="樫本　昌哉" userId="876a2c26-8157-44e7-abfc-c3c289a1bba4" providerId="ADAL" clId="{9CBEA8D9-804C-4722-B7B8-92C7903BC937}" dt="2021-04-28T20:00:55.865" v="319" actId="26606"/>
          <ac:spMkLst>
            <pc:docMk/>
            <pc:sldMk cId="2778359110" sldId="261"/>
            <ac:spMk id="52" creationId="{141ACBDB-38F8-4B34-8183-BD95B4E55A62}"/>
          </ac:spMkLst>
        </pc:spChg>
        <pc:spChg chg="add del">
          <ac:chgData name="樫本　昌哉" userId="876a2c26-8157-44e7-abfc-c3c289a1bba4" providerId="ADAL" clId="{9CBEA8D9-804C-4722-B7B8-92C7903BC937}" dt="2021-04-28T20:00:55.865" v="319" actId="26606"/>
          <ac:spMkLst>
            <pc:docMk/>
            <pc:sldMk cId="2778359110" sldId="261"/>
            <ac:spMk id="53" creationId="{DE00DB52-3455-4E2F-867B-A6D0516E175B}"/>
          </ac:spMkLst>
        </pc:spChg>
        <pc:spChg chg="add del">
          <ac:chgData name="樫本　昌哉" userId="876a2c26-8157-44e7-abfc-c3c289a1bba4" providerId="ADAL" clId="{9CBEA8D9-804C-4722-B7B8-92C7903BC937}" dt="2021-04-28T20:00:55.865" v="319" actId="26606"/>
          <ac:spMkLst>
            <pc:docMk/>
            <pc:sldMk cId="2778359110" sldId="261"/>
            <ac:spMk id="54" creationId="{9E914C83-E0D8-4953-92D5-169D28CB43AE}"/>
          </ac:spMkLst>
        </pc:spChg>
        <pc:spChg chg="add del">
          <ac:chgData name="樫本　昌哉" userId="876a2c26-8157-44e7-abfc-c3c289a1bba4" providerId="ADAL" clId="{9CBEA8D9-804C-4722-B7B8-92C7903BC937}" dt="2021-04-28T20:00:55.865" v="319" actId="26606"/>
          <ac:spMkLst>
            <pc:docMk/>
            <pc:sldMk cId="2778359110" sldId="261"/>
            <ac:spMk id="55" creationId="{3512E083-F550-46AF-8490-767ECFD00CB7}"/>
          </ac:spMkLst>
        </pc:spChg>
        <pc:spChg chg="add del">
          <ac:chgData name="樫本　昌哉" userId="876a2c26-8157-44e7-abfc-c3c289a1bba4" providerId="ADAL" clId="{9CBEA8D9-804C-4722-B7B8-92C7903BC937}" dt="2021-04-28T20:00:55.137" v="316" actId="26606"/>
          <ac:spMkLst>
            <pc:docMk/>
            <pc:sldMk cId="2778359110" sldId="261"/>
            <ac:spMk id="60" creationId="{2B566528-1B12-4246-9431-5C2D7D081168}"/>
          </ac:spMkLst>
        </pc:spChg>
        <pc:spChg chg="add del">
          <ac:chgData name="樫本　昌哉" userId="876a2c26-8157-44e7-abfc-c3c289a1bba4" providerId="ADAL" clId="{9CBEA8D9-804C-4722-B7B8-92C7903BC937}" dt="2021-04-28T20:00:55.137" v="316" actId="26606"/>
          <ac:spMkLst>
            <pc:docMk/>
            <pc:sldMk cId="2778359110" sldId="261"/>
            <ac:spMk id="62" creationId="{D3F51FEB-38FB-4F6C-9F7B-2F2AFAB65463}"/>
          </ac:spMkLst>
        </pc:spChg>
        <pc:spChg chg="add del">
          <ac:chgData name="樫本　昌哉" userId="876a2c26-8157-44e7-abfc-c3c289a1bba4" providerId="ADAL" clId="{9CBEA8D9-804C-4722-B7B8-92C7903BC937}" dt="2021-04-28T20:00:55.137" v="316" actId="26606"/>
          <ac:spMkLst>
            <pc:docMk/>
            <pc:sldMk cId="2778359110" sldId="261"/>
            <ac:spMk id="64" creationId="{1E547BA6-BAE0-43BB-A7CA-60F69CE252F0}"/>
          </ac:spMkLst>
        </pc:spChg>
        <pc:spChg chg="add del">
          <ac:chgData name="樫本　昌哉" userId="876a2c26-8157-44e7-abfc-c3c289a1bba4" providerId="ADAL" clId="{9CBEA8D9-804C-4722-B7B8-92C7903BC937}" dt="2021-04-28T20:00:55.137" v="316" actId="26606"/>
          <ac:spMkLst>
            <pc:docMk/>
            <pc:sldMk cId="2778359110" sldId="261"/>
            <ac:spMk id="66" creationId="{7D1CF9C3-27BF-4915-B9F6-09FA31579873}"/>
          </ac:spMkLst>
        </pc:spChg>
        <pc:spChg chg="add del">
          <ac:chgData name="樫本　昌哉" userId="876a2c26-8157-44e7-abfc-c3c289a1bba4" providerId="ADAL" clId="{9CBEA8D9-804C-4722-B7B8-92C7903BC937}" dt="2021-04-28T20:00:55.817" v="318" actId="26606"/>
          <ac:spMkLst>
            <pc:docMk/>
            <pc:sldMk cId="2778359110" sldId="261"/>
            <ac:spMk id="68" creationId="{46D6306C-ED4F-4AAE-B4A5-EEA6AFAD726E}"/>
          </ac:spMkLst>
        </pc:spChg>
        <pc:spChg chg="add del">
          <ac:chgData name="樫本　昌哉" userId="876a2c26-8157-44e7-abfc-c3c289a1bba4" providerId="ADAL" clId="{9CBEA8D9-804C-4722-B7B8-92C7903BC937}" dt="2021-04-28T20:00:55.817" v="318" actId="26606"/>
          <ac:spMkLst>
            <pc:docMk/>
            <pc:sldMk cId="2778359110" sldId="261"/>
            <ac:spMk id="69" creationId="{0EC5361D-F897-4856-B945-0455A365EB24}"/>
          </ac:spMkLst>
        </pc:spChg>
        <pc:spChg chg="add del">
          <ac:chgData name="樫本　昌哉" userId="876a2c26-8157-44e7-abfc-c3c289a1bba4" providerId="ADAL" clId="{9CBEA8D9-804C-4722-B7B8-92C7903BC937}" dt="2021-04-28T20:00:55.817" v="318" actId="26606"/>
          <ac:spMkLst>
            <pc:docMk/>
            <pc:sldMk cId="2778359110" sldId="261"/>
            <ac:spMk id="70" creationId="{4508C0C5-2268-42B5-B3C8-4D0899E05F8C}"/>
          </ac:spMkLst>
        </pc:spChg>
        <pc:spChg chg="add del">
          <ac:chgData name="樫本　昌哉" userId="876a2c26-8157-44e7-abfc-c3c289a1bba4" providerId="ADAL" clId="{9CBEA8D9-804C-4722-B7B8-92C7903BC937}" dt="2021-04-28T20:00:55.817" v="318" actId="26606"/>
          <ac:spMkLst>
            <pc:docMk/>
            <pc:sldMk cId="2778359110" sldId="261"/>
            <ac:spMk id="71" creationId="{141ACBDB-38F8-4B34-8183-BD95B4E55A62}"/>
          </ac:spMkLst>
        </pc:spChg>
        <pc:spChg chg="add del">
          <ac:chgData name="樫本　昌哉" userId="876a2c26-8157-44e7-abfc-c3c289a1bba4" providerId="ADAL" clId="{9CBEA8D9-804C-4722-B7B8-92C7903BC937}" dt="2021-04-28T20:00:55.817" v="318" actId="26606"/>
          <ac:spMkLst>
            <pc:docMk/>
            <pc:sldMk cId="2778359110" sldId="261"/>
            <ac:spMk id="72" creationId="{DE00DB52-3455-4E2F-867B-A6D0516E175B}"/>
          </ac:spMkLst>
        </pc:spChg>
        <pc:spChg chg="add del">
          <ac:chgData name="樫本　昌哉" userId="876a2c26-8157-44e7-abfc-c3c289a1bba4" providerId="ADAL" clId="{9CBEA8D9-804C-4722-B7B8-92C7903BC937}" dt="2021-04-28T20:00:55.817" v="318" actId="26606"/>
          <ac:spMkLst>
            <pc:docMk/>
            <pc:sldMk cId="2778359110" sldId="261"/>
            <ac:spMk id="73" creationId="{9E914C83-E0D8-4953-92D5-169D28CB43AE}"/>
          </ac:spMkLst>
        </pc:spChg>
        <pc:spChg chg="add del">
          <ac:chgData name="樫本　昌哉" userId="876a2c26-8157-44e7-abfc-c3c289a1bba4" providerId="ADAL" clId="{9CBEA8D9-804C-4722-B7B8-92C7903BC937}" dt="2021-04-28T20:00:55.817" v="318" actId="26606"/>
          <ac:spMkLst>
            <pc:docMk/>
            <pc:sldMk cId="2778359110" sldId="261"/>
            <ac:spMk id="74" creationId="{3512E083-F550-46AF-8490-767ECFD00CB7}"/>
          </ac:spMkLst>
        </pc:spChg>
        <pc:spChg chg="add">
          <ac:chgData name="樫本　昌哉" userId="876a2c26-8157-44e7-abfc-c3c289a1bba4" providerId="ADAL" clId="{9CBEA8D9-804C-4722-B7B8-92C7903BC937}" dt="2021-04-28T20:00:55.865" v="319" actId="26606"/>
          <ac:spMkLst>
            <pc:docMk/>
            <pc:sldMk cId="2778359110" sldId="261"/>
            <ac:spMk id="76" creationId="{2B566528-1B12-4246-9431-5C2D7D081168}"/>
          </ac:spMkLst>
        </pc:spChg>
        <pc:spChg chg="add">
          <ac:chgData name="樫本　昌哉" userId="876a2c26-8157-44e7-abfc-c3c289a1bba4" providerId="ADAL" clId="{9CBEA8D9-804C-4722-B7B8-92C7903BC937}" dt="2021-04-28T20:00:55.865" v="319" actId="26606"/>
          <ac:spMkLst>
            <pc:docMk/>
            <pc:sldMk cId="2778359110" sldId="261"/>
            <ac:spMk id="77" creationId="{D3F51FEB-38FB-4F6C-9F7B-2F2AFAB65463}"/>
          </ac:spMkLst>
        </pc:spChg>
        <pc:spChg chg="add">
          <ac:chgData name="樫本　昌哉" userId="876a2c26-8157-44e7-abfc-c3c289a1bba4" providerId="ADAL" clId="{9CBEA8D9-804C-4722-B7B8-92C7903BC937}" dt="2021-04-28T20:00:55.865" v="319" actId="26606"/>
          <ac:spMkLst>
            <pc:docMk/>
            <pc:sldMk cId="2778359110" sldId="261"/>
            <ac:spMk id="78" creationId="{1E547BA6-BAE0-43BB-A7CA-60F69CE252F0}"/>
          </ac:spMkLst>
        </pc:spChg>
        <pc:spChg chg="add">
          <ac:chgData name="樫本　昌哉" userId="876a2c26-8157-44e7-abfc-c3c289a1bba4" providerId="ADAL" clId="{9CBEA8D9-804C-4722-B7B8-92C7903BC937}" dt="2021-04-28T20:00:55.865" v="319" actId="26606"/>
          <ac:spMkLst>
            <pc:docMk/>
            <pc:sldMk cId="2778359110" sldId="261"/>
            <ac:spMk id="79" creationId="{7D1CF9C3-27BF-4915-B9F6-09FA31579873}"/>
          </ac:spMkLst>
        </pc:spChg>
        <pc:grpChg chg="add del">
          <ac:chgData name="樫本　昌哉" userId="876a2c26-8157-44e7-abfc-c3c289a1bba4" providerId="ADAL" clId="{9CBEA8D9-804C-4722-B7B8-92C7903BC937}" dt="2021-04-28T19:58:39.890" v="299" actId="26606"/>
          <ac:grpSpMkLst>
            <pc:docMk/>
            <pc:sldMk cId="2778359110" sldId="261"/>
            <ac:grpSpMk id="27" creationId="{35E49727-ABCF-4829-A82A-72062E73A35B}"/>
          </ac:grpSpMkLst>
        </pc:grpChg>
        <pc:grpChg chg="add del">
          <ac:chgData name="樫本　昌哉" userId="876a2c26-8157-44e7-abfc-c3c289a1bba4" providerId="ADAL" clId="{9CBEA8D9-804C-4722-B7B8-92C7903BC937}" dt="2021-04-28T19:58:39.890" v="299" actId="26606"/>
          <ac:grpSpMkLst>
            <pc:docMk/>
            <pc:sldMk cId="2778359110" sldId="261"/>
            <ac:grpSpMk id="35" creationId="{FD47CE07-4A2E-4A4A-BB03-79FD398547EF}"/>
          </ac:grpSpMkLst>
        </pc:grpChg>
        <pc:grpChg chg="add del">
          <ac:chgData name="樫本　昌哉" userId="876a2c26-8157-44e7-abfc-c3c289a1bba4" providerId="ADAL" clId="{9CBEA8D9-804C-4722-B7B8-92C7903BC937}" dt="2021-04-28T19:58:44.476" v="303" actId="26606"/>
          <ac:grpSpMkLst>
            <pc:docMk/>
            <pc:sldMk cId="2778359110" sldId="261"/>
            <ac:grpSpMk id="45" creationId="{4AE9E3B2-BC34-46EF-BE18-7E728778245E}"/>
          </ac:grpSpMkLst>
        </pc:grpChg>
        <pc:graphicFrameChg chg="add mod modGraphic">
          <ac:chgData name="樫本　昌哉" userId="876a2c26-8157-44e7-abfc-c3c289a1bba4" providerId="ADAL" clId="{9CBEA8D9-804C-4722-B7B8-92C7903BC937}" dt="2021-04-28T20:00:55.865" v="319" actId="26606"/>
          <ac:graphicFrameMkLst>
            <pc:docMk/>
            <pc:sldMk cId="2778359110" sldId="261"/>
            <ac:graphicFrameMk id="22" creationId="{B4D71188-9B7D-432A-A4A6-84600C792632}"/>
          </ac:graphicFrameMkLst>
        </pc:graphicFrameChg>
      </pc:sldChg>
      <pc:sldChg chg="addSp delSp modSp new mod modMedia setBg modClrScheme addAnim delAnim delDesignElem chgLayout">
        <pc:chgData name="樫本　昌哉" userId="876a2c26-8157-44e7-abfc-c3c289a1bba4" providerId="ADAL" clId="{9CBEA8D9-804C-4722-B7B8-92C7903BC937}" dt="2021-04-28T19:42:46.171" v="140"/>
        <pc:sldMkLst>
          <pc:docMk/>
          <pc:sldMk cId="3687230624" sldId="262"/>
        </pc:sldMkLst>
        <pc:spChg chg="del mod ord">
          <ac:chgData name="樫本　昌哉" userId="876a2c26-8157-44e7-abfc-c3c289a1bba4" providerId="ADAL" clId="{9CBEA8D9-804C-4722-B7B8-92C7903BC937}" dt="2021-04-28T19:41:42.344" v="126" actId="478"/>
          <ac:spMkLst>
            <pc:docMk/>
            <pc:sldMk cId="3687230624" sldId="262"/>
            <ac:spMk id="2" creationId="{F300CE82-EEC7-490B-8D73-BD4AE216E8AE}"/>
          </ac:spMkLst>
        </pc:spChg>
        <pc:spChg chg="del mod ord">
          <ac:chgData name="樫本　昌哉" userId="876a2c26-8157-44e7-abfc-c3c289a1bba4" providerId="ADAL" clId="{9CBEA8D9-804C-4722-B7B8-92C7903BC937}" dt="2021-04-28T19:35:26.264" v="39" actId="700"/>
          <ac:spMkLst>
            <pc:docMk/>
            <pc:sldMk cId="3687230624" sldId="262"/>
            <ac:spMk id="3" creationId="{7FB0B73C-0792-4F21-B501-72D03F5FF9C6}"/>
          </ac:spMkLst>
        </pc:spChg>
        <pc:spChg chg="add del mod ord">
          <ac:chgData name="樫本　昌哉" userId="876a2c26-8157-44e7-abfc-c3c289a1bba4" providerId="ADAL" clId="{9CBEA8D9-804C-4722-B7B8-92C7903BC937}" dt="2021-04-28T19:38:09.070" v="70" actId="700"/>
          <ac:spMkLst>
            <pc:docMk/>
            <pc:sldMk cId="3687230624" sldId="262"/>
            <ac:spMk id="4" creationId="{95092875-56E0-4B73-9816-97E0A91B79FD}"/>
          </ac:spMkLst>
        </pc:spChg>
        <pc:spChg chg="add del mod ord">
          <ac:chgData name="樫本　昌哉" userId="876a2c26-8157-44e7-abfc-c3c289a1bba4" providerId="ADAL" clId="{9CBEA8D9-804C-4722-B7B8-92C7903BC937}" dt="2021-04-28T19:38:09.070" v="70" actId="700"/>
          <ac:spMkLst>
            <pc:docMk/>
            <pc:sldMk cId="3687230624" sldId="262"/>
            <ac:spMk id="5" creationId="{95CC8CC5-0D18-472B-877E-D71F014CB8D0}"/>
          </ac:spMkLst>
        </pc:spChg>
        <pc:spChg chg="add del mod ord">
          <ac:chgData name="樫本　昌哉" userId="876a2c26-8157-44e7-abfc-c3c289a1bba4" providerId="ADAL" clId="{9CBEA8D9-804C-4722-B7B8-92C7903BC937}" dt="2021-04-28T19:38:09.070" v="70" actId="700"/>
          <ac:spMkLst>
            <pc:docMk/>
            <pc:sldMk cId="3687230624" sldId="262"/>
            <ac:spMk id="6" creationId="{5EF18488-5CF5-4C02-A453-D8E72468B4C4}"/>
          </ac:spMkLst>
        </pc:spChg>
        <pc:spChg chg="add del mod ord">
          <ac:chgData name="樫本　昌哉" userId="876a2c26-8157-44e7-abfc-c3c289a1bba4" providerId="ADAL" clId="{9CBEA8D9-804C-4722-B7B8-92C7903BC937}" dt="2021-04-28T19:38:09.070" v="70" actId="700"/>
          <ac:spMkLst>
            <pc:docMk/>
            <pc:sldMk cId="3687230624" sldId="262"/>
            <ac:spMk id="7" creationId="{28C02E60-5B0E-4F5B-9305-0F1C2CAA8A5F}"/>
          </ac:spMkLst>
        </pc:spChg>
        <pc:spChg chg="add del mod ord">
          <ac:chgData name="樫本　昌哉" userId="876a2c26-8157-44e7-abfc-c3c289a1bba4" providerId="ADAL" clId="{9CBEA8D9-804C-4722-B7B8-92C7903BC937}" dt="2021-04-28T19:38:09.070" v="70" actId="700"/>
          <ac:spMkLst>
            <pc:docMk/>
            <pc:sldMk cId="3687230624" sldId="262"/>
            <ac:spMk id="8" creationId="{03990269-FC5D-468F-8216-3F9810FBF387}"/>
          </ac:spMkLst>
        </pc:spChg>
        <pc:spChg chg="add del mod ord">
          <ac:chgData name="樫本　昌哉" userId="876a2c26-8157-44e7-abfc-c3c289a1bba4" providerId="ADAL" clId="{9CBEA8D9-804C-4722-B7B8-92C7903BC937}" dt="2021-04-28T19:38:09.070" v="70" actId="700"/>
          <ac:spMkLst>
            <pc:docMk/>
            <pc:sldMk cId="3687230624" sldId="262"/>
            <ac:spMk id="9" creationId="{6CCC13C9-5936-441B-B1D1-BCF8EF3AFCCD}"/>
          </ac:spMkLst>
        </pc:spChg>
        <pc:spChg chg="add mod">
          <ac:chgData name="樫本　昌哉" userId="876a2c26-8157-44e7-abfc-c3c289a1bba4" providerId="ADAL" clId="{9CBEA8D9-804C-4722-B7B8-92C7903BC937}" dt="2021-04-28T19:36:40.760" v="54" actId="571"/>
          <ac:spMkLst>
            <pc:docMk/>
            <pc:sldMk cId="3687230624" sldId="262"/>
            <ac:spMk id="10" creationId="{FFF956C2-7F92-4D50-AB8E-80BF94675CC1}"/>
          </ac:spMkLst>
        </pc:spChg>
        <pc:spChg chg="add mod">
          <ac:chgData name="樫本　昌哉" userId="876a2c26-8157-44e7-abfc-c3c289a1bba4" providerId="ADAL" clId="{9CBEA8D9-804C-4722-B7B8-92C7903BC937}" dt="2021-04-28T19:36:48.350" v="55" actId="571"/>
          <ac:spMkLst>
            <pc:docMk/>
            <pc:sldMk cId="3687230624" sldId="262"/>
            <ac:spMk id="11" creationId="{1323CAA2-8C1C-44F7-B5E9-C5817F754FE3}"/>
          </ac:spMkLst>
        </pc:spChg>
        <pc:spChg chg="add mod">
          <ac:chgData name="樫本　昌哉" userId="876a2c26-8157-44e7-abfc-c3c289a1bba4" providerId="ADAL" clId="{9CBEA8D9-804C-4722-B7B8-92C7903BC937}" dt="2021-04-28T19:37:02.792" v="56" actId="571"/>
          <ac:spMkLst>
            <pc:docMk/>
            <pc:sldMk cId="3687230624" sldId="262"/>
            <ac:spMk id="12" creationId="{C1881AC6-E55E-4800-8588-5B3A33DEC811}"/>
          </ac:spMkLst>
        </pc:spChg>
        <pc:spChg chg="add del mod">
          <ac:chgData name="樫本　昌哉" userId="876a2c26-8157-44e7-abfc-c3c289a1bba4" providerId="ADAL" clId="{9CBEA8D9-804C-4722-B7B8-92C7903BC937}" dt="2021-04-28T19:40:40.117" v="105" actId="478"/>
          <ac:spMkLst>
            <pc:docMk/>
            <pc:sldMk cId="3687230624" sldId="262"/>
            <ac:spMk id="13" creationId="{900DE077-4BDE-4864-96F0-82AAACABA473}"/>
          </ac:spMkLst>
        </pc:spChg>
        <pc:spChg chg="add mod">
          <ac:chgData name="樫本　昌哉" userId="876a2c26-8157-44e7-abfc-c3c289a1bba4" providerId="ADAL" clId="{9CBEA8D9-804C-4722-B7B8-92C7903BC937}" dt="2021-04-28T19:37:29.128" v="68" actId="571"/>
          <ac:spMkLst>
            <pc:docMk/>
            <pc:sldMk cId="3687230624" sldId="262"/>
            <ac:spMk id="14" creationId="{E753AC72-EA33-4C3E-A291-643D44E0A3C6}"/>
          </ac:spMkLst>
        </pc:spChg>
        <pc:spChg chg="add mod">
          <ac:chgData name="樫本　昌哉" userId="876a2c26-8157-44e7-abfc-c3c289a1bba4" providerId="ADAL" clId="{9CBEA8D9-804C-4722-B7B8-92C7903BC937}" dt="2021-04-28T19:37:46.931" v="69" actId="571"/>
          <ac:spMkLst>
            <pc:docMk/>
            <pc:sldMk cId="3687230624" sldId="262"/>
            <ac:spMk id="15" creationId="{130A67C6-287C-41A2-B90D-690AD761AB99}"/>
          </ac:spMkLst>
        </pc:spChg>
        <pc:spChg chg="add del mod ord">
          <ac:chgData name="樫本　昌哉" userId="876a2c26-8157-44e7-abfc-c3c289a1bba4" providerId="ADAL" clId="{9CBEA8D9-804C-4722-B7B8-92C7903BC937}" dt="2021-04-28T19:40:42.887" v="106" actId="478"/>
          <ac:spMkLst>
            <pc:docMk/>
            <pc:sldMk cId="3687230624" sldId="262"/>
            <ac:spMk id="16" creationId="{3A1B266E-4744-4AD5-A5F5-B8EBE3320466}"/>
          </ac:spMkLst>
        </pc:spChg>
        <pc:spChg chg="add del mod ord">
          <ac:chgData name="樫本　昌哉" userId="876a2c26-8157-44e7-abfc-c3c289a1bba4" providerId="ADAL" clId="{9CBEA8D9-804C-4722-B7B8-92C7903BC937}" dt="2021-04-28T19:39:52.815" v="85" actId="700"/>
          <ac:spMkLst>
            <pc:docMk/>
            <pc:sldMk cId="3687230624" sldId="262"/>
            <ac:spMk id="17" creationId="{F62419A3-E073-4F5B-9D2F-B144E764423F}"/>
          </ac:spMkLst>
        </pc:spChg>
        <pc:spChg chg="add del mod ord">
          <ac:chgData name="樫本　昌哉" userId="876a2c26-8157-44e7-abfc-c3c289a1bba4" providerId="ADAL" clId="{9CBEA8D9-804C-4722-B7B8-92C7903BC937}" dt="2021-04-28T19:39:52.815" v="85" actId="700"/>
          <ac:spMkLst>
            <pc:docMk/>
            <pc:sldMk cId="3687230624" sldId="262"/>
            <ac:spMk id="18" creationId="{64288B66-233A-4046-8D2F-425F14A82DA0}"/>
          </ac:spMkLst>
        </pc:spChg>
        <pc:spChg chg="add del mod ord">
          <ac:chgData name="樫本　昌哉" userId="876a2c26-8157-44e7-abfc-c3c289a1bba4" providerId="ADAL" clId="{9CBEA8D9-804C-4722-B7B8-92C7903BC937}" dt="2021-04-28T19:41:43.805" v="127" actId="478"/>
          <ac:spMkLst>
            <pc:docMk/>
            <pc:sldMk cId="3687230624" sldId="262"/>
            <ac:spMk id="19" creationId="{6F6C9BB7-4A70-4EB3-9852-9B04D8F309EF}"/>
          </ac:spMkLst>
        </pc:spChg>
        <pc:spChg chg="add del mod ord">
          <ac:chgData name="樫本　昌哉" userId="876a2c26-8157-44e7-abfc-c3c289a1bba4" providerId="ADAL" clId="{9CBEA8D9-804C-4722-B7B8-92C7903BC937}" dt="2021-04-28T19:39:52.815" v="85" actId="700"/>
          <ac:spMkLst>
            <pc:docMk/>
            <pc:sldMk cId="3687230624" sldId="262"/>
            <ac:spMk id="20" creationId="{25E71659-286C-4E40-A6BB-90FD7971F9E5}"/>
          </ac:spMkLst>
        </pc:spChg>
        <pc:spChg chg="add del mod ord">
          <ac:chgData name="樫本　昌哉" userId="876a2c26-8157-44e7-abfc-c3c289a1bba4" providerId="ADAL" clId="{9CBEA8D9-804C-4722-B7B8-92C7903BC937}" dt="2021-04-28T19:39:52.815" v="85" actId="700"/>
          <ac:spMkLst>
            <pc:docMk/>
            <pc:sldMk cId="3687230624" sldId="262"/>
            <ac:spMk id="21" creationId="{EDD7EBFF-669A-468A-9529-21FBEE6AFDDC}"/>
          </ac:spMkLst>
        </pc:spChg>
        <pc:spChg chg="add del">
          <ac:chgData name="樫本　昌哉" userId="876a2c26-8157-44e7-abfc-c3c289a1bba4" providerId="ADAL" clId="{9CBEA8D9-804C-4722-B7B8-92C7903BC937}" dt="2021-04-28T19:41:55.702" v="128" actId="700"/>
          <ac:spMkLst>
            <pc:docMk/>
            <pc:sldMk cId="3687230624" sldId="262"/>
            <ac:spMk id="22" creationId="{C1DD1A8A-57D5-4A81-AD04-532B043C5611}"/>
          </ac:spMkLst>
        </pc:spChg>
        <pc:spChg chg="add del mod">
          <ac:chgData name="樫本　昌哉" userId="876a2c26-8157-44e7-abfc-c3c289a1bba4" providerId="ADAL" clId="{9CBEA8D9-804C-4722-B7B8-92C7903BC937}" dt="2021-04-28T19:40:46.299" v="107" actId="478"/>
          <ac:spMkLst>
            <pc:docMk/>
            <pc:sldMk cId="3687230624" sldId="262"/>
            <ac:spMk id="23" creationId="{C97730F7-49B0-4FEE-B44F-673A09672642}"/>
          </ac:spMkLst>
        </pc:spChg>
        <pc:spChg chg="add del">
          <ac:chgData name="樫本　昌哉" userId="876a2c26-8157-44e7-abfc-c3c289a1bba4" providerId="ADAL" clId="{9CBEA8D9-804C-4722-B7B8-92C7903BC937}" dt="2021-04-28T19:41:06.451" v="109" actId="26606"/>
          <ac:spMkLst>
            <pc:docMk/>
            <pc:sldMk cId="3687230624" sldId="262"/>
            <ac:spMk id="24" creationId="{0D7B6173-1D58-48E2-83CF-37350F315F75}"/>
          </ac:spMkLst>
        </pc:spChg>
        <pc:spChg chg="add del mod">
          <ac:chgData name="樫本　昌哉" userId="876a2c26-8157-44e7-abfc-c3c289a1bba4" providerId="ADAL" clId="{9CBEA8D9-804C-4722-B7B8-92C7903BC937}" dt="2021-04-28T19:41:28.048" v="120" actId="6264"/>
          <ac:spMkLst>
            <pc:docMk/>
            <pc:sldMk cId="3687230624" sldId="262"/>
            <ac:spMk id="25" creationId="{B6EAFE0D-9945-420E-9FCC-42C835B09537}"/>
          </ac:spMkLst>
        </pc:spChg>
        <pc:spChg chg="add del">
          <ac:chgData name="樫本　昌哉" userId="876a2c26-8157-44e7-abfc-c3c289a1bba4" providerId="ADAL" clId="{9CBEA8D9-804C-4722-B7B8-92C7903BC937}" dt="2021-04-28T19:41:06.451" v="109" actId="26606"/>
          <ac:spMkLst>
            <pc:docMk/>
            <pc:sldMk cId="3687230624" sldId="262"/>
            <ac:spMk id="26" creationId="{BD21050B-D85A-4CC6-94EC-450D24F19661}"/>
          </ac:spMkLst>
        </pc:spChg>
        <pc:spChg chg="add del mod">
          <ac:chgData name="樫本　昌哉" userId="876a2c26-8157-44e7-abfc-c3c289a1bba4" providerId="ADAL" clId="{9CBEA8D9-804C-4722-B7B8-92C7903BC937}" dt="2021-04-28T19:41:28.048" v="120" actId="6264"/>
          <ac:spMkLst>
            <pc:docMk/>
            <pc:sldMk cId="3687230624" sldId="262"/>
            <ac:spMk id="27" creationId="{BDDFEE39-A440-4541-AA0C-C95141335592}"/>
          </ac:spMkLst>
        </pc:spChg>
        <pc:spChg chg="add del">
          <ac:chgData name="樫本　昌哉" userId="876a2c26-8157-44e7-abfc-c3c289a1bba4" providerId="ADAL" clId="{9CBEA8D9-804C-4722-B7B8-92C7903BC937}" dt="2021-04-28T19:41:06.451" v="109" actId="26606"/>
          <ac:spMkLst>
            <pc:docMk/>
            <pc:sldMk cId="3687230624" sldId="262"/>
            <ac:spMk id="30" creationId="{D87C4F29-0DC4-4901-A2FD-7C88889E6035}"/>
          </ac:spMkLst>
        </pc:spChg>
        <pc:spChg chg="add del">
          <ac:chgData name="樫本　昌哉" userId="876a2c26-8157-44e7-abfc-c3c289a1bba4" providerId="ADAL" clId="{9CBEA8D9-804C-4722-B7B8-92C7903BC937}" dt="2021-04-28T19:41:55.702" v="128" actId="700"/>
          <ac:spMkLst>
            <pc:docMk/>
            <pc:sldMk cId="3687230624" sldId="262"/>
            <ac:spMk id="31" creationId="{007891EC-4501-44ED-A8C8-B11B6DB767AB}"/>
          </ac:spMkLst>
        </pc:spChg>
        <pc:spChg chg="add del">
          <ac:chgData name="樫本　昌哉" userId="876a2c26-8157-44e7-abfc-c3c289a1bba4" providerId="ADAL" clId="{9CBEA8D9-804C-4722-B7B8-92C7903BC937}" dt="2021-04-28T19:41:06.451" v="109" actId="26606"/>
          <ac:spMkLst>
            <pc:docMk/>
            <pc:sldMk cId="3687230624" sldId="262"/>
            <ac:spMk id="32" creationId="{C5F81162-7738-4BC8-BA5D-ADEFD7F2D166}"/>
          </ac:spMkLst>
        </pc:spChg>
        <pc:spChg chg="add del">
          <ac:chgData name="樫本　昌哉" userId="876a2c26-8157-44e7-abfc-c3c289a1bba4" providerId="ADAL" clId="{9CBEA8D9-804C-4722-B7B8-92C7903BC937}" dt="2021-04-28T19:41:09.097" v="111" actId="26606"/>
          <ac:spMkLst>
            <pc:docMk/>
            <pc:sldMk cId="3687230624" sldId="262"/>
            <ac:spMk id="34" creationId="{3B854194-185D-494D-905C-7C7CB2E30F6E}"/>
          </ac:spMkLst>
        </pc:spChg>
        <pc:spChg chg="add del">
          <ac:chgData name="樫本　昌哉" userId="876a2c26-8157-44e7-abfc-c3c289a1bba4" providerId="ADAL" clId="{9CBEA8D9-804C-4722-B7B8-92C7903BC937}" dt="2021-04-28T19:41:09.097" v="111" actId="26606"/>
          <ac:spMkLst>
            <pc:docMk/>
            <pc:sldMk cId="3687230624" sldId="262"/>
            <ac:spMk id="35" creationId="{B4F5FA0D-0104-4987-8241-EFF7C85B88DE}"/>
          </ac:spMkLst>
        </pc:spChg>
        <pc:spChg chg="add del mod ord">
          <ac:chgData name="樫本　昌哉" userId="876a2c26-8157-44e7-abfc-c3c289a1bba4" providerId="ADAL" clId="{9CBEA8D9-804C-4722-B7B8-92C7903BC937}" dt="2021-04-28T19:41:55.702" v="128" actId="700"/>
          <ac:spMkLst>
            <pc:docMk/>
            <pc:sldMk cId="3687230624" sldId="262"/>
            <ac:spMk id="37" creationId="{00FEFD72-E21F-425E-818C-D63B4D975A7A}"/>
          </ac:spMkLst>
        </pc:spChg>
        <pc:spChg chg="add del">
          <ac:chgData name="樫本　昌哉" userId="876a2c26-8157-44e7-abfc-c3c289a1bba4" providerId="ADAL" clId="{9CBEA8D9-804C-4722-B7B8-92C7903BC937}" dt="2021-04-28T19:41:11.730" v="113" actId="26606"/>
          <ac:spMkLst>
            <pc:docMk/>
            <pc:sldMk cId="3687230624" sldId="262"/>
            <ac:spMk id="38" creationId="{02D886F1-CB4A-4FC1-AAA7-9402B0D0DDDD}"/>
          </ac:spMkLst>
        </pc:spChg>
        <pc:spChg chg="add del">
          <ac:chgData name="樫本　昌哉" userId="876a2c26-8157-44e7-abfc-c3c289a1bba4" providerId="ADAL" clId="{9CBEA8D9-804C-4722-B7B8-92C7903BC937}" dt="2021-04-28T19:41:11.730" v="113" actId="26606"/>
          <ac:spMkLst>
            <pc:docMk/>
            <pc:sldMk cId="3687230624" sldId="262"/>
            <ac:spMk id="39" creationId="{762B7B97-C3EE-4AEE-A61F-AFA873FE2FCA}"/>
          </ac:spMkLst>
        </pc:spChg>
        <pc:spChg chg="add del">
          <ac:chgData name="樫本　昌哉" userId="876a2c26-8157-44e7-abfc-c3c289a1bba4" providerId="ADAL" clId="{9CBEA8D9-804C-4722-B7B8-92C7903BC937}" dt="2021-04-28T19:41:12.939" v="115" actId="26606"/>
          <ac:spMkLst>
            <pc:docMk/>
            <pc:sldMk cId="3687230624" sldId="262"/>
            <ac:spMk id="41" creationId="{09588DA8-065E-4F6F-8EFD-43104AB2E0CF}"/>
          </ac:spMkLst>
        </pc:spChg>
        <pc:spChg chg="add del">
          <ac:chgData name="樫本　昌哉" userId="876a2c26-8157-44e7-abfc-c3c289a1bba4" providerId="ADAL" clId="{9CBEA8D9-804C-4722-B7B8-92C7903BC937}" dt="2021-04-28T19:41:12.939" v="115" actId="26606"/>
          <ac:spMkLst>
            <pc:docMk/>
            <pc:sldMk cId="3687230624" sldId="262"/>
            <ac:spMk id="42" creationId="{C4285719-470E-454C-AF62-8323075F1F5B}"/>
          </ac:spMkLst>
        </pc:spChg>
        <pc:spChg chg="add del">
          <ac:chgData name="樫本　昌哉" userId="876a2c26-8157-44e7-abfc-c3c289a1bba4" providerId="ADAL" clId="{9CBEA8D9-804C-4722-B7B8-92C7903BC937}" dt="2021-04-28T19:41:12.939" v="115" actId="26606"/>
          <ac:spMkLst>
            <pc:docMk/>
            <pc:sldMk cId="3687230624" sldId="262"/>
            <ac:spMk id="43" creationId="{CD9FE4EF-C4D8-49A0-B2FF-81D8DB7D8A24}"/>
          </ac:spMkLst>
        </pc:spChg>
        <pc:spChg chg="add del">
          <ac:chgData name="樫本　昌哉" userId="876a2c26-8157-44e7-abfc-c3c289a1bba4" providerId="ADAL" clId="{9CBEA8D9-804C-4722-B7B8-92C7903BC937}" dt="2021-04-28T19:41:12.939" v="115" actId="26606"/>
          <ac:spMkLst>
            <pc:docMk/>
            <pc:sldMk cId="3687230624" sldId="262"/>
            <ac:spMk id="44" creationId="{4300840D-0A0B-4512-BACA-B439D5B9C57C}"/>
          </ac:spMkLst>
        </pc:spChg>
        <pc:spChg chg="add del">
          <ac:chgData name="樫本　昌哉" userId="876a2c26-8157-44e7-abfc-c3c289a1bba4" providerId="ADAL" clId="{9CBEA8D9-804C-4722-B7B8-92C7903BC937}" dt="2021-04-28T19:41:12.939" v="115" actId="26606"/>
          <ac:spMkLst>
            <pc:docMk/>
            <pc:sldMk cId="3687230624" sldId="262"/>
            <ac:spMk id="45" creationId="{D2B78728-A580-49A7-84F9-6EF6F583ADE0}"/>
          </ac:spMkLst>
        </pc:spChg>
        <pc:spChg chg="add del">
          <ac:chgData name="樫本　昌哉" userId="876a2c26-8157-44e7-abfc-c3c289a1bba4" providerId="ADAL" clId="{9CBEA8D9-804C-4722-B7B8-92C7903BC937}" dt="2021-04-28T19:41:12.939" v="115" actId="26606"/>
          <ac:spMkLst>
            <pc:docMk/>
            <pc:sldMk cId="3687230624" sldId="262"/>
            <ac:spMk id="46" creationId="{38FAA1A1-D861-433F-88FA-1E9D6FD31D11}"/>
          </ac:spMkLst>
        </pc:spChg>
        <pc:spChg chg="add del">
          <ac:chgData name="樫本　昌哉" userId="876a2c26-8157-44e7-abfc-c3c289a1bba4" providerId="ADAL" clId="{9CBEA8D9-804C-4722-B7B8-92C7903BC937}" dt="2021-04-28T19:41:12.939" v="115" actId="26606"/>
          <ac:spMkLst>
            <pc:docMk/>
            <pc:sldMk cId="3687230624" sldId="262"/>
            <ac:spMk id="47" creationId="{8D71EDA1-87BF-4D5D-AB79-F346FD19278A}"/>
          </ac:spMkLst>
        </pc:spChg>
        <pc:spChg chg="add del mod ord">
          <ac:chgData name="樫本　昌哉" userId="876a2c26-8157-44e7-abfc-c3c289a1bba4" providerId="ADAL" clId="{9CBEA8D9-804C-4722-B7B8-92C7903BC937}" dt="2021-04-28T19:41:55.702" v="128" actId="700"/>
          <ac:spMkLst>
            <pc:docMk/>
            <pc:sldMk cId="3687230624" sldId="262"/>
            <ac:spMk id="48" creationId="{96B24914-2EA2-4DB9-A278-0EAABB8CE4E8}"/>
          </ac:spMkLst>
        </pc:spChg>
        <pc:spChg chg="add del">
          <ac:chgData name="樫本　昌哉" userId="876a2c26-8157-44e7-abfc-c3c289a1bba4" providerId="ADAL" clId="{9CBEA8D9-804C-4722-B7B8-92C7903BC937}" dt="2021-04-28T19:41:14.464" v="118" actId="26606"/>
          <ac:spMkLst>
            <pc:docMk/>
            <pc:sldMk cId="3687230624" sldId="262"/>
            <ac:spMk id="49" creationId="{23962611-DFD5-4092-AAFD-559E3DFCE2C9}"/>
          </ac:spMkLst>
        </pc:spChg>
        <pc:spChg chg="add del mod ord">
          <ac:chgData name="樫本　昌哉" userId="876a2c26-8157-44e7-abfc-c3c289a1bba4" providerId="ADAL" clId="{9CBEA8D9-804C-4722-B7B8-92C7903BC937}" dt="2021-04-28T19:42:00.176" v="129" actId="700"/>
          <ac:spMkLst>
            <pc:docMk/>
            <pc:sldMk cId="3687230624" sldId="262"/>
            <ac:spMk id="51" creationId="{0EB859C6-DBC7-48AE-8EBC-8D9F7D5C8C12}"/>
          </ac:spMkLst>
        </pc:spChg>
        <pc:spChg chg="add del">
          <ac:chgData name="樫本　昌哉" userId="876a2c26-8157-44e7-abfc-c3c289a1bba4" providerId="ADAL" clId="{9CBEA8D9-804C-4722-B7B8-92C7903BC937}" dt="2021-04-28T19:41:28.048" v="120" actId="6264"/>
          <ac:spMkLst>
            <pc:docMk/>
            <pc:sldMk cId="3687230624" sldId="262"/>
            <ac:spMk id="52" creationId="{09588DA8-065E-4F6F-8EFD-43104AB2E0CF}"/>
          </ac:spMkLst>
        </pc:spChg>
        <pc:spChg chg="add del">
          <ac:chgData name="樫本　昌哉" userId="876a2c26-8157-44e7-abfc-c3c289a1bba4" providerId="ADAL" clId="{9CBEA8D9-804C-4722-B7B8-92C7903BC937}" dt="2021-04-28T19:41:28.048" v="120" actId="6264"/>
          <ac:spMkLst>
            <pc:docMk/>
            <pc:sldMk cId="3687230624" sldId="262"/>
            <ac:spMk id="53" creationId="{C4285719-470E-454C-AF62-8323075F1F5B}"/>
          </ac:spMkLst>
        </pc:spChg>
        <pc:spChg chg="add del">
          <ac:chgData name="樫本　昌哉" userId="876a2c26-8157-44e7-abfc-c3c289a1bba4" providerId="ADAL" clId="{9CBEA8D9-804C-4722-B7B8-92C7903BC937}" dt="2021-04-28T19:41:28.048" v="120" actId="6264"/>
          <ac:spMkLst>
            <pc:docMk/>
            <pc:sldMk cId="3687230624" sldId="262"/>
            <ac:spMk id="54" creationId="{CD9FE4EF-C4D8-49A0-B2FF-81D8DB7D8A24}"/>
          </ac:spMkLst>
        </pc:spChg>
        <pc:spChg chg="add del">
          <ac:chgData name="樫本　昌哉" userId="876a2c26-8157-44e7-abfc-c3c289a1bba4" providerId="ADAL" clId="{9CBEA8D9-804C-4722-B7B8-92C7903BC937}" dt="2021-04-28T19:41:28.048" v="120" actId="6264"/>
          <ac:spMkLst>
            <pc:docMk/>
            <pc:sldMk cId="3687230624" sldId="262"/>
            <ac:spMk id="55" creationId="{4300840D-0A0B-4512-BACA-B439D5B9C57C}"/>
          </ac:spMkLst>
        </pc:spChg>
        <pc:spChg chg="add del">
          <ac:chgData name="樫本　昌哉" userId="876a2c26-8157-44e7-abfc-c3c289a1bba4" providerId="ADAL" clId="{9CBEA8D9-804C-4722-B7B8-92C7903BC937}" dt="2021-04-28T19:41:28.048" v="120" actId="6264"/>
          <ac:spMkLst>
            <pc:docMk/>
            <pc:sldMk cId="3687230624" sldId="262"/>
            <ac:spMk id="56" creationId="{D2B78728-A580-49A7-84F9-6EF6F583ADE0}"/>
          </ac:spMkLst>
        </pc:spChg>
        <pc:spChg chg="add del">
          <ac:chgData name="樫本　昌哉" userId="876a2c26-8157-44e7-abfc-c3c289a1bba4" providerId="ADAL" clId="{9CBEA8D9-804C-4722-B7B8-92C7903BC937}" dt="2021-04-28T19:41:28.048" v="120" actId="6264"/>
          <ac:spMkLst>
            <pc:docMk/>
            <pc:sldMk cId="3687230624" sldId="262"/>
            <ac:spMk id="57" creationId="{38FAA1A1-D861-433F-88FA-1E9D6FD31D11}"/>
          </ac:spMkLst>
        </pc:spChg>
        <pc:spChg chg="add del">
          <ac:chgData name="樫本　昌哉" userId="876a2c26-8157-44e7-abfc-c3c289a1bba4" providerId="ADAL" clId="{9CBEA8D9-804C-4722-B7B8-92C7903BC937}" dt="2021-04-28T19:41:28.048" v="120" actId="6264"/>
          <ac:spMkLst>
            <pc:docMk/>
            <pc:sldMk cId="3687230624" sldId="262"/>
            <ac:spMk id="58" creationId="{8D71EDA1-87BF-4D5D-AB79-F346FD19278A}"/>
          </ac:spMkLst>
        </pc:spChg>
        <pc:spChg chg="add del mod ord">
          <ac:chgData name="樫本　昌哉" userId="876a2c26-8157-44e7-abfc-c3c289a1bba4" providerId="ADAL" clId="{9CBEA8D9-804C-4722-B7B8-92C7903BC937}" dt="2021-04-28T19:42:00.176" v="129" actId="700"/>
          <ac:spMkLst>
            <pc:docMk/>
            <pc:sldMk cId="3687230624" sldId="262"/>
            <ac:spMk id="59" creationId="{A75DAD6A-3090-4247-8834-A02B2AA75DE2}"/>
          </ac:spMkLst>
        </pc:spChg>
        <pc:spChg chg="add mod ord">
          <ac:chgData name="樫本　昌哉" userId="876a2c26-8157-44e7-abfc-c3c289a1bba4" providerId="ADAL" clId="{9CBEA8D9-804C-4722-B7B8-92C7903BC937}" dt="2021-04-28T19:42:46.171" v="139" actId="26606"/>
          <ac:spMkLst>
            <pc:docMk/>
            <pc:sldMk cId="3687230624" sldId="262"/>
            <ac:spMk id="60" creationId="{562A2005-076E-4573-BD2B-83259E5AD336}"/>
          </ac:spMkLst>
        </pc:spChg>
        <pc:spChg chg="add del mod ord">
          <ac:chgData name="樫本　昌哉" userId="876a2c26-8157-44e7-abfc-c3c289a1bba4" providerId="ADAL" clId="{9CBEA8D9-804C-4722-B7B8-92C7903BC937}" dt="2021-04-28T19:42:28.964" v="138" actId="478"/>
          <ac:spMkLst>
            <pc:docMk/>
            <pc:sldMk cId="3687230624" sldId="262"/>
            <ac:spMk id="61" creationId="{A552E732-0FFE-4D77-BD46-9017A59462E6}"/>
          </ac:spMkLst>
        </pc:spChg>
        <pc:spChg chg="add">
          <ac:chgData name="樫本　昌哉" userId="876a2c26-8157-44e7-abfc-c3c289a1bba4" providerId="ADAL" clId="{9CBEA8D9-804C-4722-B7B8-92C7903BC937}" dt="2021-04-28T19:42:46.171" v="139" actId="26606"/>
          <ac:spMkLst>
            <pc:docMk/>
            <pc:sldMk cId="3687230624" sldId="262"/>
            <ac:spMk id="65" creationId="{2A8AA5BC-4F7A-4226-8F99-6D824B226A97}"/>
          </ac:spMkLst>
        </pc:spChg>
        <pc:spChg chg="add">
          <ac:chgData name="樫本　昌哉" userId="876a2c26-8157-44e7-abfc-c3c289a1bba4" providerId="ADAL" clId="{9CBEA8D9-804C-4722-B7B8-92C7903BC937}" dt="2021-04-28T19:42:46.171" v="139" actId="26606"/>
          <ac:spMkLst>
            <pc:docMk/>
            <pc:sldMk cId="3687230624" sldId="262"/>
            <ac:spMk id="69" creationId="{5BC87C3E-1040-4EE4-9BDB-9537F7A1B335}"/>
          </ac:spMkLst>
        </pc:spChg>
        <pc:picChg chg="add del">
          <ac:chgData name="樫本　昌哉" userId="876a2c26-8157-44e7-abfc-c3c289a1bba4" providerId="ADAL" clId="{9CBEA8D9-804C-4722-B7B8-92C7903BC937}" dt="2021-04-28T19:41:06.451" v="109" actId="26606"/>
          <ac:picMkLst>
            <pc:docMk/>
            <pc:sldMk cId="3687230624" sldId="262"/>
            <ac:picMk id="28" creationId="{C4720EDA-E218-43A9-8817-08F09F4DB6CA}"/>
          </ac:picMkLst>
        </pc:picChg>
        <pc:picChg chg="add del mod">
          <ac:chgData name="樫本　昌哉" userId="876a2c26-8157-44e7-abfc-c3c289a1bba4" providerId="ADAL" clId="{9CBEA8D9-804C-4722-B7B8-92C7903BC937}" dt="2021-04-28T19:41:40.415" v="125" actId="478"/>
          <ac:picMkLst>
            <pc:docMk/>
            <pc:sldMk cId="3687230624" sldId="262"/>
            <ac:picMk id="29" creationId="{29A8FC89-1B66-437C-9202-E9ED797C062A}"/>
          </ac:picMkLst>
        </pc:picChg>
        <pc:picChg chg="add del">
          <ac:chgData name="樫本　昌哉" userId="876a2c26-8157-44e7-abfc-c3c289a1bba4" providerId="ADAL" clId="{9CBEA8D9-804C-4722-B7B8-92C7903BC937}" dt="2021-04-28T19:41:09.097" v="111" actId="26606"/>
          <ac:picMkLst>
            <pc:docMk/>
            <pc:sldMk cId="3687230624" sldId="262"/>
            <ac:picMk id="36" creationId="{2897127E-6CEF-446C-BE87-93B7C46E49D1}"/>
          </ac:picMkLst>
        </pc:picChg>
        <pc:picChg chg="add del">
          <ac:chgData name="樫本　昌哉" userId="876a2c26-8157-44e7-abfc-c3c289a1bba4" providerId="ADAL" clId="{9CBEA8D9-804C-4722-B7B8-92C7903BC937}" dt="2021-04-28T19:41:14.464" v="118" actId="26606"/>
          <ac:picMkLst>
            <pc:docMk/>
            <pc:sldMk cId="3687230624" sldId="262"/>
            <ac:picMk id="50" creationId="{2270F1FA-0425-408F-9861-80BF5AFB276D}"/>
          </ac:picMkLst>
        </pc:picChg>
        <pc:cxnChg chg="add">
          <ac:chgData name="樫本　昌哉" userId="876a2c26-8157-44e7-abfc-c3c289a1bba4" providerId="ADAL" clId="{9CBEA8D9-804C-4722-B7B8-92C7903BC937}" dt="2021-04-28T19:42:46.171" v="139" actId="26606"/>
          <ac:cxnSpMkLst>
            <pc:docMk/>
            <pc:sldMk cId="3687230624" sldId="262"/>
            <ac:cxnSpMk id="67" creationId="{911DBBF1-3229-4BD9-B3D1-B4CA571E7431}"/>
          </ac:cxnSpMkLst>
        </pc:cxnChg>
        <pc:cxnChg chg="add">
          <ac:chgData name="樫本　昌哉" userId="876a2c26-8157-44e7-abfc-c3c289a1bba4" providerId="ADAL" clId="{9CBEA8D9-804C-4722-B7B8-92C7903BC937}" dt="2021-04-28T19:42:46.171" v="139" actId="26606"/>
          <ac:cxnSpMkLst>
            <pc:docMk/>
            <pc:sldMk cId="3687230624" sldId="262"/>
            <ac:cxnSpMk id="71" creationId="{42CDBECE-872A-4C73-9DC1-BB4E805E2CF5}"/>
          </ac:cxnSpMkLst>
        </pc:cxnChg>
        <pc:cxnChg chg="add">
          <ac:chgData name="樫本　昌哉" userId="876a2c26-8157-44e7-abfc-c3c289a1bba4" providerId="ADAL" clId="{9CBEA8D9-804C-4722-B7B8-92C7903BC937}" dt="2021-04-28T19:42:46.171" v="139" actId="26606"/>
          <ac:cxnSpMkLst>
            <pc:docMk/>
            <pc:sldMk cId="3687230624" sldId="262"/>
            <ac:cxnSpMk id="73" creationId="{F5CD5A0B-CDD7-427C-AA42-2EECFDFA1811}"/>
          </ac:cxnSpMkLst>
        </pc:cxnChg>
      </pc:sldChg>
      <pc:sldChg chg="addSp delSp modSp new mod setBg">
        <pc:chgData name="樫本　昌哉" userId="876a2c26-8157-44e7-abfc-c3c289a1bba4" providerId="ADAL" clId="{9CBEA8D9-804C-4722-B7B8-92C7903BC937}" dt="2021-04-28T19:51:29.532" v="246" actId="20577"/>
        <pc:sldMkLst>
          <pc:docMk/>
          <pc:sldMk cId="3632479988" sldId="263"/>
        </pc:sldMkLst>
        <pc:spChg chg="mod">
          <ac:chgData name="樫本　昌哉" userId="876a2c26-8157-44e7-abfc-c3c289a1bba4" providerId="ADAL" clId="{9CBEA8D9-804C-4722-B7B8-92C7903BC937}" dt="2021-04-28T19:45:38.308" v="182" actId="26606"/>
          <ac:spMkLst>
            <pc:docMk/>
            <pc:sldMk cId="3632479988" sldId="263"/>
            <ac:spMk id="2" creationId="{8FDBE66C-7A3D-4A37-AF8F-11B33E1B0134}"/>
          </ac:spMkLst>
        </pc:spChg>
        <pc:spChg chg="add del mod">
          <ac:chgData name="樫本　昌哉" userId="876a2c26-8157-44e7-abfc-c3c289a1bba4" providerId="ADAL" clId="{9CBEA8D9-804C-4722-B7B8-92C7903BC937}" dt="2021-04-28T19:45:38.308" v="182" actId="26606"/>
          <ac:spMkLst>
            <pc:docMk/>
            <pc:sldMk cId="3632479988" sldId="263"/>
            <ac:spMk id="3" creationId="{02065C56-35A4-423A-99D2-882EDBF4A6FC}"/>
          </ac:spMkLst>
        </pc:spChg>
        <pc:spChg chg="add del">
          <ac:chgData name="樫本　昌哉" userId="876a2c26-8157-44e7-abfc-c3c289a1bba4" providerId="ADAL" clId="{9CBEA8D9-804C-4722-B7B8-92C7903BC937}" dt="2021-04-28T19:45:14.177" v="167" actId="26606"/>
          <ac:spMkLst>
            <pc:docMk/>
            <pc:sldMk cId="3632479988" sldId="263"/>
            <ac:spMk id="8" creationId="{1B15ED52-F352-441B-82BF-E0EA34836D08}"/>
          </ac:spMkLst>
        </pc:spChg>
        <pc:spChg chg="add del">
          <ac:chgData name="樫本　昌哉" userId="876a2c26-8157-44e7-abfc-c3c289a1bba4" providerId="ADAL" clId="{9CBEA8D9-804C-4722-B7B8-92C7903BC937}" dt="2021-04-28T19:45:11.441" v="163" actId="26606"/>
          <ac:spMkLst>
            <pc:docMk/>
            <pc:sldMk cId="3632479988" sldId="263"/>
            <ac:spMk id="10" creationId="{86C7B4A1-154A-4DF0-AC46-F88D75A2E0FD}"/>
          </ac:spMkLst>
        </pc:spChg>
        <pc:spChg chg="add del">
          <ac:chgData name="樫本　昌哉" userId="876a2c26-8157-44e7-abfc-c3c289a1bba4" providerId="ADAL" clId="{9CBEA8D9-804C-4722-B7B8-92C7903BC937}" dt="2021-04-28T19:45:12.643" v="165" actId="26606"/>
          <ac:spMkLst>
            <pc:docMk/>
            <pc:sldMk cId="3632479988" sldId="263"/>
            <ac:spMk id="12" creationId="{1D460C86-854F-4FB3-ABC2-E823D8FEB9DB}"/>
          </ac:spMkLst>
        </pc:spChg>
        <pc:spChg chg="add del">
          <ac:chgData name="樫本　昌哉" userId="876a2c26-8157-44e7-abfc-c3c289a1bba4" providerId="ADAL" clId="{9CBEA8D9-804C-4722-B7B8-92C7903BC937}" dt="2021-04-28T19:45:12.643" v="165" actId="26606"/>
          <ac:spMkLst>
            <pc:docMk/>
            <pc:sldMk cId="3632479988" sldId="263"/>
            <ac:spMk id="13" creationId="{DB304A14-32D0-4873-B914-423ED7B8DAFD}"/>
          </ac:spMkLst>
        </pc:spChg>
        <pc:spChg chg="add del">
          <ac:chgData name="樫本　昌哉" userId="876a2c26-8157-44e7-abfc-c3c289a1bba4" providerId="ADAL" clId="{9CBEA8D9-804C-4722-B7B8-92C7903BC937}" dt="2021-04-28T19:45:12.643" v="165" actId="26606"/>
          <ac:spMkLst>
            <pc:docMk/>
            <pc:sldMk cId="3632479988" sldId="263"/>
            <ac:spMk id="14" creationId="{BB48116A-278A-4CC5-89D3-9DE8E8FF1245}"/>
          </ac:spMkLst>
        </pc:spChg>
        <pc:spChg chg="add del">
          <ac:chgData name="樫本　昌哉" userId="876a2c26-8157-44e7-abfc-c3c289a1bba4" providerId="ADAL" clId="{9CBEA8D9-804C-4722-B7B8-92C7903BC937}" dt="2021-04-28T19:45:14.177" v="167" actId="26606"/>
          <ac:spMkLst>
            <pc:docMk/>
            <pc:sldMk cId="3632479988" sldId="263"/>
            <ac:spMk id="18" creationId="{3B2E3793-BFE6-45A2-9B7B-E18844431C99}"/>
          </ac:spMkLst>
        </pc:spChg>
        <pc:spChg chg="add del">
          <ac:chgData name="樫本　昌哉" userId="876a2c26-8157-44e7-abfc-c3c289a1bba4" providerId="ADAL" clId="{9CBEA8D9-804C-4722-B7B8-92C7903BC937}" dt="2021-04-28T19:45:14.177" v="167" actId="26606"/>
          <ac:spMkLst>
            <pc:docMk/>
            <pc:sldMk cId="3632479988" sldId="263"/>
            <ac:spMk id="19" creationId="{BC4C4868-CB8F-4AF9-9CDB-8108F2C19B67}"/>
          </ac:spMkLst>
        </pc:spChg>
        <pc:spChg chg="add del">
          <ac:chgData name="樫本　昌哉" userId="876a2c26-8157-44e7-abfc-c3c289a1bba4" providerId="ADAL" clId="{9CBEA8D9-804C-4722-B7B8-92C7903BC937}" dt="2021-04-28T19:45:14.177" v="167" actId="26606"/>
          <ac:spMkLst>
            <pc:docMk/>
            <pc:sldMk cId="3632479988" sldId="263"/>
            <ac:spMk id="20" creationId="{375E0459-6403-40CD-989D-56A4407CA12E}"/>
          </ac:spMkLst>
        </pc:spChg>
        <pc:spChg chg="add del">
          <ac:chgData name="樫本　昌哉" userId="876a2c26-8157-44e7-abfc-c3c289a1bba4" providerId="ADAL" clId="{9CBEA8D9-804C-4722-B7B8-92C7903BC937}" dt="2021-04-28T19:45:14.177" v="167" actId="26606"/>
          <ac:spMkLst>
            <pc:docMk/>
            <pc:sldMk cId="3632479988" sldId="263"/>
            <ac:spMk id="21" creationId="{53E5B1A8-3AC9-4BD1-9BBC-78CA94F2D1BA}"/>
          </ac:spMkLst>
        </pc:spChg>
        <pc:spChg chg="add del">
          <ac:chgData name="樫本　昌哉" userId="876a2c26-8157-44e7-abfc-c3c289a1bba4" providerId="ADAL" clId="{9CBEA8D9-804C-4722-B7B8-92C7903BC937}" dt="2021-04-28T19:45:14.177" v="167" actId="26606"/>
          <ac:spMkLst>
            <pc:docMk/>
            <pc:sldMk cId="3632479988" sldId="263"/>
            <ac:spMk id="22" creationId="{02065C56-35A4-423A-99D2-882EDBF4A6FC}"/>
          </ac:spMkLst>
        </pc:spChg>
        <pc:spChg chg="add del">
          <ac:chgData name="樫本　昌哉" userId="876a2c26-8157-44e7-abfc-c3c289a1bba4" providerId="ADAL" clId="{9CBEA8D9-804C-4722-B7B8-92C7903BC937}" dt="2021-04-28T19:45:15.391" v="169" actId="26606"/>
          <ac:spMkLst>
            <pc:docMk/>
            <pc:sldMk cId="3632479988" sldId="263"/>
            <ac:spMk id="24" creationId="{09588DA8-065E-4F6F-8EFD-43104AB2E0CF}"/>
          </ac:spMkLst>
        </pc:spChg>
        <pc:spChg chg="add del">
          <ac:chgData name="樫本　昌哉" userId="876a2c26-8157-44e7-abfc-c3c289a1bba4" providerId="ADAL" clId="{9CBEA8D9-804C-4722-B7B8-92C7903BC937}" dt="2021-04-28T19:45:15.391" v="169" actId="26606"/>
          <ac:spMkLst>
            <pc:docMk/>
            <pc:sldMk cId="3632479988" sldId="263"/>
            <ac:spMk id="25" creationId="{C4285719-470E-454C-AF62-8323075F1F5B}"/>
          </ac:spMkLst>
        </pc:spChg>
        <pc:spChg chg="add del">
          <ac:chgData name="樫本　昌哉" userId="876a2c26-8157-44e7-abfc-c3c289a1bba4" providerId="ADAL" clId="{9CBEA8D9-804C-4722-B7B8-92C7903BC937}" dt="2021-04-28T19:45:15.391" v="169" actId="26606"/>
          <ac:spMkLst>
            <pc:docMk/>
            <pc:sldMk cId="3632479988" sldId="263"/>
            <ac:spMk id="26" creationId="{CD9FE4EF-C4D8-49A0-B2FF-81D8DB7D8A24}"/>
          </ac:spMkLst>
        </pc:spChg>
        <pc:spChg chg="add del">
          <ac:chgData name="樫本　昌哉" userId="876a2c26-8157-44e7-abfc-c3c289a1bba4" providerId="ADAL" clId="{9CBEA8D9-804C-4722-B7B8-92C7903BC937}" dt="2021-04-28T19:45:15.391" v="169" actId="26606"/>
          <ac:spMkLst>
            <pc:docMk/>
            <pc:sldMk cId="3632479988" sldId="263"/>
            <ac:spMk id="27" creationId="{4300840D-0A0B-4512-BACA-B439D5B9C57C}"/>
          </ac:spMkLst>
        </pc:spChg>
        <pc:spChg chg="add del">
          <ac:chgData name="樫本　昌哉" userId="876a2c26-8157-44e7-abfc-c3c289a1bba4" providerId="ADAL" clId="{9CBEA8D9-804C-4722-B7B8-92C7903BC937}" dt="2021-04-28T19:45:15.391" v="169" actId="26606"/>
          <ac:spMkLst>
            <pc:docMk/>
            <pc:sldMk cId="3632479988" sldId="263"/>
            <ac:spMk id="28" creationId="{D2B78728-A580-49A7-84F9-6EF6F583ADE0}"/>
          </ac:spMkLst>
        </pc:spChg>
        <pc:spChg chg="add del">
          <ac:chgData name="樫本　昌哉" userId="876a2c26-8157-44e7-abfc-c3c289a1bba4" providerId="ADAL" clId="{9CBEA8D9-804C-4722-B7B8-92C7903BC937}" dt="2021-04-28T19:45:15.391" v="169" actId="26606"/>
          <ac:spMkLst>
            <pc:docMk/>
            <pc:sldMk cId="3632479988" sldId="263"/>
            <ac:spMk id="29" creationId="{38FAA1A1-D861-433F-88FA-1E9D6FD31D11}"/>
          </ac:spMkLst>
        </pc:spChg>
        <pc:spChg chg="add del">
          <ac:chgData name="樫本　昌哉" userId="876a2c26-8157-44e7-abfc-c3c289a1bba4" providerId="ADAL" clId="{9CBEA8D9-804C-4722-B7B8-92C7903BC937}" dt="2021-04-28T19:45:15.391" v="169" actId="26606"/>
          <ac:spMkLst>
            <pc:docMk/>
            <pc:sldMk cId="3632479988" sldId="263"/>
            <ac:spMk id="30" creationId="{8D71EDA1-87BF-4D5D-AB79-F346FD19278A}"/>
          </ac:spMkLst>
        </pc:spChg>
        <pc:spChg chg="add del">
          <ac:chgData name="樫本　昌哉" userId="876a2c26-8157-44e7-abfc-c3c289a1bba4" providerId="ADAL" clId="{9CBEA8D9-804C-4722-B7B8-92C7903BC937}" dt="2021-04-28T19:45:15.391" v="169" actId="26606"/>
          <ac:spMkLst>
            <pc:docMk/>
            <pc:sldMk cId="3632479988" sldId="263"/>
            <ac:spMk id="31" creationId="{02065C56-35A4-423A-99D2-882EDBF4A6FC}"/>
          </ac:spMkLst>
        </pc:spChg>
        <pc:spChg chg="add del">
          <ac:chgData name="樫本　昌哉" userId="876a2c26-8157-44e7-abfc-c3c289a1bba4" providerId="ADAL" clId="{9CBEA8D9-804C-4722-B7B8-92C7903BC937}" dt="2021-04-28T19:45:19.060" v="171" actId="26606"/>
          <ac:spMkLst>
            <pc:docMk/>
            <pc:sldMk cId="3632479988" sldId="263"/>
            <ac:spMk id="33" creationId="{70DFC902-7D23-471A-B557-B6B6917D7A0D}"/>
          </ac:spMkLst>
        </pc:spChg>
        <pc:spChg chg="add del">
          <ac:chgData name="樫本　昌哉" userId="876a2c26-8157-44e7-abfc-c3c289a1bba4" providerId="ADAL" clId="{9CBEA8D9-804C-4722-B7B8-92C7903BC937}" dt="2021-04-28T19:45:19.060" v="171" actId="26606"/>
          <ac:spMkLst>
            <pc:docMk/>
            <pc:sldMk cId="3632479988" sldId="263"/>
            <ac:spMk id="34" creationId="{A55D5633-D557-4DCA-982C-FF36EB7A1C00}"/>
          </ac:spMkLst>
        </pc:spChg>
        <pc:spChg chg="add del">
          <ac:chgData name="樫本　昌哉" userId="876a2c26-8157-44e7-abfc-c3c289a1bba4" providerId="ADAL" clId="{9CBEA8D9-804C-4722-B7B8-92C7903BC937}" dt="2021-04-28T19:45:19.060" v="171" actId="26606"/>
          <ac:spMkLst>
            <pc:docMk/>
            <pc:sldMk cId="3632479988" sldId="263"/>
            <ac:spMk id="35" creationId="{450D3AD2-FA80-415F-A9CE-54D884561CD7}"/>
          </ac:spMkLst>
        </pc:spChg>
        <pc:spChg chg="add del">
          <ac:chgData name="樫本　昌哉" userId="876a2c26-8157-44e7-abfc-c3c289a1bba4" providerId="ADAL" clId="{9CBEA8D9-804C-4722-B7B8-92C7903BC937}" dt="2021-04-28T19:45:19.060" v="171" actId="26606"/>
          <ac:spMkLst>
            <pc:docMk/>
            <pc:sldMk cId="3632479988" sldId="263"/>
            <ac:spMk id="36" creationId="{02065C56-35A4-423A-99D2-882EDBF4A6FC}"/>
          </ac:spMkLst>
        </pc:spChg>
        <pc:spChg chg="add del">
          <ac:chgData name="樫本　昌哉" userId="876a2c26-8157-44e7-abfc-c3c289a1bba4" providerId="ADAL" clId="{9CBEA8D9-804C-4722-B7B8-92C7903BC937}" dt="2021-04-28T19:45:22.238" v="173" actId="26606"/>
          <ac:spMkLst>
            <pc:docMk/>
            <pc:sldMk cId="3632479988" sldId="263"/>
            <ac:spMk id="38" creationId="{777A147A-9ED8-46B4-8660-1B3C2AA880B5}"/>
          </ac:spMkLst>
        </pc:spChg>
        <pc:spChg chg="add del">
          <ac:chgData name="樫本　昌哉" userId="876a2c26-8157-44e7-abfc-c3c289a1bba4" providerId="ADAL" clId="{9CBEA8D9-804C-4722-B7B8-92C7903BC937}" dt="2021-04-28T19:45:22.238" v="173" actId="26606"/>
          <ac:spMkLst>
            <pc:docMk/>
            <pc:sldMk cId="3632479988" sldId="263"/>
            <ac:spMk id="39" creationId="{5D6C15A0-C087-4593-8414-2B4EC1CDC3DE}"/>
          </ac:spMkLst>
        </pc:spChg>
        <pc:spChg chg="add del">
          <ac:chgData name="樫本　昌哉" userId="876a2c26-8157-44e7-abfc-c3c289a1bba4" providerId="ADAL" clId="{9CBEA8D9-804C-4722-B7B8-92C7903BC937}" dt="2021-04-28T19:45:22.238" v="173" actId="26606"/>
          <ac:spMkLst>
            <pc:docMk/>
            <pc:sldMk cId="3632479988" sldId="263"/>
            <ac:spMk id="40" creationId="{02065C56-35A4-423A-99D2-882EDBF4A6FC}"/>
          </ac:spMkLst>
        </pc:spChg>
        <pc:spChg chg="add del">
          <ac:chgData name="樫本　昌哉" userId="876a2c26-8157-44e7-abfc-c3c289a1bba4" providerId="ADAL" clId="{9CBEA8D9-804C-4722-B7B8-92C7903BC937}" dt="2021-04-28T19:45:32.641" v="175" actId="26606"/>
          <ac:spMkLst>
            <pc:docMk/>
            <pc:sldMk cId="3632479988" sldId="263"/>
            <ac:spMk id="42" creationId="{488333BA-AE6E-427A-9B16-A39C8073F4EB}"/>
          </ac:spMkLst>
        </pc:spChg>
        <pc:spChg chg="add del">
          <ac:chgData name="樫本　昌哉" userId="876a2c26-8157-44e7-abfc-c3c289a1bba4" providerId="ADAL" clId="{9CBEA8D9-804C-4722-B7B8-92C7903BC937}" dt="2021-04-28T19:45:32.641" v="175" actId="26606"/>
          <ac:spMkLst>
            <pc:docMk/>
            <pc:sldMk cId="3632479988" sldId="263"/>
            <ac:spMk id="43" creationId="{F98ED85F-DCEE-4B50-802E-71A6E3E12B04}"/>
          </ac:spMkLst>
        </pc:spChg>
        <pc:spChg chg="add del">
          <ac:chgData name="樫本　昌哉" userId="876a2c26-8157-44e7-abfc-c3c289a1bba4" providerId="ADAL" clId="{9CBEA8D9-804C-4722-B7B8-92C7903BC937}" dt="2021-04-28T19:45:32.641" v="175" actId="26606"/>
          <ac:spMkLst>
            <pc:docMk/>
            <pc:sldMk cId="3632479988" sldId="263"/>
            <ac:spMk id="44" creationId="{02065C56-35A4-423A-99D2-882EDBF4A6FC}"/>
          </ac:spMkLst>
        </pc:spChg>
        <pc:spChg chg="add del">
          <ac:chgData name="樫本　昌哉" userId="876a2c26-8157-44e7-abfc-c3c289a1bba4" providerId="ADAL" clId="{9CBEA8D9-804C-4722-B7B8-92C7903BC937}" dt="2021-04-28T19:45:33.810" v="177" actId="26606"/>
          <ac:spMkLst>
            <pc:docMk/>
            <pc:sldMk cId="3632479988" sldId="263"/>
            <ac:spMk id="46" creationId="{DB304A14-32D0-4873-B914-423ED7B8DAFD}"/>
          </ac:spMkLst>
        </pc:spChg>
        <pc:spChg chg="add del">
          <ac:chgData name="樫本　昌哉" userId="876a2c26-8157-44e7-abfc-c3c289a1bba4" providerId="ADAL" clId="{9CBEA8D9-804C-4722-B7B8-92C7903BC937}" dt="2021-04-28T19:45:33.810" v="177" actId="26606"/>
          <ac:spMkLst>
            <pc:docMk/>
            <pc:sldMk cId="3632479988" sldId="263"/>
            <ac:spMk id="48" creationId="{1D460C86-854F-4FB3-ABC2-E823D8FEB9DB}"/>
          </ac:spMkLst>
        </pc:spChg>
        <pc:spChg chg="add del">
          <ac:chgData name="樫本　昌哉" userId="876a2c26-8157-44e7-abfc-c3c289a1bba4" providerId="ADAL" clId="{9CBEA8D9-804C-4722-B7B8-92C7903BC937}" dt="2021-04-28T19:45:33.810" v="177" actId="26606"/>
          <ac:spMkLst>
            <pc:docMk/>
            <pc:sldMk cId="3632479988" sldId="263"/>
            <ac:spMk id="49" creationId="{BB48116A-278A-4CC5-89D3-9DE8E8FF1245}"/>
          </ac:spMkLst>
        </pc:spChg>
        <pc:spChg chg="add del">
          <ac:chgData name="樫本　昌哉" userId="876a2c26-8157-44e7-abfc-c3c289a1bba4" providerId="ADAL" clId="{9CBEA8D9-804C-4722-B7B8-92C7903BC937}" dt="2021-04-28T19:45:36.169" v="179" actId="26606"/>
          <ac:spMkLst>
            <pc:docMk/>
            <pc:sldMk cId="3632479988" sldId="263"/>
            <ac:spMk id="52" creationId="{1B15ED52-F352-441B-82BF-E0EA34836D08}"/>
          </ac:spMkLst>
        </pc:spChg>
        <pc:spChg chg="add del">
          <ac:chgData name="樫本　昌哉" userId="876a2c26-8157-44e7-abfc-c3c289a1bba4" providerId="ADAL" clId="{9CBEA8D9-804C-4722-B7B8-92C7903BC937}" dt="2021-04-28T19:45:36.169" v="179" actId="26606"/>
          <ac:spMkLst>
            <pc:docMk/>
            <pc:sldMk cId="3632479988" sldId="263"/>
            <ac:spMk id="53" creationId="{3B2E3793-BFE6-45A2-9B7B-E18844431C99}"/>
          </ac:spMkLst>
        </pc:spChg>
        <pc:spChg chg="add del">
          <ac:chgData name="樫本　昌哉" userId="876a2c26-8157-44e7-abfc-c3c289a1bba4" providerId="ADAL" clId="{9CBEA8D9-804C-4722-B7B8-92C7903BC937}" dt="2021-04-28T19:45:36.169" v="179" actId="26606"/>
          <ac:spMkLst>
            <pc:docMk/>
            <pc:sldMk cId="3632479988" sldId="263"/>
            <ac:spMk id="54" creationId="{BC4C4868-CB8F-4AF9-9CDB-8108F2C19B67}"/>
          </ac:spMkLst>
        </pc:spChg>
        <pc:spChg chg="add del">
          <ac:chgData name="樫本　昌哉" userId="876a2c26-8157-44e7-abfc-c3c289a1bba4" providerId="ADAL" clId="{9CBEA8D9-804C-4722-B7B8-92C7903BC937}" dt="2021-04-28T19:45:36.169" v="179" actId="26606"/>
          <ac:spMkLst>
            <pc:docMk/>
            <pc:sldMk cId="3632479988" sldId="263"/>
            <ac:spMk id="55" creationId="{375E0459-6403-40CD-989D-56A4407CA12E}"/>
          </ac:spMkLst>
        </pc:spChg>
        <pc:spChg chg="add del">
          <ac:chgData name="樫本　昌哉" userId="876a2c26-8157-44e7-abfc-c3c289a1bba4" providerId="ADAL" clId="{9CBEA8D9-804C-4722-B7B8-92C7903BC937}" dt="2021-04-28T19:45:36.169" v="179" actId="26606"/>
          <ac:spMkLst>
            <pc:docMk/>
            <pc:sldMk cId="3632479988" sldId="263"/>
            <ac:spMk id="56" creationId="{53E5B1A8-3AC9-4BD1-9BBC-78CA94F2D1BA}"/>
          </ac:spMkLst>
        </pc:spChg>
        <pc:spChg chg="add del">
          <ac:chgData name="樫本　昌哉" userId="876a2c26-8157-44e7-abfc-c3c289a1bba4" providerId="ADAL" clId="{9CBEA8D9-804C-4722-B7B8-92C7903BC937}" dt="2021-04-28T19:45:36.169" v="179" actId="26606"/>
          <ac:spMkLst>
            <pc:docMk/>
            <pc:sldMk cId="3632479988" sldId="263"/>
            <ac:spMk id="57" creationId="{02065C56-35A4-423A-99D2-882EDBF4A6FC}"/>
          </ac:spMkLst>
        </pc:spChg>
        <pc:spChg chg="add del">
          <ac:chgData name="樫本　昌哉" userId="876a2c26-8157-44e7-abfc-c3c289a1bba4" providerId="ADAL" clId="{9CBEA8D9-804C-4722-B7B8-92C7903BC937}" dt="2021-04-28T19:45:38.300" v="181" actId="26606"/>
          <ac:spMkLst>
            <pc:docMk/>
            <pc:sldMk cId="3632479988" sldId="263"/>
            <ac:spMk id="59" creationId="{0D7B6173-1D58-48E2-83CF-37350F315F75}"/>
          </ac:spMkLst>
        </pc:spChg>
        <pc:spChg chg="add del">
          <ac:chgData name="樫本　昌哉" userId="876a2c26-8157-44e7-abfc-c3c289a1bba4" providerId="ADAL" clId="{9CBEA8D9-804C-4722-B7B8-92C7903BC937}" dt="2021-04-28T19:45:38.300" v="181" actId="26606"/>
          <ac:spMkLst>
            <pc:docMk/>
            <pc:sldMk cId="3632479988" sldId="263"/>
            <ac:spMk id="60" creationId="{3D4464D8-FD41-4EA2-9094-791BB1112FFA}"/>
          </ac:spMkLst>
        </pc:spChg>
        <pc:spChg chg="add del">
          <ac:chgData name="樫本　昌哉" userId="876a2c26-8157-44e7-abfc-c3c289a1bba4" providerId="ADAL" clId="{9CBEA8D9-804C-4722-B7B8-92C7903BC937}" dt="2021-04-28T19:45:38.300" v="181" actId="26606"/>
          <ac:spMkLst>
            <pc:docMk/>
            <pc:sldMk cId="3632479988" sldId="263"/>
            <ac:spMk id="62" creationId="{21BDEC81-16A7-4451-B893-C15000083B77}"/>
          </ac:spMkLst>
        </pc:spChg>
        <pc:spChg chg="add del">
          <ac:chgData name="樫本　昌哉" userId="876a2c26-8157-44e7-abfc-c3c289a1bba4" providerId="ADAL" clId="{9CBEA8D9-804C-4722-B7B8-92C7903BC937}" dt="2021-04-28T19:45:38.300" v="181" actId="26606"/>
          <ac:spMkLst>
            <pc:docMk/>
            <pc:sldMk cId="3632479988" sldId="263"/>
            <ac:spMk id="63" creationId="{59DF772F-A79B-48F9-8B22-3B11AB306889}"/>
          </ac:spMkLst>
        </pc:spChg>
        <pc:spChg chg="add del">
          <ac:chgData name="樫本　昌哉" userId="876a2c26-8157-44e7-abfc-c3c289a1bba4" providerId="ADAL" clId="{9CBEA8D9-804C-4722-B7B8-92C7903BC937}" dt="2021-04-28T19:45:38.300" v="181" actId="26606"/>
          <ac:spMkLst>
            <pc:docMk/>
            <pc:sldMk cId="3632479988" sldId="263"/>
            <ac:spMk id="64" creationId="{02065C56-35A4-423A-99D2-882EDBF4A6FC}"/>
          </ac:spMkLst>
        </pc:spChg>
        <pc:spChg chg="add">
          <ac:chgData name="樫本　昌哉" userId="876a2c26-8157-44e7-abfc-c3c289a1bba4" providerId="ADAL" clId="{9CBEA8D9-804C-4722-B7B8-92C7903BC937}" dt="2021-04-28T19:45:38.308" v="182" actId="26606"/>
          <ac:spMkLst>
            <pc:docMk/>
            <pc:sldMk cId="3632479988" sldId="263"/>
            <ac:spMk id="66" creationId="{2B566528-1B12-4246-9431-5C2D7D081168}"/>
          </ac:spMkLst>
        </pc:spChg>
        <pc:spChg chg="add mod">
          <ac:chgData name="樫本　昌哉" userId="876a2c26-8157-44e7-abfc-c3c289a1bba4" providerId="ADAL" clId="{9CBEA8D9-804C-4722-B7B8-92C7903BC937}" dt="2021-04-28T19:51:29.532" v="246" actId="20577"/>
          <ac:spMkLst>
            <pc:docMk/>
            <pc:sldMk cId="3632479988" sldId="263"/>
            <ac:spMk id="67" creationId="{02065C56-35A4-423A-99D2-882EDBF4A6FC}"/>
          </ac:spMkLst>
        </pc:spChg>
        <pc:spChg chg="add">
          <ac:chgData name="樫本　昌哉" userId="876a2c26-8157-44e7-abfc-c3c289a1bba4" providerId="ADAL" clId="{9CBEA8D9-804C-4722-B7B8-92C7903BC937}" dt="2021-04-28T19:45:38.308" v="182" actId="26606"/>
          <ac:spMkLst>
            <pc:docMk/>
            <pc:sldMk cId="3632479988" sldId="263"/>
            <ac:spMk id="68" creationId="{2E80C965-DB6D-4F81-9E9E-B027384D0BD6}"/>
          </ac:spMkLst>
        </pc:spChg>
        <pc:spChg chg="add">
          <ac:chgData name="樫本　昌哉" userId="876a2c26-8157-44e7-abfc-c3c289a1bba4" providerId="ADAL" clId="{9CBEA8D9-804C-4722-B7B8-92C7903BC937}" dt="2021-04-28T19:45:38.308" v="182" actId="26606"/>
          <ac:spMkLst>
            <pc:docMk/>
            <pc:sldMk cId="3632479988" sldId="263"/>
            <ac:spMk id="69" creationId="{A580F890-B085-4E95-96AA-55AEBEC5CE6E}"/>
          </ac:spMkLst>
        </pc:spChg>
        <pc:spChg chg="add">
          <ac:chgData name="樫本　昌哉" userId="876a2c26-8157-44e7-abfc-c3c289a1bba4" providerId="ADAL" clId="{9CBEA8D9-804C-4722-B7B8-92C7903BC937}" dt="2021-04-28T19:45:38.308" v="182" actId="26606"/>
          <ac:spMkLst>
            <pc:docMk/>
            <pc:sldMk cId="3632479988" sldId="263"/>
            <ac:spMk id="70" creationId="{D3F51FEB-38FB-4F6C-9F7B-2F2AFAB65463}"/>
          </ac:spMkLst>
        </pc:spChg>
        <pc:spChg chg="add">
          <ac:chgData name="樫本　昌哉" userId="876a2c26-8157-44e7-abfc-c3c289a1bba4" providerId="ADAL" clId="{9CBEA8D9-804C-4722-B7B8-92C7903BC937}" dt="2021-04-28T19:45:38.308" v="182" actId="26606"/>
          <ac:spMkLst>
            <pc:docMk/>
            <pc:sldMk cId="3632479988" sldId="263"/>
            <ac:spMk id="71" creationId="{1E547BA6-BAE0-43BB-A7CA-60F69CE252F0}"/>
          </ac:spMkLst>
        </pc:spChg>
        <pc:graphicFrameChg chg="add del">
          <ac:chgData name="樫本　昌哉" userId="876a2c26-8157-44e7-abfc-c3c289a1bba4" providerId="ADAL" clId="{9CBEA8D9-804C-4722-B7B8-92C7903BC937}" dt="2021-04-28T19:45:11.441" v="163" actId="26606"/>
          <ac:graphicFrameMkLst>
            <pc:docMk/>
            <pc:sldMk cId="3632479988" sldId="263"/>
            <ac:graphicFrameMk id="5" creationId="{1A83A0A5-E5A7-4C2D-A2B7-C40BE705044A}"/>
          </ac:graphicFrameMkLst>
        </pc:graphicFrameChg>
        <pc:graphicFrameChg chg="add del">
          <ac:chgData name="樫本　昌哉" userId="876a2c26-8157-44e7-abfc-c3c289a1bba4" providerId="ADAL" clId="{9CBEA8D9-804C-4722-B7B8-92C7903BC937}" dt="2021-04-28T19:45:12.643" v="165" actId="26606"/>
          <ac:graphicFrameMkLst>
            <pc:docMk/>
            <pc:sldMk cId="3632479988" sldId="263"/>
            <ac:graphicFrameMk id="16" creationId="{EB7C2CC9-A38A-4ED1-94EC-DCB4C058A24F}"/>
          </ac:graphicFrameMkLst>
        </pc:graphicFrameChg>
        <pc:graphicFrameChg chg="add del">
          <ac:chgData name="樫本　昌哉" userId="876a2c26-8157-44e7-abfc-c3c289a1bba4" providerId="ADAL" clId="{9CBEA8D9-804C-4722-B7B8-92C7903BC937}" dt="2021-04-28T19:45:33.810" v="177" actId="26606"/>
          <ac:graphicFrameMkLst>
            <pc:docMk/>
            <pc:sldMk cId="3632479988" sldId="263"/>
            <ac:graphicFrameMk id="50" creationId="{EB7C2CC9-A38A-4ED1-94EC-DCB4C058A24F}"/>
          </ac:graphicFrameMkLst>
        </pc:graphicFrameChg>
        <pc:picChg chg="add del">
          <ac:chgData name="樫本　昌哉" userId="876a2c26-8157-44e7-abfc-c3c289a1bba4" providerId="ADAL" clId="{9CBEA8D9-804C-4722-B7B8-92C7903BC937}" dt="2021-04-28T19:45:11.441" v="163" actId="26606"/>
          <ac:picMkLst>
            <pc:docMk/>
            <pc:sldMk cId="3632479988" sldId="263"/>
            <ac:picMk id="6" creationId="{B1C12BAF-B91E-4636-8D3C-C05A37C68680}"/>
          </ac:picMkLst>
        </pc:picChg>
        <pc:picChg chg="add del">
          <ac:chgData name="樫本　昌哉" userId="876a2c26-8157-44e7-abfc-c3c289a1bba4" providerId="ADAL" clId="{9CBEA8D9-804C-4722-B7B8-92C7903BC937}" dt="2021-04-28T19:45:12.643" v="165" actId="26606"/>
          <ac:picMkLst>
            <pc:docMk/>
            <pc:sldMk cId="3632479988" sldId="263"/>
            <ac:picMk id="15" creationId="{64FC5CBB-4281-4C4D-93C1-446877D0F30C}"/>
          </ac:picMkLst>
        </pc:picChg>
        <pc:picChg chg="add del">
          <ac:chgData name="樫本　昌哉" userId="876a2c26-8157-44e7-abfc-c3c289a1bba4" providerId="ADAL" clId="{9CBEA8D9-804C-4722-B7B8-92C7903BC937}" dt="2021-04-28T19:45:33.810" v="177" actId="26606"/>
          <ac:picMkLst>
            <pc:docMk/>
            <pc:sldMk cId="3632479988" sldId="263"/>
            <ac:picMk id="47" creationId="{64FC5CBB-4281-4C4D-93C1-446877D0F30C}"/>
          </ac:picMkLst>
        </pc:picChg>
        <pc:picChg chg="add del">
          <ac:chgData name="樫本　昌哉" userId="876a2c26-8157-44e7-abfc-c3c289a1bba4" providerId="ADAL" clId="{9CBEA8D9-804C-4722-B7B8-92C7903BC937}" dt="2021-04-28T19:45:38.300" v="181" actId="26606"/>
          <ac:picMkLst>
            <pc:docMk/>
            <pc:sldMk cId="3632479988" sldId="263"/>
            <ac:picMk id="61" creationId="{B0DAC8FB-A162-44E3-A606-C855A03A5B09}"/>
          </ac:picMkLst>
        </pc:picChg>
      </pc:sldChg>
      <pc:sldChg chg="modSp add mod">
        <pc:chgData name="樫本　昌哉" userId="876a2c26-8157-44e7-abfc-c3c289a1bba4" providerId="ADAL" clId="{9CBEA8D9-804C-4722-B7B8-92C7903BC937}" dt="2021-04-28T19:47:58.964" v="226" actId="113"/>
        <pc:sldMkLst>
          <pc:docMk/>
          <pc:sldMk cId="1921470118" sldId="264"/>
        </pc:sldMkLst>
        <pc:spChg chg="mod">
          <ac:chgData name="樫本　昌哉" userId="876a2c26-8157-44e7-abfc-c3c289a1bba4" providerId="ADAL" clId="{9CBEA8D9-804C-4722-B7B8-92C7903BC937}" dt="2021-04-28T19:46:22.258" v="185"/>
          <ac:spMkLst>
            <pc:docMk/>
            <pc:sldMk cId="1921470118" sldId="264"/>
            <ac:spMk id="2" creationId="{8FDBE66C-7A3D-4A37-AF8F-11B33E1B0134}"/>
          </ac:spMkLst>
        </pc:spChg>
        <pc:spChg chg="mod">
          <ac:chgData name="樫本　昌哉" userId="876a2c26-8157-44e7-abfc-c3c289a1bba4" providerId="ADAL" clId="{9CBEA8D9-804C-4722-B7B8-92C7903BC937}" dt="2021-04-28T19:47:58.964" v="226" actId="113"/>
          <ac:spMkLst>
            <pc:docMk/>
            <pc:sldMk cId="1921470118" sldId="264"/>
            <ac:spMk id="67" creationId="{02065C56-35A4-423A-99D2-882EDBF4A6FC}"/>
          </ac:spMkLst>
        </pc:spChg>
      </pc:sldChg>
      <pc:sldChg chg="new del">
        <pc:chgData name="樫本　昌哉" userId="876a2c26-8157-44e7-abfc-c3c289a1bba4" providerId="ADAL" clId="{9CBEA8D9-804C-4722-B7B8-92C7903BC937}" dt="2021-04-28T19:45:53.913" v="183" actId="47"/>
        <pc:sldMkLst>
          <pc:docMk/>
          <pc:sldMk cId="3876927062" sldId="264"/>
        </pc:sldMkLst>
      </pc:sldChg>
      <pc:sldChg chg="addSp delSp modSp new mod">
        <pc:chgData name="樫本　昌哉" userId="876a2c26-8157-44e7-abfc-c3c289a1bba4" providerId="ADAL" clId="{9CBEA8D9-804C-4722-B7B8-92C7903BC937}" dt="2021-04-28T19:50:32.228" v="240" actId="20577"/>
        <pc:sldMkLst>
          <pc:docMk/>
          <pc:sldMk cId="556411924" sldId="265"/>
        </pc:sldMkLst>
        <pc:spChg chg="mod">
          <ac:chgData name="樫本　昌哉" userId="876a2c26-8157-44e7-abfc-c3c289a1bba4" providerId="ADAL" clId="{9CBEA8D9-804C-4722-B7B8-92C7903BC937}" dt="2021-04-28T19:50:32.228" v="240" actId="20577"/>
          <ac:spMkLst>
            <pc:docMk/>
            <pc:sldMk cId="556411924" sldId="265"/>
            <ac:spMk id="2" creationId="{AB569BBB-55EA-4399-8442-CBB8FFD44C5E}"/>
          </ac:spMkLst>
        </pc:spChg>
        <pc:spChg chg="del mod">
          <ac:chgData name="樫本　昌哉" userId="876a2c26-8157-44e7-abfc-c3c289a1bba4" providerId="ADAL" clId="{9CBEA8D9-804C-4722-B7B8-92C7903BC937}" dt="2021-04-28T19:49:59.287" v="237" actId="26606"/>
          <ac:spMkLst>
            <pc:docMk/>
            <pc:sldMk cId="556411924" sldId="265"/>
            <ac:spMk id="3" creationId="{E224CCF0-DA6B-4D47-BACE-B3C83F184E53}"/>
          </ac:spMkLst>
        </pc:spChg>
        <pc:graphicFrameChg chg="add">
          <ac:chgData name="樫本　昌哉" userId="876a2c26-8157-44e7-abfc-c3c289a1bba4" providerId="ADAL" clId="{9CBEA8D9-804C-4722-B7B8-92C7903BC937}" dt="2021-04-28T19:49:59.287" v="237" actId="26606"/>
          <ac:graphicFrameMkLst>
            <pc:docMk/>
            <pc:sldMk cId="556411924" sldId="265"/>
            <ac:graphicFrameMk id="5" creationId="{2C5F6877-F0EA-4AA0-BD17-3BA262ECFA8F}"/>
          </ac:graphicFrameMkLst>
        </pc:graphicFrameChg>
      </pc:sldChg>
      <pc:sldChg chg="addSp delSp modSp new mod setBg">
        <pc:chgData name="樫本　昌哉" userId="876a2c26-8157-44e7-abfc-c3c289a1bba4" providerId="ADAL" clId="{9CBEA8D9-804C-4722-B7B8-92C7903BC937}" dt="2021-04-28T19:57:14.787" v="287" actId="26606"/>
        <pc:sldMkLst>
          <pc:docMk/>
          <pc:sldMk cId="3199799656" sldId="266"/>
        </pc:sldMkLst>
        <pc:spChg chg="mod">
          <ac:chgData name="樫本　昌哉" userId="876a2c26-8157-44e7-abfc-c3c289a1bba4" providerId="ADAL" clId="{9CBEA8D9-804C-4722-B7B8-92C7903BC937}" dt="2021-04-28T19:57:14.787" v="287" actId="26606"/>
          <ac:spMkLst>
            <pc:docMk/>
            <pc:sldMk cId="3199799656" sldId="266"/>
            <ac:spMk id="2" creationId="{49EBC133-6893-4BBA-9005-D0BF197FCBBF}"/>
          </ac:spMkLst>
        </pc:spChg>
        <pc:spChg chg="add del mod">
          <ac:chgData name="樫本　昌哉" userId="876a2c26-8157-44e7-abfc-c3c289a1bba4" providerId="ADAL" clId="{9CBEA8D9-804C-4722-B7B8-92C7903BC937}" dt="2021-04-28T19:56:30.148" v="278" actId="26606"/>
          <ac:spMkLst>
            <pc:docMk/>
            <pc:sldMk cId="3199799656" sldId="266"/>
            <ac:spMk id="3" creationId="{7B07D373-79D4-4635-8283-2748FF4CC858}"/>
          </ac:spMkLst>
        </pc:spChg>
        <pc:spChg chg="add del">
          <ac:chgData name="樫本　昌哉" userId="876a2c26-8157-44e7-abfc-c3c289a1bba4" providerId="ADAL" clId="{9CBEA8D9-804C-4722-B7B8-92C7903BC937}" dt="2021-04-28T19:54:52.791" v="254" actId="26606"/>
          <ac:spMkLst>
            <pc:docMk/>
            <pc:sldMk cId="3199799656" sldId="266"/>
            <ac:spMk id="8" creationId="{5C8908E2-EE49-44D2-9428-A28D2312A8D5}"/>
          </ac:spMkLst>
        </pc:spChg>
        <pc:spChg chg="add del">
          <ac:chgData name="樫本　昌哉" userId="876a2c26-8157-44e7-abfc-c3c289a1bba4" providerId="ADAL" clId="{9CBEA8D9-804C-4722-B7B8-92C7903BC937}" dt="2021-04-28T19:54:52.791" v="254" actId="26606"/>
          <ac:spMkLst>
            <pc:docMk/>
            <pc:sldMk cId="3199799656" sldId="266"/>
            <ac:spMk id="14" creationId="{D06891CE-5B9C-4B9E-AA78-3A5E25434F86}"/>
          </ac:spMkLst>
        </pc:spChg>
        <pc:spChg chg="add del">
          <ac:chgData name="樫本　昌哉" userId="876a2c26-8157-44e7-abfc-c3c289a1bba4" providerId="ADAL" clId="{9CBEA8D9-804C-4722-B7B8-92C7903BC937}" dt="2021-04-28T19:54:52.791" v="254" actId="26606"/>
          <ac:spMkLst>
            <pc:docMk/>
            <pc:sldMk cId="3199799656" sldId="266"/>
            <ac:spMk id="16" creationId="{ED888B23-07FA-482A-96DF-47E31AF1A603}"/>
          </ac:spMkLst>
        </pc:spChg>
        <pc:spChg chg="add del">
          <ac:chgData name="樫本　昌哉" userId="876a2c26-8157-44e7-abfc-c3c289a1bba4" providerId="ADAL" clId="{9CBEA8D9-804C-4722-B7B8-92C7903BC937}" dt="2021-04-28T19:54:56.024" v="256" actId="26606"/>
          <ac:spMkLst>
            <pc:docMk/>
            <pc:sldMk cId="3199799656" sldId="266"/>
            <ac:spMk id="18" creationId="{1B15ED52-F352-441B-82BF-E0EA34836D08}"/>
          </ac:spMkLst>
        </pc:spChg>
        <pc:spChg chg="add del">
          <ac:chgData name="樫本　昌哉" userId="876a2c26-8157-44e7-abfc-c3c289a1bba4" providerId="ADAL" clId="{9CBEA8D9-804C-4722-B7B8-92C7903BC937}" dt="2021-04-28T19:54:56.024" v="256" actId="26606"/>
          <ac:spMkLst>
            <pc:docMk/>
            <pc:sldMk cId="3199799656" sldId="266"/>
            <ac:spMk id="19" creationId="{3B2E3793-BFE6-45A2-9B7B-E18844431C99}"/>
          </ac:spMkLst>
        </pc:spChg>
        <pc:spChg chg="add del">
          <ac:chgData name="樫本　昌哉" userId="876a2c26-8157-44e7-abfc-c3c289a1bba4" providerId="ADAL" clId="{9CBEA8D9-804C-4722-B7B8-92C7903BC937}" dt="2021-04-28T19:54:56.024" v="256" actId="26606"/>
          <ac:spMkLst>
            <pc:docMk/>
            <pc:sldMk cId="3199799656" sldId="266"/>
            <ac:spMk id="20" creationId="{BC4C4868-CB8F-4AF9-9CDB-8108F2C19B67}"/>
          </ac:spMkLst>
        </pc:spChg>
        <pc:spChg chg="add del">
          <ac:chgData name="樫本　昌哉" userId="876a2c26-8157-44e7-abfc-c3c289a1bba4" providerId="ADAL" clId="{9CBEA8D9-804C-4722-B7B8-92C7903BC937}" dt="2021-04-28T19:54:56.024" v="256" actId="26606"/>
          <ac:spMkLst>
            <pc:docMk/>
            <pc:sldMk cId="3199799656" sldId="266"/>
            <ac:spMk id="21" creationId="{375E0459-6403-40CD-989D-56A4407CA12E}"/>
          </ac:spMkLst>
        </pc:spChg>
        <pc:spChg chg="add del">
          <ac:chgData name="樫本　昌哉" userId="876a2c26-8157-44e7-abfc-c3c289a1bba4" providerId="ADAL" clId="{9CBEA8D9-804C-4722-B7B8-92C7903BC937}" dt="2021-04-28T19:54:56.024" v="256" actId="26606"/>
          <ac:spMkLst>
            <pc:docMk/>
            <pc:sldMk cId="3199799656" sldId="266"/>
            <ac:spMk id="22" creationId="{53E5B1A8-3AC9-4BD1-9BBC-78CA94F2D1BA}"/>
          </ac:spMkLst>
        </pc:spChg>
        <pc:spChg chg="add del">
          <ac:chgData name="樫本　昌哉" userId="876a2c26-8157-44e7-abfc-c3c289a1bba4" providerId="ADAL" clId="{9CBEA8D9-804C-4722-B7B8-92C7903BC937}" dt="2021-04-28T19:55:31.562" v="264" actId="26606"/>
          <ac:spMkLst>
            <pc:docMk/>
            <pc:sldMk cId="3199799656" sldId="266"/>
            <ac:spMk id="24" creationId="{5C8908E2-EE49-44D2-9428-A28D2312A8D5}"/>
          </ac:spMkLst>
        </pc:spChg>
        <pc:spChg chg="add del">
          <ac:chgData name="樫本　昌哉" userId="876a2c26-8157-44e7-abfc-c3c289a1bba4" providerId="ADAL" clId="{9CBEA8D9-804C-4722-B7B8-92C7903BC937}" dt="2021-04-28T19:55:31.562" v="264" actId="26606"/>
          <ac:spMkLst>
            <pc:docMk/>
            <pc:sldMk cId="3199799656" sldId="266"/>
            <ac:spMk id="26" creationId="{BD92035A-AA2F-4CD8-A556-1CE8BDEC75BD}"/>
          </ac:spMkLst>
        </pc:spChg>
        <pc:spChg chg="add del">
          <ac:chgData name="樫本　昌哉" userId="876a2c26-8157-44e7-abfc-c3c289a1bba4" providerId="ADAL" clId="{9CBEA8D9-804C-4722-B7B8-92C7903BC937}" dt="2021-04-28T19:55:31.562" v="264" actId="26606"/>
          <ac:spMkLst>
            <pc:docMk/>
            <pc:sldMk cId="3199799656" sldId="266"/>
            <ac:spMk id="27" creationId="{ED888B23-07FA-482A-96DF-47E31AF1A603}"/>
          </ac:spMkLst>
        </pc:spChg>
        <pc:spChg chg="add del">
          <ac:chgData name="樫本　昌哉" userId="876a2c26-8157-44e7-abfc-c3c289a1bba4" providerId="ADAL" clId="{9CBEA8D9-804C-4722-B7B8-92C7903BC937}" dt="2021-04-28T19:55:11.034" v="259" actId="26606"/>
          <ac:spMkLst>
            <pc:docMk/>
            <pc:sldMk cId="3199799656" sldId="266"/>
            <ac:spMk id="32" creationId="{9A297797-5C89-4791-8204-AB071FA1FBCA}"/>
          </ac:spMkLst>
        </pc:spChg>
        <pc:spChg chg="add del">
          <ac:chgData name="樫本　昌哉" userId="876a2c26-8157-44e7-abfc-c3c289a1bba4" providerId="ADAL" clId="{9CBEA8D9-804C-4722-B7B8-92C7903BC937}" dt="2021-04-28T19:55:11.034" v="259" actId="26606"/>
          <ac:spMkLst>
            <pc:docMk/>
            <pc:sldMk cId="3199799656" sldId="266"/>
            <ac:spMk id="34" creationId="{569BBA9B-8F4E-4D2B-BEFA-41A475443377}"/>
          </ac:spMkLst>
        </pc:spChg>
        <pc:spChg chg="add del">
          <ac:chgData name="樫本　昌哉" userId="876a2c26-8157-44e7-abfc-c3c289a1bba4" providerId="ADAL" clId="{9CBEA8D9-804C-4722-B7B8-92C7903BC937}" dt="2021-04-28T19:55:11.034" v="259" actId="26606"/>
          <ac:spMkLst>
            <pc:docMk/>
            <pc:sldMk cId="3199799656" sldId="266"/>
            <ac:spMk id="36" creationId="{851012D1-8033-40B1-9EC0-91390FFC7403}"/>
          </ac:spMkLst>
        </pc:spChg>
        <pc:spChg chg="add del">
          <ac:chgData name="樫本　昌哉" userId="876a2c26-8157-44e7-abfc-c3c289a1bba4" providerId="ADAL" clId="{9CBEA8D9-804C-4722-B7B8-92C7903BC937}" dt="2021-04-28T19:55:11.034" v="259" actId="26606"/>
          <ac:spMkLst>
            <pc:docMk/>
            <pc:sldMk cId="3199799656" sldId="266"/>
            <ac:spMk id="38" creationId="{2E80C965-DB6D-4F81-9E9E-B027384D0BD6}"/>
          </ac:spMkLst>
        </pc:spChg>
        <pc:spChg chg="add del">
          <ac:chgData name="樫本　昌哉" userId="876a2c26-8157-44e7-abfc-c3c289a1bba4" providerId="ADAL" clId="{9CBEA8D9-804C-4722-B7B8-92C7903BC937}" dt="2021-04-28T19:55:11.034" v="259" actId="26606"/>
          <ac:spMkLst>
            <pc:docMk/>
            <pc:sldMk cId="3199799656" sldId="266"/>
            <ac:spMk id="40" creationId="{D291F021-C45C-4D44-A2B8-A789E386CC42}"/>
          </ac:spMkLst>
        </pc:spChg>
        <pc:spChg chg="add del">
          <ac:chgData name="樫本　昌哉" userId="876a2c26-8157-44e7-abfc-c3c289a1bba4" providerId="ADAL" clId="{9CBEA8D9-804C-4722-B7B8-92C7903BC937}" dt="2021-04-28T19:56:30.148" v="278" actId="26606"/>
          <ac:spMkLst>
            <pc:docMk/>
            <pc:sldMk cId="3199799656" sldId="266"/>
            <ac:spMk id="42" creationId="{38FAA1A1-D861-433F-88FA-1E9D6FD31D11}"/>
          </ac:spMkLst>
        </pc:spChg>
        <pc:spChg chg="add del">
          <ac:chgData name="樫本　昌哉" userId="876a2c26-8157-44e7-abfc-c3c289a1bba4" providerId="ADAL" clId="{9CBEA8D9-804C-4722-B7B8-92C7903BC937}" dt="2021-04-28T19:55:12.760" v="261" actId="26606"/>
          <ac:spMkLst>
            <pc:docMk/>
            <pc:sldMk cId="3199799656" sldId="266"/>
            <ac:spMk id="44" creationId="{4BC99CB9-DDAD-44A2-8A1C-E3AF4E72DF5C}"/>
          </ac:spMkLst>
        </pc:spChg>
        <pc:spChg chg="add del">
          <ac:chgData name="樫本　昌哉" userId="876a2c26-8157-44e7-abfc-c3c289a1bba4" providerId="ADAL" clId="{9CBEA8D9-804C-4722-B7B8-92C7903BC937}" dt="2021-04-28T19:55:12.760" v="261" actId="26606"/>
          <ac:spMkLst>
            <pc:docMk/>
            <pc:sldMk cId="3199799656" sldId="266"/>
            <ac:spMk id="45" creationId="{1561AEE4-4E38-4BAC-976D-E0DE523FC5D1}"/>
          </ac:spMkLst>
        </pc:spChg>
        <pc:spChg chg="add del">
          <ac:chgData name="樫本　昌哉" userId="876a2c26-8157-44e7-abfc-c3c289a1bba4" providerId="ADAL" clId="{9CBEA8D9-804C-4722-B7B8-92C7903BC937}" dt="2021-04-28T19:55:31.550" v="263" actId="26606"/>
          <ac:spMkLst>
            <pc:docMk/>
            <pc:sldMk cId="3199799656" sldId="266"/>
            <ac:spMk id="50" creationId="{5C8908E2-EE49-44D2-9428-A28D2312A8D5}"/>
          </ac:spMkLst>
        </pc:spChg>
        <pc:spChg chg="add del">
          <ac:chgData name="樫本　昌哉" userId="876a2c26-8157-44e7-abfc-c3c289a1bba4" providerId="ADAL" clId="{9CBEA8D9-804C-4722-B7B8-92C7903BC937}" dt="2021-04-28T19:55:31.550" v="263" actId="26606"/>
          <ac:spMkLst>
            <pc:docMk/>
            <pc:sldMk cId="3199799656" sldId="266"/>
            <ac:spMk id="53" creationId="{4FEFA667-DE58-4745-9E9D-C6E61CB06A03}"/>
          </ac:spMkLst>
        </pc:spChg>
        <pc:spChg chg="add del">
          <ac:chgData name="樫本　昌哉" userId="876a2c26-8157-44e7-abfc-c3c289a1bba4" providerId="ADAL" clId="{9CBEA8D9-804C-4722-B7B8-92C7903BC937}" dt="2021-04-28T19:55:31.550" v="263" actId="26606"/>
          <ac:spMkLst>
            <pc:docMk/>
            <pc:sldMk cId="3199799656" sldId="266"/>
            <ac:spMk id="54" creationId="{ED888B23-07FA-482A-96DF-47E31AF1A603}"/>
          </ac:spMkLst>
        </pc:spChg>
        <pc:spChg chg="add del">
          <ac:chgData name="樫本　昌哉" userId="876a2c26-8157-44e7-abfc-c3c289a1bba4" providerId="ADAL" clId="{9CBEA8D9-804C-4722-B7B8-92C7903BC937}" dt="2021-04-28T19:56:30.148" v="278" actId="26606"/>
          <ac:spMkLst>
            <pc:docMk/>
            <pc:sldMk cId="3199799656" sldId="266"/>
            <ac:spMk id="56" creationId="{09588DA8-065E-4F6F-8EFD-43104AB2E0CF}"/>
          </ac:spMkLst>
        </pc:spChg>
        <pc:spChg chg="add del">
          <ac:chgData name="樫本　昌哉" userId="876a2c26-8157-44e7-abfc-c3c289a1bba4" providerId="ADAL" clId="{9CBEA8D9-804C-4722-B7B8-92C7903BC937}" dt="2021-04-28T19:56:30.148" v="278" actId="26606"/>
          <ac:spMkLst>
            <pc:docMk/>
            <pc:sldMk cId="3199799656" sldId="266"/>
            <ac:spMk id="57" creationId="{C4285719-470E-454C-AF62-8323075F1F5B}"/>
          </ac:spMkLst>
        </pc:spChg>
        <pc:spChg chg="add del">
          <ac:chgData name="樫本　昌哉" userId="876a2c26-8157-44e7-abfc-c3c289a1bba4" providerId="ADAL" clId="{9CBEA8D9-804C-4722-B7B8-92C7903BC937}" dt="2021-04-28T19:56:30.148" v="278" actId="26606"/>
          <ac:spMkLst>
            <pc:docMk/>
            <pc:sldMk cId="3199799656" sldId="266"/>
            <ac:spMk id="58" creationId="{CD9FE4EF-C4D8-49A0-B2FF-81D8DB7D8A24}"/>
          </ac:spMkLst>
        </pc:spChg>
        <pc:spChg chg="add del">
          <ac:chgData name="樫本　昌哉" userId="876a2c26-8157-44e7-abfc-c3c289a1bba4" providerId="ADAL" clId="{9CBEA8D9-804C-4722-B7B8-92C7903BC937}" dt="2021-04-28T19:56:30.148" v="278" actId="26606"/>
          <ac:spMkLst>
            <pc:docMk/>
            <pc:sldMk cId="3199799656" sldId="266"/>
            <ac:spMk id="59" creationId="{4300840D-0A0B-4512-BACA-B439D5B9C57C}"/>
          </ac:spMkLst>
        </pc:spChg>
        <pc:spChg chg="add del">
          <ac:chgData name="樫本　昌哉" userId="876a2c26-8157-44e7-abfc-c3c289a1bba4" providerId="ADAL" clId="{9CBEA8D9-804C-4722-B7B8-92C7903BC937}" dt="2021-04-28T19:56:30.148" v="278" actId="26606"/>
          <ac:spMkLst>
            <pc:docMk/>
            <pc:sldMk cId="3199799656" sldId="266"/>
            <ac:spMk id="60" creationId="{D2B78728-A580-49A7-84F9-6EF6F583ADE0}"/>
          </ac:spMkLst>
        </pc:spChg>
        <pc:spChg chg="add del">
          <ac:chgData name="樫本　昌哉" userId="876a2c26-8157-44e7-abfc-c3c289a1bba4" providerId="ADAL" clId="{9CBEA8D9-804C-4722-B7B8-92C7903BC937}" dt="2021-04-28T19:56:30.148" v="278" actId="26606"/>
          <ac:spMkLst>
            <pc:docMk/>
            <pc:sldMk cId="3199799656" sldId="266"/>
            <ac:spMk id="61" creationId="{8D71EDA1-87BF-4D5D-AB79-F346FD19278A}"/>
          </ac:spMkLst>
        </pc:spChg>
        <pc:spChg chg="add del">
          <ac:chgData name="樫本　昌哉" userId="876a2c26-8157-44e7-abfc-c3c289a1bba4" providerId="ADAL" clId="{9CBEA8D9-804C-4722-B7B8-92C7903BC937}" dt="2021-04-28T19:56:23.685" v="271" actId="26606"/>
          <ac:spMkLst>
            <pc:docMk/>
            <pc:sldMk cId="3199799656" sldId="266"/>
            <ac:spMk id="66" creationId="{B775CD93-9DF2-48CB-9F57-1BCA9A46C7FA}"/>
          </ac:spMkLst>
        </pc:spChg>
        <pc:spChg chg="add del">
          <ac:chgData name="樫本　昌哉" userId="876a2c26-8157-44e7-abfc-c3c289a1bba4" providerId="ADAL" clId="{9CBEA8D9-804C-4722-B7B8-92C7903BC937}" dt="2021-04-28T19:56:23.685" v="271" actId="26606"/>
          <ac:spMkLst>
            <pc:docMk/>
            <pc:sldMk cId="3199799656" sldId="266"/>
            <ac:spMk id="68" creationId="{6166C6D1-23AC-49C4-BA07-238E4E9F8CEB}"/>
          </ac:spMkLst>
        </pc:spChg>
        <pc:spChg chg="add del">
          <ac:chgData name="樫本　昌哉" userId="876a2c26-8157-44e7-abfc-c3c289a1bba4" providerId="ADAL" clId="{9CBEA8D9-804C-4722-B7B8-92C7903BC937}" dt="2021-04-28T19:56:23.685" v="271" actId="26606"/>
          <ac:spMkLst>
            <pc:docMk/>
            <pc:sldMk cId="3199799656" sldId="266"/>
            <ac:spMk id="70" creationId="{1C091803-41C2-48E0-9228-5148460C7479}"/>
          </ac:spMkLst>
        </pc:spChg>
        <pc:spChg chg="add del">
          <ac:chgData name="樫本　昌哉" userId="876a2c26-8157-44e7-abfc-c3c289a1bba4" providerId="ADAL" clId="{9CBEA8D9-804C-4722-B7B8-92C7903BC937}" dt="2021-04-28T19:56:25.324" v="273" actId="26606"/>
          <ac:spMkLst>
            <pc:docMk/>
            <pc:sldMk cId="3199799656" sldId="266"/>
            <ac:spMk id="72" creationId="{47159AC2-C98F-4C93-B774-B19EE1BEBDB1}"/>
          </ac:spMkLst>
        </pc:spChg>
        <pc:spChg chg="add del">
          <ac:chgData name="樫本　昌哉" userId="876a2c26-8157-44e7-abfc-c3c289a1bba4" providerId="ADAL" clId="{9CBEA8D9-804C-4722-B7B8-92C7903BC937}" dt="2021-04-28T19:56:25.324" v="273" actId="26606"/>
          <ac:spMkLst>
            <pc:docMk/>
            <pc:sldMk cId="3199799656" sldId="266"/>
            <ac:spMk id="73" creationId="{5C8908E2-EE49-44D2-9428-A28D2312A8D5}"/>
          </ac:spMkLst>
        </pc:spChg>
        <pc:spChg chg="add del">
          <ac:chgData name="樫本　昌哉" userId="876a2c26-8157-44e7-abfc-c3c289a1bba4" providerId="ADAL" clId="{9CBEA8D9-804C-4722-B7B8-92C7903BC937}" dt="2021-04-28T19:56:25.324" v="273" actId="26606"/>
          <ac:spMkLst>
            <pc:docMk/>
            <pc:sldMk cId="3199799656" sldId="266"/>
            <ac:spMk id="74" creationId="{ED888B23-07FA-482A-96DF-47E31AF1A603}"/>
          </ac:spMkLst>
        </pc:spChg>
        <pc:spChg chg="add del">
          <ac:chgData name="樫本　昌哉" userId="876a2c26-8157-44e7-abfc-c3c289a1bba4" providerId="ADAL" clId="{9CBEA8D9-804C-4722-B7B8-92C7903BC937}" dt="2021-04-28T19:56:29.206" v="275" actId="26606"/>
          <ac:spMkLst>
            <pc:docMk/>
            <pc:sldMk cId="3199799656" sldId="266"/>
            <ac:spMk id="78" creationId="{86C7B4A1-154A-4DF0-AC46-F88D75A2E0FD}"/>
          </ac:spMkLst>
        </pc:spChg>
        <pc:spChg chg="add del">
          <ac:chgData name="樫本　昌哉" userId="876a2c26-8157-44e7-abfc-c3c289a1bba4" providerId="ADAL" clId="{9CBEA8D9-804C-4722-B7B8-92C7903BC937}" dt="2021-04-28T19:56:30.130" v="277" actId="26606"/>
          <ac:spMkLst>
            <pc:docMk/>
            <pc:sldMk cId="3199799656" sldId="266"/>
            <ac:spMk id="80" creationId="{5C8908E2-EE49-44D2-9428-A28D2312A8D5}"/>
          </ac:spMkLst>
        </pc:spChg>
        <pc:spChg chg="add del">
          <ac:chgData name="樫本　昌哉" userId="876a2c26-8157-44e7-abfc-c3c289a1bba4" providerId="ADAL" clId="{9CBEA8D9-804C-4722-B7B8-92C7903BC937}" dt="2021-04-28T19:56:30.130" v="277" actId="26606"/>
          <ac:spMkLst>
            <pc:docMk/>
            <pc:sldMk cId="3199799656" sldId="266"/>
            <ac:spMk id="83" creationId="{02114E49-C077-4083-B5C1-6A6E70F4D91F}"/>
          </ac:spMkLst>
        </pc:spChg>
        <pc:spChg chg="add del">
          <ac:chgData name="樫本　昌哉" userId="876a2c26-8157-44e7-abfc-c3c289a1bba4" providerId="ADAL" clId="{9CBEA8D9-804C-4722-B7B8-92C7903BC937}" dt="2021-04-28T19:56:30.130" v="277" actId="26606"/>
          <ac:spMkLst>
            <pc:docMk/>
            <pc:sldMk cId="3199799656" sldId="266"/>
            <ac:spMk id="84" creationId="{ED888B23-07FA-482A-96DF-47E31AF1A603}"/>
          </ac:spMkLst>
        </pc:spChg>
        <pc:spChg chg="add del">
          <ac:chgData name="樫本　昌哉" userId="876a2c26-8157-44e7-abfc-c3c289a1bba4" providerId="ADAL" clId="{9CBEA8D9-804C-4722-B7B8-92C7903BC937}" dt="2021-04-28T19:56:30.130" v="277" actId="26606"/>
          <ac:spMkLst>
            <pc:docMk/>
            <pc:sldMk cId="3199799656" sldId="266"/>
            <ac:spMk id="85" creationId="{7B07D373-79D4-4635-8283-2748FF4CC858}"/>
          </ac:spMkLst>
        </pc:spChg>
        <pc:spChg chg="add del">
          <ac:chgData name="樫本　昌哉" userId="876a2c26-8157-44e7-abfc-c3c289a1bba4" providerId="ADAL" clId="{9CBEA8D9-804C-4722-B7B8-92C7903BC937}" dt="2021-04-28T19:57:01.459" v="284" actId="26606"/>
          <ac:spMkLst>
            <pc:docMk/>
            <pc:sldMk cId="3199799656" sldId="266"/>
            <ac:spMk id="87" creationId="{5C8908E2-EE49-44D2-9428-A28D2312A8D5}"/>
          </ac:spMkLst>
        </pc:spChg>
        <pc:spChg chg="add del">
          <ac:chgData name="樫本　昌哉" userId="876a2c26-8157-44e7-abfc-c3c289a1bba4" providerId="ADAL" clId="{9CBEA8D9-804C-4722-B7B8-92C7903BC937}" dt="2021-04-28T19:57:01.459" v="284" actId="26606"/>
          <ac:spMkLst>
            <pc:docMk/>
            <pc:sldMk cId="3199799656" sldId="266"/>
            <ac:spMk id="91" creationId="{1162F61D-5DC3-488F-B9BB-1F1F600A2A86}"/>
          </ac:spMkLst>
        </pc:spChg>
        <pc:spChg chg="add del">
          <ac:chgData name="樫本　昌哉" userId="876a2c26-8157-44e7-abfc-c3c289a1bba4" providerId="ADAL" clId="{9CBEA8D9-804C-4722-B7B8-92C7903BC937}" dt="2021-04-28T19:57:01.459" v="284" actId="26606"/>
          <ac:spMkLst>
            <pc:docMk/>
            <pc:sldMk cId="3199799656" sldId="266"/>
            <ac:spMk id="92" creationId="{ED888B23-07FA-482A-96DF-47E31AF1A603}"/>
          </ac:spMkLst>
        </pc:spChg>
        <pc:spChg chg="add del">
          <ac:chgData name="樫本　昌哉" userId="876a2c26-8157-44e7-abfc-c3c289a1bba4" providerId="ADAL" clId="{9CBEA8D9-804C-4722-B7B8-92C7903BC937}" dt="2021-04-28T19:57:01.459" v="284" actId="26606"/>
          <ac:spMkLst>
            <pc:docMk/>
            <pc:sldMk cId="3199799656" sldId="266"/>
            <ac:spMk id="93" creationId="{7B07D373-79D4-4635-8283-2748FF4CC858}"/>
          </ac:spMkLst>
        </pc:spChg>
        <pc:spChg chg="add del">
          <ac:chgData name="樫本　昌哉" userId="876a2c26-8157-44e7-abfc-c3c289a1bba4" providerId="ADAL" clId="{9CBEA8D9-804C-4722-B7B8-92C7903BC937}" dt="2021-04-28T19:57:00.301" v="281" actId="26606"/>
          <ac:spMkLst>
            <pc:docMk/>
            <pc:sldMk cId="3199799656" sldId="266"/>
            <ac:spMk id="100" creationId="{86C7B4A1-154A-4DF0-AC46-F88D75A2E0FD}"/>
          </ac:spMkLst>
        </pc:spChg>
        <pc:spChg chg="add del">
          <ac:chgData name="樫本　昌哉" userId="876a2c26-8157-44e7-abfc-c3c289a1bba4" providerId="ADAL" clId="{9CBEA8D9-804C-4722-B7B8-92C7903BC937}" dt="2021-04-28T19:57:01.432" v="283" actId="26606"/>
          <ac:spMkLst>
            <pc:docMk/>
            <pc:sldMk cId="3199799656" sldId="266"/>
            <ac:spMk id="102" creationId="{5C8908E2-EE49-44D2-9428-A28D2312A8D5}"/>
          </ac:spMkLst>
        </pc:spChg>
        <pc:spChg chg="add del">
          <ac:chgData name="樫本　昌哉" userId="876a2c26-8157-44e7-abfc-c3c289a1bba4" providerId="ADAL" clId="{9CBEA8D9-804C-4722-B7B8-92C7903BC937}" dt="2021-04-28T19:57:01.432" v="283" actId="26606"/>
          <ac:spMkLst>
            <pc:docMk/>
            <pc:sldMk cId="3199799656" sldId="266"/>
            <ac:spMk id="106" creationId="{1162F61D-5DC3-488F-B9BB-1F1F600A2A86}"/>
          </ac:spMkLst>
        </pc:spChg>
        <pc:spChg chg="add del">
          <ac:chgData name="樫本　昌哉" userId="876a2c26-8157-44e7-abfc-c3c289a1bba4" providerId="ADAL" clId="{9CBEA8D9-804C-4722-B7B8-92C7903BC937}" dt="2021-04-28T19:57:01.432" v="283" actId="26606"/>
          <ac:spMkLst>
            <pc:docMk/>
            <pc:sldMk cId="3199799656" sldId="266"/>
            <ac:spMk id="107" creationId="{ED888B23-07FA-482A-96DF-47E31AF1A603}"/>
          </ac:spMkLst>
        </pc:spChg>
        <pc:spChg chg="add del">
          <ac:chgData name="樫本　昌哉" userId="876a2c26-8157-44e7-abfc-c3c289a1bba4" providerId="ADAL" clId="{9CBEA8D9-804C-4722-B7B8-92C7903BC937}" dt="2021-04-28T19:57:14.787" v="287" actId="26606"/>
          <ac:spMkLst>
            <pc:docMk/>
            <pc:sldMk cId="3199799656" sldId="266"/>
            <ac:spMk id="110" creationId="{5C8908E2-EE49-44D2-9428-A28D2312A8D5}"/>
          </ac:spMkLst>
        </pc:spChg>
        <pc:spChg chg="add del">
          <ac:chgData name="樫本　昌哉" userId="876a2c26-8157-44e7-abfc-c3c289a1bba4" providerId="ADAL" clId="{9CBEA8D9-804C-4722-B7B8-92C7903BC937}" dt="2021-04-28T19:57:14.787" v="287" actId="26606"/>
          <ac:spMkLst>
            <pc:docMk/>
            <pc:sldMk cId="3199799656" sldId="266"/>
            <ac:spMk id="114" creationId="{1162F61D-5DC3-488F-B9BB-1F1F600A2A86}"/>
          </ac:spMkLst>
        </pc:spChg>
        <pc:spChg chg="add del">
          <ac:chgData name="樫本　昌哉" userId="876a2c26-8157-44e7-abfc-c3c289a1bba4" providerId="ADAL" clId="{9CBEA8D9-804C-4722-B7B8-92C7903BC937}" dt="2021-04-28T19:57:14.787" v="287" actId="26606"/>
          <ac:spMkLst>
            <pc:docMk/>
            <pc:sldMk cId="3199799656" sldId="266"/>
            <ac:spMk id="115" creationId="{ED888B23-07FA-482A-96DF-47E31AF1A603}"/>
          </ac:spMkLst>
        </pc:spChg>
        <pc:spChg chg="add">
          <ac:chgData name="樫本　昌哉" userId="876a2c26-8157-44e7-abfc-c3c289a1bba4" providerId="ADAL" clId="{9CBEA8D9-804C-4722-B7B8-92C7903BC937}" dt="2021-04-28T19:57:14.787" v="287" actId="26606"/>
          <ac:spMkLst>
            <pc:docMk/>
            <pc:sldMk cId="3199799656" sldId="266"/>
            <ac:spMk id="121" creationId="{2B566528-1B12-4246-9431-5C2D7D081168}"/>
          </ac:spMkLst>
        </pc:spChg>
        <pc:spChg chg="add">
          <ac:chgData name="樫本　昌哉" userId="876a2c26-8157-44e7-abfc-c3c289a1bba4" providerId="ADAL" clId="{9CBEA8D9-804C-4722-B7B8-92C7903BC937}" dt="2021-04-28T19:57:14.787" v="287" actId="26606"/>
          <ac:spMkLst>
            <pc:docMk/>
            <pc:sldMk cId="3199799656" sldId="266"/>
            <ac:spMk id="123" creationId="{2E80C965-DB6D-4F81-9E9E-B027384D0BD6}"/>
          </ac:spMkLst>
        </pc:spChg>
        <pc:spChg chg="add">
          <ac:chgData name="樫本　昌哉" userId="876a2c26-8157-44e7-abfc-c3c289a1bba4" providerId="ADAL" clId="{9CBEA8D9-804C-4722-B7B8-92C7903BC937}" dt="2021-04-28T19:57:14.787" v="287" actId="26606"/>
          <ac:spMkLst>
            <pc:docMk/>
            <pc:sldMk cId="3199799656" sldId="266"/>
            <ac:spMk id="125" creationId="{A580F890-B085-4E95-96AA-55AEBEC5CE6E}"/>
          </ac:spMkLst>
        </pc:spChg>
        <pc:spChg chg="add">
          <ac:chgData name="樫本　昌哉" userId="876a2c26-8157-44e7-abfc-c3c289a1bba4" providerId="ADAL" clId="{9CBEA8D9-804C-4722-B7B8-92C7903BC937}" dt="2021-04-28T19:57:14.787" v="287" actId="26606"/>
          <ac:spMkLst>
            <pc:docMk/>
            <pc:sldMk cId="3199799656" sldId="266"/>
            <ac:spMk id="127" creationId="{D3F51FEB-38FB-4F6C-9F7B-2F2AFAB65463}"/>
          </ac:spMkLst>
        </pc:spChg>
        <pc:spChg chg="add">
          <ac:chgData name="樫本　昌哉" userId="876a2c26-8157-44e7-abfc-c3c289a1bba4" providerId="ADAL" clId="{9CBEA8D9-804C-4722-B7B8-92C7903BC937}" dt="2021-04-28T19:57:14.787" v="287" actId="26606"/>
          <ac:spMkLst>
            <pc:docMk/>
            <pc:sldMk cId="3199799656" sldId="266"/>
            <ac:spMk id="129" creationId="{1E547BA6-BAE0-43BB-A7CA-60F69CE252F0}"/>
          </ac:spMkLst>
        </pc:spChg>
        <pc:grpChg chg="add del">
          <ac:chgData name="樫本　昌哉" userId="876a2c26-8157-44e7-abfc-c3c289a1bba4" providerId="ADAL" clId="{9CBEA8D9-804C-4722-B7B8-92C7903BC937}" dt="2021-04-28T19:54:52.791" v="254" actId="26606"/>
          <ac:grpSpMkLst>
            <pc:docMk/>
            <pc:sldMk cId="3199799656" sldId="266"/>
            <ac:grpSpMk id="10" creationId="{A23D792D-D9F2-4EB4-ADE2-65A518DA6489}"/>
          </ac:grpSpMkLst>
        </pc:grpChg>
        <pc:grpChg chg="add del">
          <ac:chgData name="樫本　昌哉" userId="876a2c26-8157-44e7-abfc-c3c289a1bba4" providerId="ADAL" clId="{9CBEA8D9-804C-4722-B7B8-92C7903BC937}" dt="2021-04-28T19:55:31.562" v="264" actId="26606"/>
          <ac:grpSpMkLst>
            <pc:docMk/>
            <pc:sldMk cId="3199799656" sldId="266"/>
            <ac:grpSpMk id="25" creationId="{5D1A9D8B-3117-4D9D-BDA4-DD81895098B0}"/>
          </ac:grpSpMkLst>
        </pc:grpChg>
        <pc:grpChg chg="add del">
          <ac:chgData name="樫本　昌哉" userId="876a2c26-8157-44e7-abfc-c3c289a1bba4" providerId="ADAL" clId="{9CBEA8D9-804C-4722-B7B8-92C7903BC937}" dt="2021-04-28T19:55:12.760" v="261" actId="26606"/>
          <ac:grpSpMkLst>
            <pc:docMk/>
            <pc:sldMk cId="3199799656" sldId="266"/>
            <ac:grpSpMk id="46" creationId="{F0BC676B-D19A-44DB-910A-0C0E6D433979}"/>
          </ac:grpSpMkLst>
        </pc:grpChg>
        <pc:grpChg chg="add del">
          <ac:chgData name="樫本　昌哉" userId="876a2c26-8157-44e7-abfc-c3c289a1bba4" providerId="ADAL" clId="{9CBEA8D9-804C-4722-B7B8-92C7903BC937}" dt="2021-04-28T19:55:31.550" v="263" actId="26606"/>
          <ac:grpSpMkLst>
            <pc:docMk/>
            <pc:sldMk cId="3199799656" sldId="266"/>
            <ac:grpSpMk id="51" creationId="{53CA3DAA-08BB-476F-9793-941CFAEA5E61}"/>
          </ac:grpSpMkLst>
        </pc:grpChg>
        <pc:grpChg chg="add del">
          <ac:chgData name="樫本　昌哉" userId="876a2c26-8157-44e7-abfc-c3c289a1bba4" providerId="ADAL" clId="{9CBEA8D9-804C-4722-B7B8-92C7903BC937}" dt="2021-04-28T19:56:25.324" v="273" actId="26606"/>
          <ac:grpSpMkLst>
            <pc:docMk/>
            <pc:sldMk cId="3199799656" sldId="266"/>
            <ac:grpSpMk id="75" creationId="{8553B86A-3688-4590-934F-8CD074A9BF68}"/>
          </ac:grpSpMkLst>
        </pc:grpChg>
        <pc:grpChg chg="add del">
          <ac:chgData name="樫本　昌哉" userId="876a2c26-8157-44e7-abfc-c3c289a1bba4" providerId="ADAL" clId="{9CBEA8D9-804C-4722-B7B8-92C7903BC937}" dt="2021-04-28T19:56:30.130" v="277" actId="26606"/>
          <ac:grpSpMkLst>
            <pc:docMk/>
            <pc:sldMk cId="3199799656" sldId="266"/>
            <ac:grpSpMk id="81" creationId="{D8C3AFD7-4CCE-484E-84C6-80FB3E3E2093}"/>
          </ac:grpSpMkLst>
        </pc:grpChg>
        <pc:grpChg chg="add del">
          <ac:chgData name="樫本　昌哉" userId="876a2c26-8157-44e7-abfc-c3c289a1bba4" providerId="ADAL" clId="{9CBEA8D9-804C-4722-B7B8-92C7903BC937}" dt="2021-04-28T19:57:01.459" v="284" actId="26606"/>
          <ac:grpSpMkLst>
            <pc:docMk/>
            <pc:sldMk cId="3199799656" sldId="266"/>
            <ac:grpSpMk id="88" creationId="{0832E484-7BA9-41B6-8E6D-0537F48B626C}"/>
          </ac:grpSpMkLst>
        </pc:grpChg>
        <pc:grpChg chg="add del">
          <ac:chgData name="樫本　昌哉" userId="876a2c26-8157-44e7-abfc-c3c289a1bba4" providerId="ADAL" clId="{9CBEA8D9-804C-4722-B7B8-92C7903BC937}" dt="2021-04-28T19:57:01.432" v="283" actId="26606"/>
          <ac:grpSpMkLst>
            <pc:docMk/>
            <pc:sldMk cId="3199799656" sldId="266"/>
            <ac:grpSpMk id="103" creationId="{0832E484-7BA9-41B6-8E6D-0537F48B626C}"/>
          </ac:grpSpMkLst>
        </pc:grpChg>
        <pc:grpChg chg="add del">
          <ac:chgData name="樫本　昌哉" userId="876a2c26-8157-44e7-abfc-c3c289a1bba4" providerId="ADAL" clId="{9CBEA8D9-804C-4722-B7B8-92C7903BC937}" dt="2021-04-28T19:57:14.787" v="287" actId="26606"/>
          <ac:grpSpMkLst>
            <pc:docMk/>
            <pc:sldMk cId="3199799656" sldId="266"/>
            <ac:grpSpMk id="111" creationId="{0832E484-7BA9-41B6-8E6D-0537F48B626C}"/>
          </ac:grpSpMkLst>
        </pc:grpChg>
        <pc:graphicFrameChg chg="add del">
          <ac:chgData name="樫本　昌哉" userId="876a2c26-8157-44e7-abfc-c3c289a1bba4" providerId="ADAL" clId="{9CBEA8D9-804C-4722-B7B8-92C7903BC937}" dt="2021-04-28T19:56:29.206" v="275" actId="26606"/>
          <ac:graphicFrameMkLst>
            <pc:docMk/>
            <pc:sldMk cId="3199799656" sldId="266"/>
            <ac:graphicFrameMk id="63" creationId="{DDD09F6E-36DA-437E-A3BB-7FAA49FC7F76}"/>
          </ac:graphicFrameMkLst>
        </pc:graphicFrameChg>
        <pc:graphicFrameChg chg="add del">
          <ac:chgData name="樫本　昌哉" userId="876a2c26-8157-44e7-abfc-c3c289a1bba4" providerId="ADAL" clId="{9CBEA8D9-804C-4722-B7B8-92C7903BC937}" dt="2021-04-28T19:57:00.301" v="281" actId="26606"/>
          <ac:graphicFrameMkLst>
            <pc:docMk/>
            <pc:sldMk cId="3199799656" sldId="266"/>
            <ac:graphicFrameMk id="95" creationId="{D18B8D15-8546-42A1-9353-9854DBA85FA0}"/>
          </ac:graphicFrameMkLst>
        </pc:graphicFrameChg>
        <pc:graphicFrameChg chg="add del">
          <ac:chgData name="樫本　昌哉" userId="876a2c26-8157-44e7-abfc-c3c289a1bba4" providerId="ADAL" clId="{9CBEA8D9-804C-4722-B7B8-92C7903BC937}" dt="2021-04-28T19:57:01.432" v="283" actId="26606"/>
          <ac:graphicFrameMkLst>
            <pc:docMk/>
            <pc:sldMk cId="3199799656" sldId="266"/>
            <ac:graphicFrameMk id="108" creationId="{CB287BE0-A6FF-4CCC-8D8E-4F89201FC9D0}"/>
          </ac:graphicFrameMkLst>
        </pc:graphicFrameChg>
        <pc:graphicFrameChg chg="add mod modGraphic">
          <ac:chgData name="樫本　昌哉" userId="876a2c26-8157-44e7-abfc-c3c289a1bba4" providerId="ADAL" clId="{9CBEA8D9-804C-4722-B7B8-92C7903BC937}" dt="2021-04-28T19:57:14.787" v="287" actId="26606"/>
          <ac:graphicFrameMkLst>
            <pc:docMk/>
            <pc:sldMk cId="3199799656" sldId="266"/>
            <ac:graphicFrameMk id="116" creationId="{D7F92561-7F3E-4E06-A08C-680C78EA20EF}"/>
          </ac:graphicFrameMkLst>
        </pc:graphicFrameChg>
        <pc:picChg chg="add del">
          <ac:chgData name="樫本　昌哉" userId="876a2c26-8157-44e7-abfc-c3c289a1bba4" providerId="ADAL" clId="{9CBEA8D9-804C-4722-B7B8-92C7903BC937}" dt="2021-04-28T19:56:29.206" v="275" actId="26606"/>
          <ac:picMkLst>
            <pc:docMk/>
            <pc:sldMk cId="3199799656" sldId="266"/>
            <ac:picMk id="64" creationId="{EA3B8B7D-123D-4F58-9CEB-DD5773A0C452}"/>
          </ac:picMkLst>
        </pc:picChg>
        <pc:picChg chg="add del">
          <ac:chgData name="樫本　昌哉" userId="876a2c26-8157-44e7-abfc-c3c289a1bba4" providerId="ADAL" clId="{9CBEA8D9-804C-4722-B7B8-92C7903BC937}" dt="2021-04-28T19:57:00.301" v="281" actId="26606"/>
          <ac:picMkLst>
            <pc:docMk/>
            <pc:sldMk cId="3199799656" sldId="266"/>
            <ac:picMk id="96" creationId="{449551F3-E3B7-4607-BB87-16F3996240D4}"/>
          </ac:picMkLst>
        </pc:picChg>
      </pc:sldChg>
      <pc:sldChg chg="addSp delSp modSp new mod setBg">
        <pc:chgData name="樫本　昌哉" userId="876a2c26-8157-44e7-abfc-c3c289a1bba4" providerId="ADAL" clId="{9CBEA8D9-804C-4722-B7B8-92C7903BC937}" dt="2021-04-28T20:01:07.198" v="320" actId="108"/>
        <pc:sldMkLst>
          <pc:docMk/>
          <pc:sldMk cId="2881512987" sldId="267"/>
        </pc:sldMkLst>
        <pc:spChg chg="mod">
          <ac:chgData name="樫本　昌哉" userId="876a2c26-8157-44e7-abfc-c3c289a1bba4" providerId="ADAL" clId="{9CBEA8D9-804C-4722-B7B8-92C7903BC937}" dt="2021-04-28T20:01:07.198" v="320" actId="108"/>
          <ac:spMkLst>
            <pc:docMk/>
            <pc:sldMk cId="2881512987" sldId="267"/>
            <ac:spMk id="2" creationId="{58712CE8-AA7A-4406-8B89-B6F803ECEC92}"/>
          </ac:spMkLst>
        </pc:spChg>
        <pc:spChg chg="del mod">
          <ac:chgData name="樫本　昌哉" userId="876a2c26-8157-44e7-abfc-c3c289a1bba4" providerId="ADAL" clId="{9CBEA8D9-804C-4722-B7B8-92C7903BC937}" dt="2021-04-28T20:00:31.229" v="313" actId="26606"/>
          <ac:spMkLst>
            <pc:docMk/>
            <pc:sldMk cId="2881512987" sldId="267"/>
            <ac:spMk id="3" creationId="{A9964136-3B5B-43C7-A7E1-AC51722D19AA}"/>
          </ac:spMkLst>
        </pc:spChg>
        <pc:spChg chg="add">
          <ac:chgData name="樫本　昌哉" userId="876a2c26-8157-44e7-abfc-c3c289a1bba4" providerId="ADAL" clId="{9CBEA8D9-804C-4722-B7B8-92C7903BC937}" dt="2021-04-28T20:00:41.016" v="314" actId="26606"/>
          <ac:spMkLst>
            <pc:docMk/>
            <pc:sldMk cId="2881512987" sldId="267"/>
            <ac:spMk id="10" creationId="{F3060C83-F051-4F0E-ABAD-AA0DFC48B218}"/>
          </ac:spMkLst>
        </pc:spChg>
        <pc:spChg chg="add">
          <ac:chgData name="樫本　昌哉" userId="876a2c26-8157-44e7-abfc-c3c289a1bba4" providerId="ADAL" clId="{9CBEA8D9-804C-4722-B7B8-92C7903BC937}" dt="2021-04-28T20:00:41.016" v="314" actId="26606"/>
          <ac:spMkLst>
            <pc:docMk/>
            <pc:sldMk cId="2881512987" sldId="267"/>
            <ac:spMk id="12" creationId="{83C98ABE-055B-441F-B07E-44F97F083C39}"/>
          </ac:spMkLst>
        </pc:spChg>
        <pc:spChg chg="add">
          <ac:chgData name="樫本　昌哉" userId="876a2c26-8157-44e7-abfc-c3c289a1bba4" providerId="ADAL" clId="{9CBEA8D9-804C-4722-B7B8-92C7903BC937}" dt="2021-04-28T20:00:41.016" v="314" actId="26606"/>
          <ac:spMkLst>
            <pc:docMk/>
            <pc:sldMk cId="2881512987" sldId="267"/>
            <ac:spMk id="14" creationId="{29FDB030-9B49-4CED-8CCD-4D99382388AC}"/>
          </ac:spMkLst>
        </pc:spChg>
        <pc:spChg chg="add">
          <ac:chgData name="樫本　昌哉" userId="876a2c26-8157-44e7-abfc-c3c289a1bba4" providerId="ADAL" clId="{9CBEA8D9-804C-4722-B7B8-92C7903BC937}" dt="2021-04-28T20:00:41.016" v="314" actId="26606"/>
          <ac:spMkLst>
            <pc:docMk/>
            <pc:sldMk cId="2881512987" sldId="267"/>
            <ac:spMk id="16" creationId="{3783CA14-24A1-485C-8B30-D6A5D87987AD}"/>
          </ac:spMkLst>
        </pc:spChg>
        <pc:spChg chg="add">
          <ac:chgData name="樫本　昌哉" userId="876a2c26-8157-44e7-abfc-c3c289a1bba4" providerId="ADAL" clId="{9CBEA8D9-804C-4722-B7B8-92C7903BC937}" dt="2021-04-28T20:00:41.016" v="314" actId="26606"/>
          <ac:spMkLst>
            <pc:docMk/>
            <pc:sldMk cId="2881512987" sldId="267"/>
            <ac:spMk id="18" creationId="{9A97C86A-04D6-40F7-AE84-31AB43E6A846}"/>
          </ac:spMkLst>
        </pc:spChg>
        <pc:spChg chg="add">
          <ac:chgData name="樫本　昌哉" userId="876a2c26-8157-44e7-abfc-c3c289a1bba4" providerId="ADAL" clId="{9CBEA8D9-804C-4722-B7B8-92C7903BC937}" dt="2021-04-28T20:00:41.016" v="314" actId="26606"/>
          <ac:spMkLst>
            <pc:docMk/>
            <pc:sldMk cId="2881512987" sldId="267"/>
            <ac:spMk id="20" creationId="{FF9F2414-84E8-453E-B1F3-389FDE8192D9}"/>
          </ac:spMkLst>
        </pc:spChg>
        <pc:spChg chg="add">
          <ac:chgData name="樫本　昌哉" userId="876a2c26-8157-44e7-abfc-c3c289a1bba4" providerId="ADAL" clId="{9CBEA8D9-804C-4722-B7B8-92C7903BC937}" dt="2021-04-28T20:00:41.016" v="314" actId="26606"/>
          <ac:spMkLst>
            <pc:docMk/>
            <pc:sldMk cId="2881512987" sldId="267"/>
            <ac:spMk id="22" creationId="{3ECA69A1-7536-43AC-85EF-C7106179F5ED}"/>
          </ac:spMkLst>
        </pc:spChg>
        <pc:graphicFrameChg chg="add">
          <ac:chgData name="樫本　昌哉" userId="876a2c26-8157-44e7-abfc-c3c289a1bba4" providerId="ADAL" clId="{9CBEA8D9-804C-4722-B7B8-92C7903BC937}" dt="2021-04-28T20:00:31.229" v="313" actId="26606"/>
          <ac:graphicFrameMkLst>
            <pc:docMk/>
            <pc:sldMk cId="2881512987" sldId="267"/>
            <ac:graphicFrameMk id="5" creationId="{EF1EAAE7-775E-40AF-AADB-F95BA0C4F290}"/>
          </ac:graphicFrameMkLst>
        </pc:graphicFrame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1C3CCF-2EAD-4D8B-9CC1-0A03D57AA26B}"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80623DBB-1525-4FE9-AC39-B0EA4E1609E7}">
      <dgm:prSet/>
      <dgm:spPr/>
      <dgm:t>
        <a:bodyPr/>
        <a:lstStyle/>
        <a:p>
          <a:r>
            <a:rPr kumimoji="1" lang="ja-JP" dirty="0"/>
            <a:t>本学に設置されているポータルサイトが</a:t>
          </a:r>
          <a:r>
            <a:rPr kumimoji="1" lang="en-US" dirty="0"/>
            <a:t>10</a:t>
          </a:r>
          <a:r>
            <a:rPr kumimoji="1" lang="ja-JP" dirty="0"/>
            <a:t>年以上前のもので、学校と生徒間をつなぐものであるにもかかわらず画面の使いにくさについて指摘されている。このため、実際、どのような問題があるのかを把握する必要性を感じた。</a:t>
          </a:r>
          <a:endParaRPr lang="en-US" dirty="0"/>
        </a:p>
      </dgm:t>
    </dgm:pt>
    <dgm:pt modelId="{AE96996F-FE97-482F-A4F0-FE44802BA3A4}" type="parTrans" cxnId="{058112E0-5863-4A49-91EB-7F0570515C18}">
      <dgm:prSet/>
      <dgm:spPr/>
      <dgm:t>
        <a:bodyPr/>
        <a:lstStyle/>
        <a:p>
          <a:endParaRPr lang="en-US"/>
        </a:p>
      </dgm:t>
    </dgm:pt>
    <dgm:pt modelId="{D497FB70-33E5-4654-9BF6-101EA7F0E1DB}" type="sibTrans" cxnId="{058112E0-5863-4A49-91EB-7F0570515C18}">
      <dgm:prSet/>
      <dgm:spPr/>
      <dgm:t>
        <a:bodyPr/>
        <a:lstStyle/>
        <a:p>
          <a:endParaRPr lang="en-US"/>
        </a:p>
      </dgm:t>
    </dgm:pt>
    <dgm:pt modelId="{B06F87E8-8CC3-41BC-BD4C-DEBC168609FF}">
      <dgm:prSet/>
      <dgm:spPr/>
      <dgm:t>
        <a:bodyPr/>
        <a:lstStyle/>
        <a:p>
          <a:r>
            <a:rPr kumimoji="1" lang="ja-JP"/>
            <a:t>本研究では、学生などを対象とする利用者インターフェースの問題点調査等を通じて、問題点がどこにあるのか、どのようにして改善すべきなのかを述べ、実際にシステム設計・</a:t>
          </a:r>
          <a:r>
            <a:rPr kumimoji="1" lang="en-US"/>
            <a:t>UI</a:t>
          </a:r>
          <a:r>
            <a:rPr kumimoji="1" lang="ja-JP"/>
            <a:t>設計を行い、実装まで展開する。</a:t>
          </a:r>
          <a:endParaRPr lang="en-US"/>
        </a:p>
      </dgm:t>
    </dgm:pt>
    <dgm:pt modelId="{3A385F4E-6A41-4A00-8F6D-380A8806628F}" type="parTrans" cxnId="{166CADCD-8EF9-4507-80BB-8B8B7BAD41D1}">
      <dgm:prSet/>
      <dgm:spPr/>
      <dgm:t>
        <a:bodyPr/>
        <a:lstStyle/>
        <a:p>
          <a:endParaRPr lang="en-US"/>
        </a:p>
      </dgm:t>
    </dgm:pt>
    <dgm:pt modelId="{32B90836-4021-437F-8CBC-C460D0EA4785}" type="sibTrans" cxnId="{166CADCD-8EF9-4507-80BB-8B8B7BAD41D1}">
      <dgm:prSet/>
      <dgm:spPr/>
      <dgm:t>
        <a:bodyPr/>
        <a:lstStyle/>
        <a:p>
          <a:endParaRPr lang="en-US"/>
        </a:p>
      </dgm:t>
    </dgm:pt>
    <dgm:pt modelId="{C24A87F5-89AD-4F7A-9A89-8E27475B3190}" type="pres">
      <dgm:prSet presAssocID="{6B1C3CCF-2EAD-4D8B-9CC1-0A03D57AA26B}" presName="vert0" presStyleCnt="0">
        <dgm:presLayoutVars>
          <dgm:dir/>
          <dgm:animOne val="branch"/>
          <dgm:animLvl val="lvl"/>
        </dgm:presLayoutVars>
      </dgm:prSet>
      <dgm:spPr/>
    </dgm:pt>
    <dgm:pt modelId="{97C9982B-D589-4864-AF4F-F626BF111EA2}" type="pres">
      <dgm:prSet presAssocID="{80623DBB-1525-4FE9-AC39-B0EA4E1609E7}" presName="thickLine" presStyleLbl="alignNode1" presStyleIdx="0" presStyleCnt="2"/>
      <dgm:spPr/>
    </dgm:pt>
    <dgm:pt modelId="{109BD08F-712E-4D01-9D23-15D1A6448DFF}" type="pres">
      <dgm:prSet presAssocID="{80623DBB-1525-4FE9-AC39-B0EA4E1609E7}" presName="horz1" presStyleCnt="0"/>
      <dgm:spPr/>
    </dgm:pt>
    <dgm:pt modelId="{286C7BEE-1A14-464D-BB4B-6C25939892A6}" type="pres">
      <dgm:prSet presAssocID="{80623DBB-1525-4FE9-AC39-B0EA4E1609E7}" presName="tx1" presStyleLbl="revTx" presStyleIdx="0" presStyleCnt="2"/>
      <dgm:spPr/>
    </dgm:pt>
    <dgm:pt modelId="{D271659F-CBFF-42A4-B047-DE003F9AD89E}" type="pres">
      <dgm:prSet presAssocID="{80623DBB-1525-4FE9-AC39-B0EA4E1609E7}" presName="vert1" presStyleCnt="0"/>
      <dgm:spPr/>
    </dgm:pt>
    <dgm:pt modelId="{602072E6-F2EB-4875-AB26-411376A936BC}" type="pres">
      <dgm:prSet presAssocID="{B06F87E8-8CC3-41BC-BD4C-DEBC168609FF}" presName="thickLine" presStyleLbl="alignNode1" presStyleIdx="1" presStyleCnt="2"/>
      <dgm:spPr/>
    </dgm:pt>
    <dgm:pt modelId="{AA71B529-68D9-4671-B0DD-C97E67E990E2}" type="pres">
      <dgm:prSet presAssocID="{B06F87E8-8CC3-41BC-BD4C-DEBC168609FF}" presName="horz1" presStyleCnt="0"/>
      <dgm:spPr/>
    </dgm:pt>
    <dgm:pt modelId="{A1582F79-430D-4F59-91C1-2CDD410F8260}" type="pres">
      <dgm:prSet presAssocID="{B06F87E8-8CC3-41BC-BD4C-DEBC168609FF}" presName="tx1" presStyleLbl="revTx" presStyleIdx="1" presStyleCnt="2"/>
      <dgm:spPr/>
    </dgm:pt>
    <dgm:pt modelId="{32FE6F6E-1E6D-400B-A48C-3568C827E3F5}" type="pres">
      <dgm:prSet presAssocID="{B06F87E8-8CC3-41BC-BD4C-DEBC168609FF}" presName="vert1" presStyleCnt="0"/>
      <dgm:spPr/>
    </dgm:pt>
  </dgm:ptLst>
  <dgm:cxnLst>
    <dgm:cxn modelId="{6AC60A52-01C7-4814-91DA-869E3AC794DC}" type="presOf" srcId="{6B1C3CCF-2EAD-4D8B-9CC1-0A03D57AA26B}" destId="{C24A87F5-89AD-4F7A-9A89-8E27475B3190}" srcOrd="0" destOrd="0" presId="urn:microsoft.com/office/officeart/2008/layout/LinedList"/>
    <dgm:cxn modelId="{37E4F89C-FB86-4FBC-96EA-17A1A1877A70}" type="presOf" srcId="{B06F87E8-8CC3-41BC-BD4C-DEBC168609FF}" destId="{A1582F79-430D-4F59-91C1-2CDD410F8260}" srcOrd="0" destOrd="0" presId="urn:microsoft.com/office/officeart/2008/layout/LinedList"/>
    <dgm:cxn modelId="{D11D21C7-40EC-473D-B9F9-40AEF82B24E0}" type="presOf" srcId="{80623DBB-1525-4FE9-AC39-B0EA4E1609E7}" destId="{286C7BEE-1A14-464D-BB4B-6C25939892A6}" srcOrd="0" destOrd="0" presId="urn:microsoft.com/office/officeart/2008/layout/LinedList"/>
    <dgm:cxn modelId="{166CADCD-8EF9-4507-80BB-8B8B7BAD41D1}" srcId="{6B1C3CCF-2EAD-4D8B-9CC1-0A03D57AA26B}" destId="{B06F87E8-8CC3-41BC-BD4C-DEBC168609FF}" srcOrd="1" destOrd="0" parTransId="{3A385F4E-6A41-4A00-8F6D-380A8806628F}" sibTransId="{32B90836-4021-437F-8CBC-C460D0EA4785}"/>
    <dgm:cxn modelId="{058112E0-5863-4A49-91EB-7F0570515C18}" srcId="{6B1C3CCF-2EAD-4D8B-9CC1-0A03D57AA26B}" destId="{80623DBB-1525-4FE9-AC39-B0EA4E1609E7}" srcOrd="0" destOrd="0" parTransId="{AE96996F-FE97-482F-A4F0-FE44802BA3A4}" sibTransId="{D497FB70-33E5-4654-9BF6-101EA7F0E1DB}"/>
    <dgm:cxn modelId="{3355B700-4EFA-49F0-B927-8862BA6A99A8}" type="presParOf" srcId="{C24A87F5-89AD-4F7A-9A89-8E27475B3190}" destId="{97C9982B-D589-4864-AF4F-F626BF111EA2}" srcOrd="0" destOrd="0" presId="urn:microsoft.com/office/officeart/2008/layout/LinedList"/>
    <dgm:cxn modelId="{06CA19E6-450F-4DD2-8E7E-AAB57EB7FB40}" type="presParOf" srcId="{C24A87F5-89AD-4F7A-9A89-8E27475B3190}" destId="{109BD08F-712E-4D01-9D23-15D1A6448DFF}" srcOrd="1" destOrd="0" presId="urn:microsoft.com/office/officeart/2008/layout/LinedList"/>
    <dgm:cxn modelId="{464DBF02-3ED8-4954-8DF9-AC773D796951}" type="presParOf" srcId="{109BD08F-712E-4D01-9D23-15D1A6448DFF}" destId="{286C7BEE-1A14-464D-BB4B-6C25939892A6}" srcOrd="0" destOrd="0" presId="urn:microsoft.com/office/officeart/2008/layout/LinedList"/>
    <dgm:cxn modelId="{41BE836D-9FC0-40AB-8B77-A12F0A406CD4}" type="presParOf" srcId="{109BD08F-712E-4D01-9D23-15D1A6448DFF}" destId="{D271659F-CBFF-42A4-B047-DE003F9AD89E}" srcOrd="1" destOrd="0" presId="urn:microsoft.com/office/officeart/2008/layout/LinedList"/>
    <dgm:cxn modelId="{63E5D2C8-2ABC-4BDA-BF39-88C2D4FF5859}" type="presParOf" srcId="{C24A87F5-89AD-4F7A-9A89-8E27475B3190}" destId="{602072E6-F2EB-4875-AB26-411376A936BC}" srcOrd="2" destOrd="0" presId="urn:microsoft.com/office/officeart/2008/layout/LinedList"/>
    <dgm:cxn modelId="{B8D2F686-6164-477E-9B74-5EFDD567F43A}" type="presParOf" srcId="{C24A87F5-89AD-4F7A-9A89-8E27475B3190}" destId="{AA71B529-68D9-4671-B0DD-C97E67E990E2}" srcOrd="3" destOrd="0" presId="urn:microsoft.com/office/officeart/2008/layout/LinedList"/>
    <dgm:cxn modelId="{61BCBD11-03CF-4C6F-B322-AA3D4F1E0952}" type="presParOf" srcId="{AA71B529-68D9-4671-B0DD-C97E67E990E2}" destId="{A1582F79-430D-4F59-91C1-2CDD410F8260}" srcOrd="0" destOrd="0" presId="urn:microsoft.com/office/officeart/2008/layout/LinedList"/>
    <dgm:cxn modelId="{B9B0FD65-4B45-4DD0-B00B-137AFB05B7A5}" type="presParOf" srcId="{AA71B529-68D9-4671-B0DD-C97E67E990E2}" destId="{32FE6F6E-1E6D-400B-A48C-3568C827E3F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E485E-082E-4BE2-9B45-E4C24BDE6B3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8EC91A8-C4C3-4021-81A4-522DDA51572F}">
      <dgm:prSet/>
      <dgm:spPr/>
      <dgm:t>
        <a:bodyPr/>
        <a:lstStyle/>
        <a:p>
          <a:pPr>
            <a:lnSpc>
              <a:spcPct val="100000"/>
            </a:lnSpc>
          </a:pPr>
          <a:r>
            <a:rPr kumimoji="1" lang="ja-JP" dirty="0"/>
            <a:t>実際の運用に基づきテストを行う。バグの発生を認めたら、修正。</a:t>
          </a:r>
          <a:endParaRPr lang="en-US" dirty="0"/>
        </a:p>
      </dgm:t>
    </dgm:pt>
    <dgm:pt modelId="{647B1C45-2705-4F21-B041-52B8E7ED6623}" type="parTrans" cxnId="{031293A8-1B06-4750-A8AB-1B8E2C2510FD}">
      <dgm:prSet/>
      <dgm:spPr/>
      <dgm:t>
        <a:bodyPr/>
        <a:lstStyle/>
        <a:p>
          <a:endParaRPr lang="en-US"/>
        </a:p>
      </dgm:t>
    </dgm:pt>
    <dgm:pt modelId="{DCCB0921-ED1D-4399-AE80-749A545F920F}" type="sibTrans" cxnId="{031293A8-1B06-4750-A8AB-1B8E2C2510FD}">
      <dgm:prSet/>
      <dgm:spPr/>
      <dgm:t>
        <a:bodyPr/>
        <a:lstStyle/>
        <a:p>
          <a:endParaRPr lang="en-US"/>
        </a:p>
      </dgm:t>
    </dgm:pt>
    <dgm:pt modelId="{B5A6EA5C-42B7-4CF7-B2A6-95515B518A43}">
      <dgm:prSet/>
      <dgm:spPr/>
      <dgm:t>
        <a:bodyPr/>
        <a:lstStyle/>
        <a:p>
          <a:pPr>
            <a:lnSpc>
              <a:spcPct val="100000"/>
            </a:lnSpc>
          </a:pPr>
          <a:r>
            <a:rPr kumimoji="1" lang="ja-JP"/>
            <a:t>プレゼン制作</a:t>
          </a:r>
          <a:endParaRPr lang="en-US"/>
        </a:p>
      </dgm:t>
    </dgm:pt>
    <dgm:pt modelId="{EE77DB47-4FA6-4EC0-A11C-A657F4C6F681}" type="parTrans" cxnId="{92E3C8A6-368C-4EA8-8EB4-31E6720E9441}">
      <dgm:prSet/>
      <dgm:spPr/>
      <dgm:t>
        <a:bodyPr/>
        <a:lstStyle/>
        <a:p>
          <a:endParaRPr lang="en-US"/>
        </a:p>
      </dgm:t>
    </dgm:pt>
    <dgm:pt modelId="{3CF01F99-EE74-4A87-8688-05D5F8DDCC8D}" type="sibTrans" cxnId="{92E3C8A6-368C-4EA8-8EB4-31E6720E9441}">
      <dgm:prSet/>
      <dgm:spPr/>
      <dgm:t>
        <a:bodyPr/>
        <a:lstStyle/>
        <a:p>
          <a:endParaRPr lang="en-US"/>
        </a:p>
      </dgm:t>
    </dgm:pt>
    <dgm:pt modelId="{DA956B5D-2B0C-4A1B-878B-71FDF1C0F7F5}" type="pres">
      <dgm:prSet presAssocID="{B61E485E-082E-4BE2-9B45-E4C24BDE6B30}" presName="root" presStyleCnt="0">
        <dgm:presLayoutVars>
          <dgm:dir/>
          <dgm:resizeHandles val="exact"/>
        </dgm:presLayoutVars>
      </dgm:prSet>
      <dgm:spPr/>
    </dgm:pt>
    <dgm:pt modelId="{DDF05599-7532-4C64-8998-BF5F9247AA39}" type="pres">
      <dgm:prSet presAssocID="{68EC91A8-C4C3-4021-81A4-522DDA51572F}" presName="compNode" presStyleCnt="0"/>
      <dgm:spPr/>
    </dgm:pt>
    <dgm:pt modelId="{CBA91912-A240-47C4-BD21-A0E0220DCC1B}" type="pres">
      <dgm:prSet presAssocID="{68EC91A8-C4C3-4021-81A4-522DDA51572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虫"/>
        </a:ext>
      </dgm:extLst>
    </dgm:pt>
    <dgm:pt modelId="{02EBFCAF-12BA-408B-9E68-AC6751244894}" type="pres">
      <dgm:prSet presAssocID="{68EC91A8-C4C3-4021-81A4-522DDA51572F}" presName="spaceRect" presStyleCnt="0"/>
      <dgm:spPr/>
    </dgm:pt>
    <dgm:pt modelId="{36F88EF8-13B2-490B-B132-A97CC168E3F4}" type="pres">
      <dgm:prSet presAssocID="{68EC91A8-C4C3-4021-81A4-522DDA51572F}" presName="textRect" presStyleLbl="revTx" presStyleIdx="0" presStyleCnt="2">
        <dgm:presLayoutVars>
          <dgm:chMax val="1"/>
          <dgm:chPref val="1"/>
        </dgm:presLayoutVars>
      </dgm:prSet>
      <dgm:spPr/>
    </dgm:pt>
    <dgm:pt modelId="{15B38F6D-3A55-45C8-BD8E-17023CC25131}" type="pres">
      <dgm:prSet presAssocID="{DCCB0921-ED1D-4399-AE80-749A545F920F}" presName="sibTrans" presStyleCnt="0"/>
      <dgm:spPr/>
    </dgm:pt>
    <dgm:pt modelId="{C6DECFAB-5069-4AFE-BAE6-34F496DB7F5A}" type="pres">
      <dgm:prSet presAssocID="{B5A6EA5C-42B7-4CF7-B2A6-95515B518A43}" presName="compNode" presStyleCnt="0"/>
      <dgm:spPr/>
    </dgm:pt>
    <dgm:pt modelId="{E103E77E-1BB8-4818-80F5-219F7B34BDD9}" type="pres">
      <dgm:prSet presAssocID="{B5A6EA5C-42B7-4CF7-B2A6-95515B518A4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教師"/>
        </a:ext>
      </dgm:extLst>
    </dgm:pt>
    <dgm:pt modelId="{5A6F5989-BAE9-4A73-99D3-D48F7CC3DE14}" type="pres">
      <dgm:prSet presAssocID="{B5A6EA5C-42B7-4CF7-B2A6-95515B518A43}" presName="spaceRect" presStyleCnt="0"/>
      <dgm:spPr/>
    </dgm:pt>
    <dgm:pt modelId="{DD3BDE5C-31BC-49ED-BFFB-7ED875187A97}" type="pres">
      <dgm:prSet presAssocID="{B5A6EA5C-42B7-4CF7-B2A6-95515B518A43}" presName="textRect" presStyleLbl="revTx" presStyleIdx="1" presStyleCnt="2">
        <dgm:presLayoutVars>
          <dgm:chMax val="1"/>
          <dgm:chPref val="1"/>
        </dgm:presLayoutVars>
      </dgm:prSet>
      <dgm:spPr/>
    </dgm:pt>
  </dgm:ptLst>
  <dgm:cxnLst>
    <dgm:cxn modelId="{0FA73B10-D969-4A4E-8BBE-228030585896}" type="presOf" srcId="{B61E485E-082E-4BE2-9B45-E4C24BDE6B30}" destId="{DA956B5D-2B0C-4A1B-878B-71FDF1C0F7F5}" srcOrd="0" destOrd="0" presId="urn:microsoft.com/office/officeart/2018/2/layout/IconLabelList"/>
    <dgm:cxn modelId="{49C5BB56-B416-4074-BB9E-2F1EB58C6A60}" type="presOf" srcId="{B5A6EA5C-42B7-4CF7-B2A6-95515B518A43}" destId="{DD3BDE5C-31BC-49ED-BFFB-7ED875187A97}" srcOrd="0" destOrd="0" presId="urn:microsoft.com/office/officeart/2018/2/layout/IconLabelList"/>
    <dgm:cxn modelId="{92E3C8A6-368C-4EA8-8EB4-31E6720E9441}" srcId="{B61E485E-082E-4BE2-9B45-E4C24BDE6B30}" destId="{B5A6EA5C-42B7-4CF7-B2A6-95515B518A43}" srcOrd="1" destOrd="0" parTransId="{EE77DB47-4FA6-4EC0-A11C-A657F4C6F681}" sibTransId="{3CF01F99-EE74-4A87-8688-05D5F8DDCC8D}"/>
    <dgm:cxn modelId="{031293A8-1B06-4750-A8AB-1B8E2C2510FD}" srcId="{B61E485E-082E-4BE2-9B45-E4C24BDE6B30}" destId="{68EC91A8-C4C3-4021-81A4-522DDA51572F}" srcOrd="0" destOrd="0" parTransId="{647B1C45-2705-4F21-B041-52B8E7ED6623}" sibTransId="{DCCB0921-ED1D-4399-AE80-749A545F920F}"/>
    <dgm:cxn modelId="{C08B76DA-0D0F-4387-B0D0-0CD85E910DAF}" type="presOf" srcId="{68EC91A8-C4C3-4021-81A4-522DDA51572F}" destId="{36F88EF8-13B2-490B-B132-A97CC168E3F4}" srcOrd="0" destOrd="0" presId="urn:microsoft.com/office/officeart/2018/2/layout/IconLabelList"/>
    <dgm:cxn modelId="{911702C9-11B2-4524-BF7A-70023D7B18B7}" type="presParOf" srcId="{DA956B5D-2B0C-4A1B-878B-71FDF1C0F7F5}" destId="{DDF05599-7532-4C64-8998-BF5F9247AA39}" srcOrd="0" destOrd="0" presId="urn:microsoft.com/office/officeart/2018/2/layout/IconLabelList"/>
    <dgm:cxn modelId="{C6FB2481-F244-4519-9D98-69067B6D73FC}" type="presParOf" srcId="{DDF05599-7532-4C64-8998-BF5F9247AA39}" destId="{CBA91912-A240-47C4-BD21-A0E0220DCC1B}" srcOrd="0" destOrd="0" presId="urn:microsoft.com/office/officeart/2018/2/layout/IconLabelList"/>
    <dgm:cxn modelId="{3F30AC52-661B-42C7-B402-6A5DD936AB2C}" type="presParOf" srcId="{DDF05599-7532-4C64-8998-BF5F9247AA39}" destId="{02EBFCAF-12BA-408B-9E68-AC6751244894}" srcOrd="1" destOrd="0" presId="urn:microsoft.com/office/officeart/2018/2/layout/IconLabelList"/>
    <dgm:cxn modelId="{9570C6B1-8FB4-4337-9279-538FF953ADD5}" type="presParOf" srcId="{DDF05599-7532-4C64-8998-BF5F9247AA39}" destId="{36F88EF8-13B2-490B-B132-A97CC168E3F4}" srcOrd="2" destOrd="0" presId="urn:microsoft.com/office/officeart/2018/2/layout/IconLabelList"/>
    <dgm:cxn modelId="{CE4C8A23-7930-4429-9387-273E04471736}" type="presParOf" srcId="{DA956B5D-2B0C-4A1B-878B-71FDF1C0F7F5}" destId="{15B38F6D-3A55-45C8-BD8E-17023CC25131}" srcOrd="1" destOrd="0" presId="urn:microsoft.com/office/officeart/2018/2/layout/IconLabelList"/>
    <dgm:cxn modelId="{A15F930E-3005-4FCC-896D-FDA4A8FB40B4}" type="presParOf" srcId="{DA956B5D-2B0C-4A1B-878B-71FDF1C0F7F5}" destId="{C6DECFAB-5069-4AFE-BAE6-34F496DB7F5A}" srcOrd="2" destOrd="0" presId="urn:microsoft.com/office/officeart/2018/2/layout/IconLabelList"/>
    <dgm:cxn modelId="{4F797709-2C05-4CB1-9B2C-44B64B52BDC0}" type="presParOf" srcId="{C6DECFAB-5069-4AFE-BAE6-34F496DB7F5A}" destId="{E103E77E-1BB8-4818-80F5-219F7B34BDD9}" srcOrd="0" destOrd="0" presId="urn:microsoft.com/office/officeart/2018/2/layout/IconLabelList"/>
    <dgm:cxn modelId="{FFAFACB4-2624-4C30-95C6-2DC62482901A}" type="presParOf" srcId="{C6DECFAB-5069-4AFE-BAE6-34F496DB7F5A}" destId="{5A6F5989-BAE9-4A73-99D3-D48F7CC3DE14}" srcOrd="1" destOrd="0" presId="urn:microsoft.com/office/officeart/2018/2/layout/IconLabelList"/>
    <dgm:cxn modelId="{7EB59EF7-6208-485F-B31A-B83B80F08B35}" type="presParOf" srcId="{C6DECFAB-5069-4AFE-BAE6-34F496DB7F5A}" destId="{DD3BDE5C-31BC-49ED-BFFB-7ED875187A9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91C5D1-DBD1-4D65-9E40-521B2B3D4557}" type="doc">
      <dgm:prSet loTypeId="urn:microsoft.com/office/officeart/2008/layout/LinedList" loCatId="list" qsTypeId="urn:microsoft.com/office/officeart/2005/8/quickstyle/simple2" qsCatId="simple" csTypeId="urn:microsoft.com/office/officeart/2005/8/colors/accent0_3" csCatId="mainScheme"/>
      <dgm:spPr/>
      <dgm:t>
        <a:bodyPr/>
        <a:lstStyle/>
        <a:p>
          <a:endParaRPr lang="en-US"/>
        </a:p>
      </dgm:t>
    </dgm:pt>
    <dgm:pt modelId="{05214307-A3C6-450E-9995-85DF07CA24FB}">
      <dgm:prSet/>
      <dgm:spPr/>
      <dgm:t>
        <a:bodyPr/>
        <a:lstStyle/>
        <a:p>
          <a:r>
            <a:rPr kumimoji="1" lang="en-US"/>
            <a:t>Java</a:t>
          </a:r>
          <a:r>
            <a:rPr kumimoji="1" lang="ja-JP"/>
            <a:t>・</a:t>
          </a:r>
          <a:r>
            <a:rPr kumimoji="1" lang="en-US"/>
            <a:t>DB</a:t>
          </a:r>
          <a:r>
            <a:rPr kumimoji="1" lang="ja-JP"/>
            <a:t>・</a:t>
          </a:r>
          <a:r>
            <a:rPr kumimoji="1" lang="en-US"/>
            <a:t>HTML</a:t>
          </a:r>
          <a:r>
            <a:rPr kumimoji="1" lang="ja-JP"/>
            <a:t>・</a:t>
          </a:r>
          <a:r>
            <a:rPr kumimoji="1" lang="en-US"/>
            <a:t>CSS</a:t>
          </a:r>
          <a:r>
            <a:rPr kumimoji="1" lang="ja-JP"/>
            <a:t>を用いたシステム開発で既に授業において学習済みであること。</a:t>
          </a:r>
          <a:endParaRPr lang="en-US"/>
        </a:p>
      </dgm:t>
    </dgm:pt>
    <dgm:pt modelId="{3C300748-4BFB-4BE2-B169-13B6D5322758}" type="parTrans" cxnId="{12A12FA8-F190-471A-A8B8-7C8E88FDC741}">
      <dgm:prSet/>
      <dgm:spPr/>
      <dgm:t>
        <a:bodyPr/>
        <a:lstStyle/>
        <a:p>
          <a:endParaRPr lang="en-US"/>
        </a:p>
      </dgm:t>
    </dgm:pt>
    <dgm:pt modelId="{A69B80D2-DD06-4BEA-9BAD-18999CB47A5C}" type="sibTrans" cxnId="{12A12FA8-F190-471A-A8B8-7C8E88FDC741}">
      <dgm:prSet/>
      <dgm:spPr/>
      <dgm:t>
        <a:bodyPr/>
        <a:lstStyle/>
        <a:p>
          <a:endParaRPr lang="en-US"/>
        </a:p>
      </dgm:t>
    </dgm:pt>
    <dgm:pt modelId="{601563E2-6920-433E-830C-D395DA346D3B}">
      <dgm:prSet/>
      <dgm:spPr/>
      <dgm:t>
        <a:bodyPr/>
        <a:lstStyle/>
        <a:p>
          <a:r>
            <a:rPr kumimoji="1" lang="ja-JP"/>
            <a:t>もともと存在する</a:t>
          </a:r>
          <a:r>
            <a:rPr kumimoji="1" lang="en-US"/>
            <a:t>web</a:t>
          </a:r>
          <a:r>
            <a:rPr kumimoji="1" lang="ja-JP"/>
            <a:t>サイトの改善案のため、フレームはすでに完成しており、</a:t>
          </a:r>
          <a:r>
            <a:rPr kumimoji="1" lang="en-US"/>
            <a:t>0</a:t>
          </a:r>
          <a:r>
            <a:rPr kumimoji="1" lang="ja-JP"/>
            <a:t>からのスタートではないことが実現可能な根拠として挙げられる。</a:t>
          </a:r>
          <a:endParaRPr lang="en-US"/>
        </a:p>
      </dgm:t>
    </dgm:pt>
    <dgm:pt modelId="{287372A0-02AD-4EAA-BD3C-87D0A071F84F}" type="parTrans" cxnId="{4399AB5C-7E91-4B71-99A3-3080B7EC2FF9}">
      <dgm:prSet/>
      <dgm:spPr/>
      <dgm:t>
        <a:bodyPr/>
        <a:lstStyle/>
        <a:p>
          <a:endParaRPr lang="en-US"/>
        </a:p>
      </dgm:t>
    </dgm:pt>
    <dgm:pt modelId="{FCCFA57E-2086-4FE3-873A-A63A1E248204}" type="sibTrans" cxnId="{4399AB5C-7E91-4B71-99A3-3080B7EC2FF9}">
      <dgm:prSet/>
      <dgm:spPr/>
      <dgm:t>
        <a:bodyPr/>
        <a:lstStyle/>
        <a:p>
          <a:endParaRPr lang="en-US"/>
        </a:p>
      </dgm:t>
    </dgm:pt>
    <dgm:pt modelId="{17AFE5FF-237D-47D6-A40E-881434D3AAE8}" type="pres">
      <dgm:prSet presAssocID="{4E91C5D1-DBD1-4D65-9E40-521B2B3D4557}" presName="vert0" presStyleCnt="0">
        <dgm:presLayoutVars>
          <dgm:dir/>
          <dgm:animOne val="branch"/>
          <dgm:animLvl val="lvl"/>
        </dgm:presLayoutVars>
      </dgm:prSet>
      <dgm:spPr/>
    </dgm:pt>
    <dgm:pt modelId="{805B1C40-A944-416B-ADB3-E0AD37CC3D3E}" type="pres">
      <dgm:prSet presAssocID="{05214307-A3C6-450E-9995-85DF07CA24FB}" presName="thickLine" presStyleLbl="alignNode1" presStyleIdx="0" presStyleCnt="2"/>
      <dgm:spPr/>
    </dgm:pt>
    <dgm:pt modelId="{B2BC8EBA-AF7E-4C51-A20E-B0C31DE7A015}" type="pres">
      <dgm:prSet presAssocID="{05214307-A3C6-450E-9995-85DF07CA24FB}" presName="horz1" presStyleCnt="0"/>
      <dgm:spPr/>
    </dgm:pt>
    <dgm:pt modelId="{219DA1DF-7FF1-4612-A803-B2E0BED03EEA}" type="pres">
      <dgm:prSet presAssocID="{05214307-A3C6-450E-9995-85DF07CA24FB}" presName="tx1" presStyleLbl="revTx" presStyleIdx="0" presStyleCnt="2"/>
      <dgm:spPr/>
    </dgm:pt>
    <dgm:pt modelId="{B0A2C62D-34AE-49CC-8397-3EFA05F07054}" type="pres">
      <dgm:prSet presAssocID="{05214307-A3C6-450E-9995-85DF07CA24FB}" presName="vert1" presStyleCnt="0"/>
      <dgm:spPr/>
    </dgm:pt>
    <dgm:pt modelId="{2D360B7C-2165-416E-97B1-E177C73E2A9A}" type="pres">
      <dgm:prSet presAssocID="{601563E2-6920-433E-830C-D395DA346D3B}" presName="thickLine" presStyleLbl="alignNode1" presStyleIdx="1" presStyleCnt="2"/>
      <dgm:spPr/>
    </dgm:pt>
    <dgm:pt modelId="{A87BC44D-F585-42C4-B687-CC61322030B3}" type="pres">
      <dgm:prSet presAssocID="{601563E2-6920-433E-830C-D395DA346D3B}" presName="horz1" presStyleCnt="0"/>
      <dgm:spPr/>
    </dgm:pt>
    <dgm:pt modelId="{214A588F-0CFD-4354-8C56-74457504A2CD}" type="pres">
      <dgm:prSet presAssocID="{601563E2-6920-433E-830C-D395DA346D3B}" presName="tx1" presStyleLbl="revTx" presStyleIdx="1" presStyleCnt="2"/>
      <dgm:spPr/>
    </dgm:pt>
    <dgm:pt modelId="{EC56EDE5-4F52-4D18-A612-92D42C5523E9}" type="pres">
      <dgm:prSet presAssocID="{601563E2-6920-433E-830C-D395DA346D3B}" presName="vert1" presStyleCnt="0"/>
      <dgm:spPr/>
    </dgm:pt>
  </dgm:ptLst>
  <dgm:cxnLst>
    <dgm:cxn modelId="{4399AB5C-7E91-4B71-99A3-3080B7EC2FF9}" srcId="{4E91C5D1-DBD1-4D65-9E40-521B2B3D4557}" destId="{601563E2-6920-433E-830C-D395DA346D3B}" srcOrd="1" destOrd="0" parTransId="{287372A0-02AD-4EAA-BD3C-87D0A071F84F}" sibTransId="{FCCFA57E-2086-4FE3-873A-A63A1E248204}"/>
    <dgm:cxn modelId="{26068952-41C7-41D1-A60C-F6B38982C8B8}" type="presOf" srcId="{601563E2-6920-433E-830C-D395DA346D3B}" destId="{214A588F-0CFD-4354-8C56-74457504A2CD}" srcOrd="0" destOrd="0" presId="urn:microsoft.com/office/officeart/2008/layout/LinedList"/>
    <dgm:cxn modelId="{12A12FA8-F190-471A-A8B8-7C8E88FDC741}" srcId="{4E91C5D1-DBD1-4D65-9E40-521B2B3D4557}" destId="{05214307-A3C6-450E-9995-85DF07CA24FB}" srcOrd="0" destOrd="0" parTransId="{3C300748-4BFB-4BE2-B169-13B6D5322758}" sibTransId="{A69B80D2-DD06-4BEA-9BAD-18999CB47A5C}"/>
    <dgm:cxn modelId="{68B38FCF-62E5-41E8-8F5D-19A4C81F9E21}" type="presOf" srcId="{4E91C5D1-DBD1-4D65-9E40-521B2B3D4557}" destId="{17AFE5FF-237D-47D6-A40E-881434D3AAE8}" srcOrd="0" destOrd="0" presId="urn:microsoft.com/office/officeart/2008/layout/LinedList"/>
    <dgm:cxn modelId="{E5FB05D3-6E35-4641-BE3D-03BC52D1E90F}" type="presOf" srcId="{05214307-A3C6-450E-9995-85DF07CA24FB}" destId="{219DA1DF-7FF1-4612-A803-B2E0BED03EEA}" srcOrd="0" destOrd="0" presId="urn:microsoft.com/office/officeart/2008/layout/LinedList"/>
    <dgm:cxn modelId="{50D20D33-2ABC-4FA9-8EA2-FBDB7CAE0247}" type="presParOf" srcId="{17AFE5FF-237D-47D6-A40E-881434D3AAE8}" destId="{805B1C40-A944-416B-ADB3-E0AD37CC3D3E}" srcOrd="0" destOrd="0" presId="urn:microsoft.com/office/officeart/2008/layout/LinedList"/>
    <dgm:cxn modelId="{A7A5C143-32FB-4C03-A6B8-94B9DCFF32F2}" type="presParOf" srcId="{17AFE5FF-237D-47D6-A40E-881434D3AAE8}" destId="{B2BC8EBA-AF7E-4C51-A20E-B0C31DE7A015}" srcOrd="1" destOrd="0" presId="urn:microsoft.com/office/officeart/2008/layout/LinedList"/>
    <dgm:cxn modelId="{032A08B5-BBBF-48D1-AD9B-A85727B2329B}" type="presParOf" srcId="{B2BC8EBA-AF7E-4C51-A20E-B0C31DE7A015}" destId="{219DA1DF-7FF1-4612-A803-B2E0BED03EEA}" srcOrd="0" destOrd="0" presId="urn:microsoft.com/office/officeart/2008/layout/LinedList"/>
    <dgm:cxn modelId="{2CDB339E-C556-4505-88E5-4172DEC821D6}" type="presParOf" srcId="{B2BC8EBA-AF7E-4C51-A20E-B0C31DE7A015}" destId="{B0A2C62D-34AE-49CC-8397-3EFA05F07054}" srcOrd="1" destOrd="0" presId="urn:microsoft.com/office/officeart/2008/layout/LinedList"/>
    <dgm:cxn modelId="{A807F0A1-82B6-4867-AF12-827AC30100CE}" type="presParOf" srcId="{17AFE5FF-237D-47D6-A40E-881434D3AAE8}" destId="{2D360B7C-2165-416E-97B1-E177C73E2A9A}" srcOrd="2" destOrd="0" presId="urn:microsoft.com/office/officeart/2008/layout/LinedList"/>
    <dgm:cxn modelId="{995E33AF-006E-482B-A804-CDDCD11FE15F}" type="presParOf" srcId="{17AFE5FF-237D-47D6-A40E-881434D3AAE8}" destId="{A87BC44D-F585-42C4-B687-CC61322030B3}" srcOrd="3" destOrd="0" presId="urn:microsoft.com/office/officeart/2008/layout/LinedList"/>
    <dgm:cxn modelId="{C06BCC71-A7A7-439D-ABB0-F29C75A83950}" type="presParOf" srcId="{A87BC44D-F585-42C4-B687-CC61322030B3}" destId="{214A588F-0CFD-4354-8C56-74457504A2CD}" srcOrd="0" destOrd="0" presId="urn:microsoft.com/office/officeart/2008/layout/LinedList"/>
    <dgm:cxn modelId="{0E94E0EF-3D08-4650-85B7-CADB3B7A3FF3}" type="presParOf" srcId="{A87BC44D-F585-42C4-B687-CC61322030B3}" destId="{EC56EDE5-4F52-4D18-A612-92D42C5523E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CAD4B80-33B4-41A7-B358-92E0B733008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820B0CD-DC5C-47B5-A571-FA730443E061}">
      <dgm:prSet/>
      <dgm:spPr/>
      <dgm:t>
        <a:bodyPr/>
        <a:lstStyle/>
        <a:p>
          <a:r>
            <a:rPr kumimoji="1" lang="en-US" dirty="0"/>
            <a:t>UI</a:t>
          </a:r>
          <a:r>
            <a:rPr kumimoji="1" lang="ja-JP" dirty="0"/>
            <a:t>デザインのデザインガイドラインに準拠し、かつ</a:t>
          </a:r>
          <a:r>
            <a:rPr kumimoji="1" lang="en-US" dirty="0"/>
            <a:t>UX</a:t>
          </a:r>
          <a:r>
            <a:rPr kumimoji="1" lang="ja-JP" dirty="0"/>
            <a:t>の視点から、人間の体験・経験の価値を充分に発揮した大学ポータルサイトである。</a:t>
          </a:r>
          <a:endParaRPr lang="en-US" dirty="0"/>
        </a:p>
      </dgm:t>
    </dgm:pt>
    <dgm:pt modelId="{0DFDAFA5-E091-4BB0-BE93-841BDB083DC8}" type="parTrans" cxnId="{6364D0F0-21FB-4722-BEA0-E35F2665845C}">
      <dgm:prSet/>
      <dgm:spPr/>
      <dgm:t>
        <a:bodyPr/>
        <a:lstStyle/>
        <a:p>
          <a:endParaRPr lang="en-US"/>
        </a:p>
      </dgm:t>
    </dgm:pt>
    <dgm:pt modelId="{AE4B6662-BD7A-4963-AD56-3B4EDB47B523}" type="sibTrans" cxnId="{6364D0F0-21FB-4722-BEA0-E35F2665845C}">
      <dgm:prSet/>
      <dgm:spPr/>
      <dgm:t>
        <a:bodyPr/>
        <a:lstStyle/>
        <a:p>
          <a:endParaRPr lang="en-US"/>
        </a:p>
      </dgm:t>
    </dgm:pt>
    <dgm:pt modelId="{500021EB-EA62-4B8D-87D6-19389AB2BC3E}">
      <dgm:prSet/>
      <dgm:spPr/>
      <dgm:t>
        <a:bodyPr/>
        <a:lstStyle/>
        <a:p>
          <a:r>
            <a:rPr kumimoji="1" lang="en-US"/>
            <a:t>UX</a:t>
          </a:r>
          <a:r>
            <a:rPr kumimoji="1" lang="ja-JP"/>
            <a:t>・</a:t>
          </a:r>
          <a:r>
            <a:rPr kumimoji="1" lang="en-US"/>
            <a:t>UI</a:t>
          </a:r>
          <a:r>
            <a:rPr kumimoji="1" lang="ja-JP"/>
            <a:t>デザインにおける数多くの論文で書かれていた手法を新規に提示するポータルサイトに組込み、既存のポータルサイトと比較してみるという視点。</a:t>
          </a:r>
          <a:endParaRPr lang="en-US"/>
        </a:p>
      </dgm:t>
    </dgm:pt>
    <dgm:pt modelId="{BF68D348-5BA9-48D3-AB9B-8C2E26227292}" type="parTrans" cxnId="{9CEE5FF3-75BD-4856-8670-8014A4C1DFC5}">
      <dgm:prSet/>
      <dgm:spPr/>
      <dgm:t>
        <a:bodyPr/>
        <a:lstStyle/>
        <a:p>
          <a:endParaRPr lang="en-US"/>
        </a:p>
      </dgm:t>
    </dgm:pt>
    <dgm:pt modelId="{4B5EB192-4D7B-4BC8-8F64-09DFF4FEF811}" type="sibTrans" cxnId="{9CEE5FF3-75BD-4856-8670-8014A4C1DFC5}">
      <dgm:prSet/>
      <dgm:spPr/>
      <dgm:t>
        <a:bodyPr/>
        <a:lstStyle/>
        <a:p>
          <a:endParaRPr lang="en-US"/>
        </a:p>
      </dgm:t>
    </dgm:pt>
    <dgm:pt modelId="{0A18C581-E9B4-459B-9D31-9017A7149D04}">
      <dgm:prSet/>
      <dgm:spPr/>
      <dgm:t>
        <a:bodyPr/>
        <a:lstStyle/>
        <a:p>
          <a:r>
            <a:rPr kumimoji="1" lang="ja-JP"/>
            <a:t>ポータルサイトに、視覚障害者にやさしい</a:t>
          </a:r>
          <a:r>
            <a:rPr kumimoji="1" lang="en-US"/>
            <a:t>UI</a:t>
          </a:r>
          <a:r>
            <a:rPr kumimoji="1" lang="ja-JP"/>
            <a:t>デザイン設計を施す視点。</a:t>
          </a:r>
          <a:endParaRPr lang="en-US"/>
        </a:p>
      </dgm:t>
    </dgm:pt>
    <dgm:pt modelId="{EEDAA4A1-4376-4975-9F95-BF5B5FA1AE2A}" type="parTrans" cxnId="{71259956-89D7-4FDC-A94D-D2358C845154}">
      <dgm:prSet/>
      <dgm:spPr/>
      <dgm:t>
        <a:bodyPr/>
        <a:lstStyle/>
        <a:p>
          <a:endParaRPr lang="en-US"/>
        </a:p>
      </dgm:t>
    </dgm:pt>
    <dgm:pt modelId="{BBAEF4F5-70D8-41B2-9481-0A57D2C04E7E}" type="sibTrans" cxnId="{71259956-89D7-4FDC-A94D-D2358C845154}">
      <dgm:prSet/>
      <dgm:spPr/>
      <dgm:t>
        <a:bodyPr/>
        <a:lstStyle/>
        <a:p>
          <a:endParaRPr lang="en-US"/>
        </a:p>
      </dgm:t>
    </dgm:pt>
    <dgm:pt modelId="{45821BCD-A24E-403D-ACD4-CB30648DD4DA}" type="pres">
      <dgm:prSet presAssocID="{FCAD4B80-33B4-41A7-B358-92E0B733008F}" presName="vert0" presStyleCnt="0">
        <dgm:presLayoutVars>
          <dgm:dir/>
          <dgm:animOne val="branch"/>
          <dgm:animLvl val="lvl"/>
        </dgm:presLayoutVars>
      </dgm:prSet>
      <dgm:spPr/>
    </dgm:pt>
    <dgm:pt modelId="{28855236-70C5-46E4-A39A-FA16A4DEEAC2}" type="pres">
      <dgm:prSet presAssocID="{C820B0CD-DC5C-47B5-A571-FA730443E061}" presName="thickLine" presStyleLbl="alignNode1" presStyleIdx="0" presStyleCnt="3"/>
      <dgm:spPr/>
    </dgm:pt>
    <dgm:pt modelId="{77D46983-0EFB-4BE2-B804-D7ECF0D3B4BA}" type="pres">
      <dgm:prSet presAssocID="{C820B0CD-DC5C-47B5-A571-FA730443E061}" presName="horz1" presStyleCnt="0"/>
      <dgm:spPr/>
    </dgm:pt>
    <dgm:pt modelId="{F8BC6164-CED1-4921-8899-CD4D59CBB4CA}" type="pres">
      <dgm:prSet presAssocID="{C820B0CD-DC5C-47B5-A571-FA730443E061}" presName="tx1" presStyleLbl="revTx" presStyleIdx="0" presStyleCnt="3"/>
      <dgm:spPr/>
    </dgm:pt>
    <dgm:pt modelId="{CB01A766-BBBE-4CA8-9B8F-D1AF3074B7DB}" type="pres">
      <dgm:prSet presAssocID="{C820B0CD-DC5C-47B5-A571-FA730443E061}" presName="vert1" presStyleCnt="0"/>
      <dgm:spPr/>
    </dgm:pt>
    <dgm:pt modelId="{9E258F8C-C32E-455C-8C8F-3BB1454036FA}" type="pres">
      <dgm:prSet presAssocID="{500021EB-EA62-4B8D-87D6-19389AB2BC3E}" presName="thickLine" presStyleLbl="alignNode1" presStyleIdx="1" presStyleCnt="3"/>
      <dgm:spPr/>
    </dgm:pt>
    <dgm:pt modelId="{758E8D7E-F7FF-4C06-AEBF-6D5D6D544368}" type="pres">
      <dgm:prSet presAssocID="{500021EB-EA62-4B8D-87D6-19389AB2BC3E}" presName="horz1" presStyleCnt="0"/>
      <dgm:spPr/>
    </dgm:pt>
    <dgm:pt modelId="{79BCF2EF-7D19-4915-A548-225F0C9372A7}" type="pres">
      <dgm:prSet presAssocID="{500021EB-EA62-4B8D-87D6-19389AB2BC3E}" presName="tx1" presStyleLbl="revTx" presStyleIdx="1" presStyleCnt="3"/>
      <dgm:spPr/>
    </dgm:pt>
    <dgm:pt modelId="{AF119928-242B-4108-A43C-7DE8E904CCB0}" type="pres">
      <dgm:prSet presAssocID="{500021EB-EA62-4B8D-87D6-19389AB2BC3E}" presName="vert1" presStyleCnt="0"/>
      <dgm:spPr/>
    </dgm:pt>
    <dgm:pt modelId="{B748C4F1-3E95-4516-814A-0A569291FD2E}" type="pres">
      <dgm:prSet presAssocID="{0A18C581-E9B4-459B-9D31-9017A7149D04}" presName="thickLine" presStyleLbl="alignNode1" presStyleIdx="2" presStyleCnt="3"/>
      <dgm:spPr/>
    </dgm:pt>
    <dgm:pt modelId="{CA0593D8-1660-42A0-AE5A-B8EA8AE3CF92}" type="pres">
      <dgm:prSet presAssocID="{0A18C581-E9B4-459B-9D31-9017A7149D04}" presName="horz1" presStyleCnt="0"/>
      <dgm:spPr/>
    </dgm:pt>
    <dgm:pt modelId="{6136ADBB-9A21-43A7-B2CD-90309B689023}" type="pres">
      <dgm:prSet presAssocID="{0A18C581-E9B4-459B-9D31-9017A7149D04}" presName="tx1" presStyleLbl="revTx" presStyleIdx="2" presStyleCnt="3"/>
      <dgm:spPr/>
    </dgm:pt>
    <dgm:pt modelId="{ED2EA094-E03B-4D5C-8AA2-761564357712}" type="pres">
      <dgm:prSet presAssocID="{0A18C581-E9B4-459B-9D31-9017A7149D04}" presName="vert1" presStyleCnt="0"/>
      <dgm:spPr/>
    </dgm:pt>
  </dgm:ptLst>
  <dgm:cxnLst>
    <dgm:cxn modelId="{397AFD01-16AC-4C0A-BDEF-05EF617EAE9C}" type="presOf" srcId="{0A18C581-E9B4-459B-9D31-9017A7149D04}" destId="{6136ADBB-9A21-43A7-B2CD-90309B689023}" srcOrd="0" destOrd="0" presId="urn:microsoft.com/office/officeart/2008/layout/LinedList"/>
    <dgm:cxn modelId="{DC1C3150-9535-46DE-AF4D-CAA1C6797597}" type="presOf" srcId="{500021EB-EA62-4B8D-87D6-19389AB2BC3E}" destId="{79BCF2EF-7D19-4915-A548-225F0C9372A7}" srcOrd="0" destOrd="0" presId="urn:microsoft.com/office/officeart/2008/layout/LinedList"/>
    <dgm:cxn modelId="{71259956-89D7-4FDC-A94D-D2358C845154}" srcId="{FCAD4B80-33B4-41A7-B358-92E0B733008F}" destId="{0A18C581-E9B4-459B-9D31-9017A7149D04}" srcOrd="2" destOrd="0" parTransId="{EEDAA4A1-4376-4975-9F95-BF5B5FA1AE2A}" sibTransId="{BBAEF4F5-70D8-41B2-9481-0A57D2C04E7E}"/>
    <dgm:cxn modelId="{F04FD6AB-C839-4040-BBF6-530B6D7C99DE}" type="presOf" srcId="{FCAD4B80-33B4-41A7-B358-92E0B733008F}" destId="{45821BCD-A24E-403D-ACD4-CB30648DD4DA}" srcOrd="0" destOrd="0" presId="urn:microsoft.com/office/officeart/2008/layout/LinedList"/>
    <dgm:cxn modelId="{4B9BC8BF-C4AB-4CC2-9A7E-B070781042BA}" type="presOf" srcId="{C820B0CD-DC5C-47B5-A571-FA730443E061}" destId="{F8BC6164-CED1-4921-8899-CD4D59CBB4CA}" srcOrd="0" destOrd="0" presId="urn:microsoft.com/office/officeart/2008/layout/LinedList"/>
    <dgm:cxn modelId="{6364D0F0-21FB-4722-BEA0-E35F2665845C}" srcId="{FCAD4B80-33B4-41A7-B358-92E0B733008F}" destId="{C820B0CD-DC5C-47B5-A571-FA730443E061}" srcOrd="0" destOrd="0" parTransId="{0DFDAFA5-E091-4BB0-BE93-841BDB083DC8}" sibTransId="{AE4B6662-BD7A-4963-AD56-3B4EDB47B523}"/>
    <dgm:cxn modelId="{9CEE5FF3-75BD-4856-8670-8014A4C1DFC5}" srcId="{FCAD4B80-33B4-41A7-B358-92E0B733008F}" destId="{500021EB-EA62-4B8D-87D6-19389AB2BC3E}" srcOrd="1" destOrd="0" parTransId="{BF68D348-5BA9-48D3-AB9B-8C2E26227292}" sibTransId="{4B5EB192-4D7B-4BC8-8F64-09DFF4FEF811}"/>
    <dgm:cxn modelId="{5847745E-1A4E-4CF9-8E07-E9671840A384}" type="presParOf" srcId="{45821BCD-A24E-403D-ACD4-CB30648DD4DA}" destId="{28855236-70C5-46E4-A39A-FA16A4DEEAC2}" srcOrd="0" destOrd="0" presId="urn:microsoft.com/office/officeart/2008/layout/LinedList"/>
    <dgm:cxn modelId="{57A93D92-06B0-467C-A4F8-23F9ECA33EFE}" type="presParOf" srcId="{45821BCD-A24E-403D-ACD4-CB30648DD4DA}" destId="{77D46983-0EFB-4BE2-B804-D7ECF0D3B4BA}" srcOrd="1" destOrd="0" presId="urn:microsoft.com/office/officeart/2008/layout/LinedList"/>
    <dgm:cxn modelId="{69D8307D-A2E9-4CB7-AC9D-A787DB82F130}" type="presParOf" srcId="{77D46983-0EFB-4BE2-B804-D7ECF0D3B4BA}" destId="{F8BC6164-CED1-4921-8899-CD4D59CBB4CA}" srcOrd="0" destOrd="0" presId="urn:microsoft.com/office/officeart/2008/layout/LinedList"/>
    <dgm:cxn modelId="{80D8B1C1-5F6B-4BD9-A6C4-12AC5201A953}" type="presParOf" srcId="{77D46983-0EFB-4BE2-B804-D7ECF0D3B4BA}" destId="{CB01A766-BBBE-4CA8-9B8F-D1AF3074B7DB}" srcOrd="1" destOrd="0" presId="urn:microsoft.com/office/officeart/2008/layout/LinedList"/>
    <dgm:cxn modelId="{0A8138E7-FCFE-4F0A-A494-FF8D724A0134}" type="presParOf" srcId="{45821BCD-A24E-403D-ACD4-CB30648DD4DA}" destId="{9E258F8C-C32E-455C-8C8F-3BB1454036FA}" srcOrd="2" destOrd="0" presId="urn:microsoft.com/office/officeart/2008/layout/LinedList"/>
    <dgm:cxn modelId="{6812BA97-49E0-4D33-A93C-DDAAA9259D84}" type="presParOf" srcId="{45821BCD-A24E-403D-ACD4-CB30648DD4DA}" destId="{758E8D7E-F7FF-4C06-AEBF-6D5D6D544368}" srcOrd="3" destOrd="0" presId="urn:microsoft.com/office/officeart/2008/layout/LinedList"/>
    <dgm:cxn modelId="{1A94F507-F193-49B2-8D62-EB31C4506CBE}" type="presParOf" srcId="{758E8D7E-F7FF-4C06-AEBF-6D5D6D544368}" destId="{79BCF2EF-7D19-4915-A548-225F0C9372A7}" srcOrd="0" destOrd="0" presId="urn:microsoft.com/office/officeart/2008/layout/LinedList"/>
    <dgm:cxn modelId="{C257DC42-3F27-491D-959D-52B0FF5C5BC7}" type="presParOf" srcId="{758E8D7E-F7FF-4C06-AEBF-6D5D6D544368}" destId="{AF119928-242B-4108-A43C-7DE8E904CCB0}" srcOrd="1" destOrd="0" presId="urn:microsoft.com/office/officeart/2008/layout/LinedList"/>
    <dgm:cxn modelId="{611BBC98-58F6-4073-A97B-E14A870B5068}" type="presParOf" srcId="{45821BCD-A24E-403D-ACD4-CB30648DD4DA}" destId="{B748C4F1-3E95-4516-814A-0A569291FD2E}" srcOrd="4" destOrd="0" presId="urn:microsoft.com/office/officeart/2008/layout/LinedList"/>
    <dgm:cxn modelId="{A0149F4B-18BA-4F7E-BF45-E8A8558E8506}" type="presParOf" srcId="{45821BCD-A24E-403D-ACD4-CB30648DD4DA}" destId="{CA0593D8-1660-42A0-AE5A-B8EA8AE3CF92}" srcOrd="5" destOrd="0" presId="urn:microsoft.com/office/officeart/2008/layout/LinedList"/>
    <dgm:cxn modelId="{7137ACAC-76EB-4A1A-A2E4-DBFB2BB88B8F}" type="presParOf" srcId="{CA0593D8-1660-42A0-AE5A-B8EA8AE3CF92}" destId="{6136ADBB-9A21-43A7-B2CD-90309B689023}" srcOrd="0" destOrd="0" presId="urn:microsoft.com/office/officeart/2008/layout/LinedList"/>
    <dgm:cxn modelId="{E5A1AF80-EFB3-4290-AD06-32E95837C770}" type="presParOf" srcId="{CA0593D8-1660-42A0-AE5A-B8EA8AE3CF92}" destId="{ED2EA094-E03B-4D5C-8AA2-7615643577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C9982B-D589-4864-AF4F-F626BF111EA2}">
      <dsp:nvSpPr>
        <dsp:cNvPr id="0" name=""/>
        <dsp:cNvSpPr/>
      </dsp:nvSpPr>
      <dsp:spPr>
        <a:xfrm>
          <a:off x="0" y="0"/>
          <a:ext cx="10905066"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86C7BEE-1A14-464D-BB4B-6C25939892A6}">
      <dsp:nvSpPr>
        <dsp:cNvPr id="0" name=""/>
        <dsp:cNvSpPr/>
      </dsp:nvSpPr>
      <dsp:spPr>
        <a:xfrm>
          <a:off x="0" y="0"/>
          <a:ext cx="10905066"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kumimoji="1" lang="ja-JP" sz="2500" kern="1200" dirty="0"/>
            <a:t>本学に設置されているポータルサイトが</a:t>
          </a:r>
          <a:r>
            <a:rPr kumimoji="1" lang="en-US" sz="2500" kern="1200" dirty="0"/>
            <a:t>10</a:t>
          </a:r>
          <a:r>
            <a:rPr kumimoji="1" lang="ja-JP" sz="2500" kern="1200" dirty="0"/>
            <a:t>年以上前のもので、学校と生徒間をつなぐものであるにもかかわらず画面の使いにくさについて指摘されている。このため、実際、どのような問題があるのかを把握する必要性を感じた。</a:t>
          </a:r>
          <a:endParaRPr lang="en-US" sz="2500" kern="1200" dirty="0"/>
        </a:p>
      </dsp:txBody>
      <dsp:txXfrm>
        <a:off x="0" y="0"/>
        <a:ext cx="10905066" cy="2196990"/>
      </dsp:txXfrm>
    </dsp:sp>
    <dsp:sp modelId="{602072E6-F2EB-4875-AB26-411376A936BC}">
      <dsp:nvSpPr>
        <dsp:cNvPr id="0" name=""/>
        <dsp:cNvSpPr/>
      </dsp:nvSpPr>
      <dsp:spPr>
        <a:xfrm>
          <a:off x="0" y="2196990"/>
          <a:ext cx="10905066"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1582F79-430D-4F59-91C1-2CDD410F8260}">
      <dsp:nvSpPr>
        <dsp:cNvPr id="0" name=""/>
        <dsp:cNvSpPr/>
      </dsp:nvSpPr>
      <dsp:spPr>
        <a:xfrm>
          <a:off x="0" y="2196990"/>
          <a:ext cx="10905066"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kumimoji="1" lang="ja-JP" sz="2500" kern="1200"/>
            <a:t>本研究では、学生などを対象とする利用者インターフェースの問題点調査等を通じて、問題点がどこにあるのか、どのようにして改善すべきなのかを述べ、実際にシステム設計・</a:t>
          </a:r>
          <a:r>
            <a:rPr kumimoji="1" lang="en-US" sz="2500" kern="1200"/>
            <a:t>UI</a:t>
          </a:r>
          <a:r>
            <a:rPr kumimoji="1" lang="ja-JP" sz="2500" kern="1200"/>
            <a:t>設計を行い、実装まで展開する。</a:t>
          </a:r>
          <a:endParaRPr lang="en-US" sz="2500" kern="1200"/>
        </a:p>
      </dsp:txBody>
      <dsp:txXfrm>
        <a:off x="0" y="2196990"/>
        <a:ext cx="10905066" cy="2196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91912-A240-47C4-BD21-A0E0220DCC1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F88EF8-13B2-490B-B132-A97CC168E3F4}">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kumimoji="1" lang="ja-JP" sz="1600" kern="1200" dirty="0"/>
            <a:t>実際の運用に基づきテストを行う。バグの発生を認めたら、修正。</a:t>
          </a:r>
          <a:endParaRPr lang="en-US" sz="1600" kern="1200" dirty="0"/>
        </a:p>
      </dsp:txBody>
      <dsp:txXfrm>
        <a:off x="559800" y="3022743"/>
        <a:ext cx="4320000" cy="720000"/>
      </dsp:txXfrm>
    </dsp:sp>
    <dsp:sp modelId="{E103E77E-1BB8-4818-80F5-219F7B34BDD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3BDE5C-31BC-49ED-BFFB-7ED875187A97}">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kumimoji="1" lang="ja-JP" sz="1600" kern="1200"/>
            <a:t>プレゼン制作</a:t>
          </a:r>
          <a:endParaRPr lang="en-US" sz="16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B1C40-A944-416B-ADB3-E0AD37CC3D3E}">
      <dsp:nvSpPr>
        <dsp:cNvPr id="0" name=""/>
        <dsp:cNvSpPr/>
      </dsp:nvSpPr>
      <dsp:spPr>
        <a:xfrm>
          <a:off x="0" y="0"/>
          <a:ext cx="780208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9DA1DF-7FF1-4612-A803-B2E0BED03EEA}">
      <dsp:nvSpPr>
        <dsp:cNvPr id="0" name=""/>
        <dsp:cNvSpPr/>
      </dsp:nvSpPr>
      <dsp:spPr>
        <a:xfrm>
          <a:off x="0" y="0"/>
          <a:ext cx="7802087"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kumimoji="1" lang="en-US" sz="2700" kern="1200"/>
            <a:t>Java</a:t>
          </a:r>
          <a:r>
            <a:rPr kumimoji="1" lang="ja-JP" sz="2700" kern="1200"/>
            <a:t>・</a:t>
          </a:r>
          <a:r>
            <a:rPr kumimoji="1" lang="en-US" sz="2700" kern="1200"/>
            <a:t>DB</a:t>
          </a:r>
          <a:r>
            <a:rPr kumimoji="1" lang="ja-JP" sz="2700" kern="1200"/>
            <a:t>・</a:t>
          </a:r>
          <a:r>
            <a:rPr kumimoji="1" lang="en-US" sz="2700" kern="1200"/>
            <a:t>HTML</a:t>
          </a:r>
          <a:r>
            <a:rPr kumimoji="1" lang="ja-JP" sz="2700" kern="1200"/>
            <a:t>・</a:t>
          </a:r>
          <a:r>
            <a:rPr kumimoji="1" lang="en-US" sz="2700" kern="1200"/>
            <a:t>CSS</a:t>
          </a:r>
          <a:r>
            <a:rPr kumimoji="1" lang="ja-JP" sz="2700" kern="1200"/>
            <a:t>を用いたシステム開発で既に授業において学習済みであること。</a:t>
          </a:r>
          <a:endParaRPr lang="en-US" sz="2700" kern="1200"/>
        </a:p>
      </dsp:txBody>
      <dsp:txXfrm>
        <a:off x="0" y="0"/>
        <a:ext cx="7802087" cy="2196990"/>
      </dsp:txXfrm>
    </dsp:sp>
    <dsp:sp modelId="{2D360B7C-2165-416E-97B1-E177C73E2A9A}">
      <dsp:nvSpPr>
        <dsp:cNvPr id="0" name=""/>
        <dsp:cNvSpPr/>
      </dsp:nvSpPr>
      <dsp:spPr>
        <a:xfrm>
          <a:off x="0" y="2196990"/>
          <a:ext cx="7802087"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14A588F-0CFD-4354-8C56-74457504A2CD}">
      <dsp:nvSpPr>
        <dsp:cNvPr id="0" name=""/>
        <dsp:cNvSpPr/>
      </dsp:nvSpPr>
      <dsp:spPr>
        <a:xfrm>
          <a:off x="0" y="2196990"/>
          <a:ext cx="7802087" cy="2196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kumimoji="1" lang="ja-JP" sz="2700" kern="1200"/>
            <a:t>もともと存在する</a:t>
          </a:r>
          <a:r>
            <a:rPr kumimoji="1" lang="en-US" sz="2700" kern="1200"/>
            <a:t>web</a:t>
          </a:r>
          <a:r>
            <a:rPr kumimoji="1" lang="ja-JP" sz="2700" kern="1200"/>
            <a:t>サイトの改善案のため、フレームはすでに完成しており、</a:t>
          </a:r>
          <a:r>
            <a:rPr kumimoji="1" lang="en-US" sz="2700" kern="1200"/>
            <a:t>0</a:t>
          </a:r>
          <a:r>
            <a:rPr kumimoji="1" lang="ja-JP" sz="2700" kern="1200"/>
            <a:t>からのスタートではないことが実現可能な根拠として挙げられる。</a:t>
          </a:r>
          <a:endParaRPr lang="en-US" sz="2700" kern="1200"/>
        </a:p>
      </dsp:txBody>
      <dsp:txXfrm>
        <a:off x="0" y="2196990"/>
        <a:ext cx="7802087" cy="2196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55236-70C5-46E4-A39A-FA16A4DEEAC2}">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BC6164-CED1-4921-8899-CD4D59CBB4CA}">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kumimoji="1" lang="en-US" sz="2300" kern="1200" dirty="0"/>
            <a:t>UI</a:t>
          </a:r>
          <a:r>
            <a:rPr kumimoji="1" lang="ja-JP" sz="2300" kern="1200" dirty="0"/>
            <a:t>デザインのデザインガイドラインに準拠し、かつ</a:t>
          </a:r>
          <a:r>
            <a:rPr kumimoji="1" lang="en-US" sz="2300" kern="1200" dirty="0"/>
            <a:t>UX</a:t>
          </a:r>
          <a:r>
            <a:rPr kumimoji="1" lang="ja-JP" sz="2300" kern="1200" dirty="0"/>
            <a:t>の視点から、人間の体験・経験の価値を充分に発揮した大学ポータルサイトである。</a:t>
          </a:r>
          <a:endParaRPr lang="en-US" sz="2300" kern="1200" dirty="0"/>
        </a:p>
      </dsp:txBody>
      <dsp:txXfrm>
        <a:off x="0" y="2124"/>
        <a:ext cx="10515600" cy="1449029"/>
      </dsp:txXfrm>
    </dsp:sp>
    <dsp:sp modelId="{9E258F8C-C32E-455C-8C8F-3BB1454036FA}">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BCF2EF-7D19-4915-A548-225F0C9372A7}">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kumimoji="1" lang="en-US" sz="2300" kern="1200"/>
            <a:t>UX</a:t>
          </a:r>
          <a:r>
            <a:rPr kumimoji="1" lang="ja-JP" sz="2300" kern="1200"/>
            <a:t>・</a:t>
          </a:r>
          <a:r>
            <a:rPr kumimoji="1" lang="en-US" sz="2300" kern="1200"/>
            <a:t>UI</a:t>
          </a:r>
          <a:r>
            <a:rPr kumimoji="1" lang="ja-JP" sz="2300" kern="1200"/>
            <a:t>デザインにおける数多くの論文で書かれていた手法を新規に提示するポータルサイトに組込み、既存のポータルサイトと比較してみるという視点。</a:t>
          </a:r>
          <a:endParaRPr lang="en-US" sz="2300" kern="1200"/>
        </a:p>
      </dsp:txBody>
      <dsp:txXfrm>
        <a:off x="0" y="1451154"/>
        <a:ext cx="10515600" cy="1449029"/>
      </dsp:txXfrm>
    </dsp:sp>
    <dsp:sp modelId="{B748C4F1-3E95-4516-814A-0A569291FD2E}">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36ADBB-9A21-43A7-B2CD-90309B689023}">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kumimoji="1" lang="ja-JP" sz="2300" kern="1200"/>
            <a:t>ポータルサイトに、視覚障害者にやさしい</a:t>
          </a:r>
          <a:r>
            <a:rPr kumimoji="1" lang="en-US" sz="2300" kern="1200"/>
            <a:t>UI</a:t>
          </a:r>
          <a:r>
            <a:rPr kumimoji="1" lang="ja-JP" sz="2300" kern="1200"/>
            <a:t>デザイン設計を施す視点。</a:t>
          </a:r>
          <a:endParaRPr lang="en-US" sz="2300" kern="1200"/>
        </a:p>
      </dsp:txBody>
      <dsp:txXfrm>
        <a:off x="0" y="2900183"/>
        <a:ext cx="10515600" cy="14490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F89907-7D8A-4D3A-B4F6-1EA8F6A702D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B3E458-BDD2-4D16-8732-E5189D574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D94B0E8-7A3B-4C77-8428-16E7C922CF5B}"/>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5" name="フッター プレースホルダー 4">
            <a:extLst>
              <a:ext uri="{FF2B5EF4-FFF2-40B4-BE49-F238E27FC236}">
                <a16:creationId xmlns:a16="http://schemas.microsoft.com/office/drawing/2014/main" id="{925BD5D5-1F0E-4685-AE87-E0FAE42ED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CDFAE4F-E20E-45C7-9976-9775DA394934}"/>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86502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774D6-1E3E-4283-9E47-F6C982E1DA7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A97507A-FC21-4F8F-A3DE-53015C366CE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9D0668-9794-4C09-BB6F-AD64C090DF4C}"/>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5" name="フッター プレースホルダー 4">
            <a:extLst>
              <a:ext uri="{FF2B5EF4-FFF2-40B4-BE49-F238E27FC236}">
                <a16:creationId xmlns:a16="http://schemas.microsoft.com/office/drawing/2014/main" id="{54A6E105-975F-4BBD-8A60-520D462F64F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8B715E-62A7-4C09-A57F-34F27E50B2AF}"/>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09374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BD65D38-E703-4DD7-9E81-588A48F9309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DDD38B-D4D0-4295-AA46-1E6D563A36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AE23D81-6559-4434-9BF9-3F7F3A739EC0}"/>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5" name="フッター プレースホルダー 4">
            <a:extLst>
              <a:ext uri="{FF2B5EF4-FFF2-40B4-BE49-F238E27FC236}">
                <a16:creationId xmlns:a16="http://schemas.microsoft.com/office/drawing/2014/main" id="{E2BFBA65-2345-4824-87C7-FC1923B11B6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E13F52-3F64-428F-96F1-BE57242BC27C}"/>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008091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9D66BD8-1386-4FCE-A787-4925E5FCD4DD}" type="datetimeFigureOut">
              <a:rPr kumimoji="1" lang="ja-JP" altLang="en-US" smtClean="0"/>
              <a:t>2021/4/29</a:t>
            </a:fld>
            <a:endParaRPr kumimoji="1" lang="ja-JP" altLang="en-US"/>
          </a:p>
        </p:txBody>
      </p:sp>
      <p:sp>
        <p:nvSpPr>
          <p:cNvPr id="5" name="Footer Placeholder 4"/>
          <p:cNvSpPr>
            <a:spLocks noGrp="1"/>
          </p:cNvSpPr>
          <p:nvPr>
            <p:ph type="ftr" sz="quarter" idx="11"/>
          </p:nvPr>
        </p:nvSpPr>
        <p:spPr>
          <a:xfrm>
            <a:off x="1371600" y="4323845"/>
            <a:ext cx="6400800" cy="365125"/>
          </a:xfrm>
        </p:spPr>
        <p:txBody>
          <a:bodyPr/>
          <a:lstStyle/>
          <a:p>
            <a:endParaRPr kumimoji="1" lang="ja-JP" altLang="en-US"/>
          </a:p>
        </p:txBody>
      </p:sp>
      <p:sp>
        <p:nvSpPr>
          <p:cNvPr id="6" name="Slide Number Placeholder 5"/>
          <p:cNvSpPr>
            <a:spLocks noGrp="1"/>
          </p:cNvSpPr>
          <p:nvPr>
            <p:ph type="sldNum" sz="quarter" idx="12"/>
          </p:nvPr>
        </p:nvSpPr>
        <p:spPr>
          <a:xfrm>
            <a:off x="8077200" y="1430866"/>
            <a:ext cx="2743200"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011664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513665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D66BD8-1386-4FCE-A787-4925E5FCD4DD}" type="datetimeFigureOut">
              <a:rPr kumimoji="1" lang="ja-JP" altLang="en-US" smtClean="0"/>
              <a:t>2021/4/29</a:t>
            </a:fld>
            <a:endParaRPr kumimoji="1" lang="ja-JP" altLang="en-US"/>
          </a:p>
        </p:txBody>
      </p:sp>
      <p:sp>
        <p:nvSpPr>
          <p:cNvPr id="5" name="Footer Placeholder 4"/>
          <p:cNvSpPr>
            <a:spLocks noGrp="1"/>
          </p:cNvSpPr>
          <p:nvPr>
            <p:ph type="ftr" sz="quarter" idx="11"/>
          </p:nvPr>
        </p:nvSpPr>
        <p:spPr>
          <a:xfrm>
            <a:off x="685800" y="381001"/>
            <a:ext cx="6991492" cy="36406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8798737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21148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5800" y="3132666"/>
            <a:ext cx="5311775"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3132666"/>
            <a:ext cx="5334000" cy="308601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873572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842124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671676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119123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59F57A-5978-4710-B4A8-30E7482A96E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A85EE3-9716-42F2-B011-B39A651D161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462EECC-FD2F-4FC1-8C89-61D4A546BD69}"/>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5" name="フッター プレースホルダー 4">
            <a:extLst>
              <a:ext uri="{FF2B5EF4-FFF2-40B4-BE49-F238E27FC236}">
                <a16:creationId xmlns:a16="http://schemas.microsoft.com/office/drawing/2014/main" id="{315E7FC7-4169-44B2-AC0A-5E8F71712AF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1E16E9E-258E-43DC-BFC0-BDA45E403B5D}"/>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42523127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6080037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453981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D66BD8-1386-4FCE-A787-4925E5FCD4DD}" type="datetimeFigureOut">
              <a:rPr kumimoji="1" lang="ja-JP" altLang="en-US" smtClean="0"/>
              <a:t>2021/4/29</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3049941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ja-JP" altLang="en-US"/>
              <a:t>マスター タイトルの書式設定</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D66BD8-1386-4FCE-A787-4925E5FCD4DD}" type="datetimeFigureOut">
              <a:rPr kumimoji="1" lang="ja-JP" altLang="en-US" smtClean="0"/>
              <a:t>2021/4/29</a:t>
            </a:fld>
            <a:endParaRPr kumimoji="1" lang="ja-JP" altLang="en-US"/>
          </a:p>
        </p:txBody>
      </p:sp>
      <p:sp>
        <p:nvSpPr>
          <p:cNvPr id="6" name="Footer Placeholder 5"/>
          <p:cNvSpPr>
            <a:spLocks noGrp="1"/>
          </p:cNvSpPr>
          <p:nvPr>
            <p:ph type="ftr" sz="quarter" idx="11"/>
          </p:nvPr>
        </p:nvSpPr>
        <p:spPr>
          <a:xfrm>
            <a:off x="685800" y="379941"/>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030173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9D66BD8-1386-4FCE-A787-4925E5FCD4DD}" type="datetimeFigureOut">
              <a:rPr kumimoji="1" lang="ja-JP" altLang="en-US" smtClean="0"/>
              <a:t>2021/4/29</a:t>
            </a:fld>
            <a:endParaRPr kumimoji="1" lang="ja-JP" altLang="en-US"/>
          </a:p>
        </p:txBody>
      </p:sp>
      <p:sp>
        <p:nvSpPr>
          <p:cNvPr id="6" name="Footer Placeholder 5"/>
          <p:cNvSpPr>
            <a:spLocks noGrp="1"/>
          </p:cNvSpPr>
          <p:nvPr>
            <p:ph type="ftr" sz="quarter" idx="11"/>
          </p:nvPr>
        </p:nvSpPr>
        <p:spPr>
          <a:xfrm>
            <a:off x="685800" y="378883"/>
            <a:ext cx="6991492" cy="365125"/>
          </a:xfrm>
        </p:spPr>
        <p:txBody>
          <a:bodyPr/>
          <a:lstStyle/>
          <a:p>
            <a:endParaRPr kumimoji="1" lang="ja-JP" altLang="en-US"/>
          </a:p>
        </p:txBody>
      </p:sp>
      <p:sp>
        <p:nvSpPr>
          <p:cNvPr id="7" name="Slide Number Placeholder 6"/>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963861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ja-JP" altLang="en-US"/>
              <a:t>マスター タイトルの書式設定</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1065455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ja-JP" altLang="en-US"/>
              <a:t>マスター タイトルの書式設定</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3" name="Date Placeholder 2"/>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886244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4143310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9D66BD8-1386-4FCE-A787-4925E5FCD4DD}" type="datetimeFigureOut">
              <a:rPr kumimoji="1" lang="ja-JP" altLang="en-US" smtClean="0"/>
              <a:t>2021/4/29</a:t>
            </a:fld>
            <a:endParaRPr kumimoji="1" lang="ja-JP" altLang="en-US"/>
          </a:p>
        </p:txBody>
      </p:sp>
      <p:sp>
        <p:nvSpPr>
          <p:cNvPr id="5" name="Footer Placeholder 4"/>
          <p:cNvSpPr>
            <a:spLocks noGrp="1"/>
          </p:cNvSpPr>
          <p:nvPr>
            <p:ph type="ftr" sz="quarter" idx="11"/>
          </p:nvPr>
        </p:nvSpPr>
        <p:spPr>
          <a:xfrm>
            <a:off x="685800" y="381000"/>
            <a:ext cx="6991492" cy="365125"/>
          </a:xfrm>
        </p:spPr>
        <p:txBody>
          <a:bodyPr/>
          <a:lstStyle/>
          <a:p>
            <a:endParaRPr kumimoji="1" lang="ja-JP" altLang="en-US"/>
          </a:p>
        </p:txBody>
      </p:sp>
      <p:sp>
        <p:nvSpPr>
          <p:cNvPr id="6" name="Slide Number Placeholder 5"/>
          <p:cNvSpPr>
            <a:spLocks noGrp="1"/>
          </p:cNvSpPr>
          <p:nvPr>
            <p:ph type="sldNum" sz="quarter" idx="12"/>
          </p:nvPr>
        </p:nvSpPr>
        <p:spPr>
          <a:xfrm>
            <a:off x="10862452" y="381000"/>
            <a:ext cx="643748" cy="365125"/>
          </a:xfrm>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28645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3E00AE-5800-446A-95C2-B472C5DD390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E9D799-19CF-466A-935C-065C686B5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54B284C-480B-4DA7-860C-9191E694D2E8}"/>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5" name="フッター プレースホルダー 4">
            <a:extLst>
              <a:ext uri="{FF2B5EF4-FFF2-40B4-BE49-F238E27FC236}">
                <a16:creationId xmlns:a16="http://schemas.microsoft.com/office/drawing/2014/main" id="{0E179E50-946A-41BF-BFBA-E4D0015A6E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F9F662-2F0C-4E6F-B1C5-11FCE95A2120}"/>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773611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EA18BD-5E1D-4BDD-A039-110EF8EACB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8AFF0F3-84F6-4604-99EF-EBD01E74AD9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9C8D56-139D-4989-BF64-72B54D56DD3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DACB1EF-DD2E-4400-AD53-91D085B315F0}"/>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6" name="フッター プレースホルダー 5">
            <a:extLst>
              <a:ext uri="{FF2B5EF4-FFF2-40B4-BE49-F238E27FC236}">
                <a16:creationId xmlns:a16="http://schemas.microsoft.com/office/drawing/2014/main" id="{DF044436-DF97-4ED3-BA36-92E416D863A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945D8C-28B5-4C08-BE7E-67AF14F005FA}"/>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637817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D87751-1353-47A8-9109-46D5B9877A8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3F9422-4195-417C-BFF4-308409FA81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C52E5D7-B698-4CCF-ADC5-2FAFECB3FE8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E57773C-4F8A-4024-AC8E-86A277C1BB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433E4BC-2357-4F3C-8DB7-D1298C1587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7EB6C33-C050-40CD-989B-EFB0355A1B12}"/>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8" name="フッター プレースホルダー 7">
            <a:extLst>
              <a:ext uri="{FF2B5EF4-FFF2-40B4-BE49-F238E27FC236}">
                <a16:creationId xmlns:a16="http://schemas.microsoft.com/office/drawing/2014/main" id="{B1D97796-CD21-44B5-A4C4-FEB97ACA15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C5496A5-7F95-418B-A765-4AF56F2CB201}"/>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39791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E941F3-D3BB-44AF-BCDC-F728E0E0ECE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1506737-9EBC-4643-94E8-4E3F19FB68E9}"/>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4" name="フッター プレースホルダー 3">
            <a:extLst>
              <a:ext uri="{FF2B5EF4-FFF2-40B4-BE49-F238E27FC236}">
                <a16:creationId xmlns:a16="http://schemas.microsoft.com/office/drawing/2014/main" id="{02974D48-CF63-4932-91B1-E27A55C4894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D67474C-747B-424D-9062-BF9F2B387EB0}"/>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927371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ABAA99-C5DC-4CDD-B389-244A3C7CECC1}"/>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3" name="フッター プレースホルダー 2">
            <a:extLst>
              <a:ext uri="{FF2B5EF4-FFF2-40B4-BE49-F238E27FC236}">
                <a16:creationId xmlns:a16="http://schemas.microsoft.com/office/drawing/2014/main" id="{E9A173FC-F81D-437F-B4C8-3611C40B238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0F723DD-8572-4F06-9DD5-DDCD3DDF2C1A}"/>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2982704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DDA82E-1F5B-40F9-99DD-5898ECCC212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C83C527-BCA7-4949-A21C-A0F3260D4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2DD5A80-B781-410C-886D-2113BFFD8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C86FED6-2EA6-4A40-BC53-387B1C25A557}"/>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6" name="フッター プレースホルダー 5">
            <a:extLst>
              <a:ext uri="{FF2B5EF4-FFF2-40B4-BE49-F238E27FC236}">
                <a16:creationId xmlns:a16="http://schemas.microsoft.com/office/drawing/2014/main" id="{E221ED4B-44A3-46AF-893C-58BA788255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D0F31E-A85F-48C6-A48E-63CB49D198F1}"/>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4176351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77AB28-C2D7-4703-9018-F0DE1656262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81152D8-CC44-460A-BE23-DC6B27A2C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792A6212-CD7F-4F89-A4FC-02065DB806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4FB5DFC-B7B7-4B8A-9F3C-DD7550F71D22}"/>
              </a:ext>
            </a:extLst>
          </p:cNvPr>
          <p:cNvSpPr>
            <a:spLocks noGrp="1"/>
          </p:cNvSpPr>
          <p:nvPr>
            <p:ph type="dt" sz="half" idx="10"/>
          </p:nvPr>
        </p:nvSpPr>
        <p:spPr/>
        <p:txBody>
          <a:bodyPr/>
          <a:lstStyle/>
          <a:p>
            <a:fld id="{D9D66BD8-1386-4FCE-A787-4925E5FCD4DD}" type="datetimeFigureOut">
              <a:rPr kumimoji="1" lang="ja-JP" altLang="en-US" smtClean="0"/>
              <a:t>2021/4/29</a:t>
            </a:fld>
            <a:endParaRPr kumimoji="1" lang="ja-JP" altLang="en-US"/>
          </a:p>
        </p:txBody>
      </p:sp>
      <p:sp>
        <p:nvSpPr>
          <p:cNvPr id="6" name="フッター プレースホルダー 5">
            <a:extLst>
              <a:ext uri="{FF2B5EF4-FFF2-40B4-BE49-F238E27FC236}">
                <a16:creationId xmlns:a16="http://schemas.microsoft.com/office/drawing/2014/main" id="{CA01A437-4B0D-40FB-B178-4C71A28BDCD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92DA6F0-D954-41FF-9662-AEB0C432A291}"/>
              </a:ext>
            </a:extLst>
          </p:cNvPr>
          <p:cNvSpPr>
            <a:spLocks noGrp="1"/>
          </p:cNvSpPr>
          <p:nvPr>
            <p:ph type="sldNum" sz="quarter" idx="12"/>
          </p:nvPr>
        </p:nvSpPr>
        <p:spPr/>
        <p:txBody>
          <a:body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3913353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C6991C7-E5BC-440D-8A57-B04EB25910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F3A281-1696-4B65-96BD-95B31016D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BB89733-6FAF-4CE9-9B17-B5C67BC156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66BD8-1386-4FCE-A787-4925E5FCD4DD}" type="datetimeFigureOut">
              <a:rPr kumimoji="1" lang="ja-JP" altLang="en-US" smtClean="0"/>
              <a:t>2021/4/29</a:t>
            </a:fld>
            <a:endParaRPr kumimoji="1" lang="ja-JP" altLang="en-US"/>
          </a:p>
        </p:txBody>
      </p:sp>
      <p:sp>
        <p:nvSpPr>
          <p:cNvPr id="5" name="フッター プレースホルダー 4">
            <a:extLst>
              <a:ext uri="{FF2B5EF4-FFF2-40B4-BE49-F238E27FC236}">
                <a16:creationId xmlns:a16="http://schemas.microsoft.com/office/drawing/2014/main" id="{2965CFFB-BA23-4615-AFBD-784A604344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0DB8C76-9ACB-4647-81C2-53C7E94F99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960337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D66BD8-1386-4FCE-A787-4925E5FCD4DD}" type="datetimeFigureOut">
              <a:rPr kumimoji="1" lang="ja-JP" altLang="en-US" smtClean="0"/>
              <a:t>2021/4/29</a:t>
            </a:fld>
            <a:endParaRPr kumimoji="1" lang="ja-JP" alt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A9F0691-C1B4-47B1-BB41-4BA9860D0520}" type="slidenum">
              <a:rPr kumimoji="1" lang="ja-JP" altLang="en-US" smtClean="0"/>
              <a:t>‹#›</a:t>
            </a:fld>
            <a:endParaRPr kumimoji="1" lang="ja-JP" altLang="en-US"/>
          </a:p>
        </p:txBody>
      </p:sp>
    </p:spTree>
    <p:extLst>
      <p:ext uri="{BB962C8B-B14F-4D97-AF65-F5344CB8AC3E}">
        <p14:creationId xmlns:p14="http://schemas.microsoft.com/office/powerpoint/2010/main" val="1357890475"/>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r" defTabSz="914400" rtl="0" eaLnBrk="1" latinLnBrk="0" hangingPunct="1">
        <a:lnSpc>
          <a:spcPct val="90000"/>
        </a:lnSpc>
        <a:spcBef>
          <a:spcPct val="0"/>
        </a:spcBef>
        <a:buNone/>
        <a:defRPr kumimoji="1"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Excel_Worksheet.xlsx"/><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字幕 2">
            <a:extLst>
              <a:ext uri="{FF2B5EF4-FFF2-40B4-BE49-F238E27FC236}">
                <a16:creationId xmlns:a16="http://schemas.microsoft.com/office/drawing/2014/main" id="{1E34C405-0FC8-4423-8888-14A4C755F1AF}"/>
              </a:ext>
            </a:extLst>
          </p:cNvPr>
          <p:cNvSpPr>
            <a:spLocks noGrp="1"/>
          </p:cNvSpPr>
          <p:nvPr>
            <p:ph type="subTitle" idx="1"/>
          </p:nvPr>
        </p:nvSpPr>
        <p:spPr>
          <a:xfrm>
            <a:off x="4439633" y="4518923"/>
            <a:ext cx="3312734" cy="1141851"/>
          </a:xfrm>
          <a:noFill/>
        </p:spPr>
        <p:txBody>
          <a:bodyPr>
            <a:normAutofit/>
          </a:bodyPr>
          <a:lstStyle/>
          <a:p>
            <a:r>
              <a:rPr kumimoji="1" lang="en-US" altLang="ja-JP" sz="1800" dirty="0">
                <a:solidFill>
                  <a:srgbClr val="080808"/>
                </a:solidFill>
              </a:rPr>
              <a:t>UX</a:t>
            </a:r>
            <a:r>
              <a:rPr lang="ja-JP" altLang="en-US" sz="1800" dirty="0">
                <a:solidFill>
                  <a:srgbClr val="080808"/>
                </a:solidFill>
              </a:rPr>
              <a:t>視点</a:t>
            </a:r>
            <a:r>
              <a:rPr kumimoji="1" lang="ja-JP" altLang="en-US" sz="1800" dirty="0">
                <a:solidFill>
                  <a:srgbClr val="080808"/>
                </a:solidFill>
              </a:rPr>
              <a:t>の</a:t>
            </a:r>
            <a:r>
              <a:rPr kumimoji="1" lang="en-US" altLang="ja-JP" sz="1800" dirty="0">
                <a:solidFill>
                  <a:srgbClr val="080808"/>
                </a:solidFill>
              </a:rPr>
              <a:t>UI</a:t>
            </a:r>
            <a:r>
              <a:rPr kumimoji="1" lang="ja-JP" altLang="en-US" sz="1800" dirty="0">
                <a:solidFill>
                  <a:srgbClr val="080808"/>
                </a:solidFill>
              </a:rPr>
              <a:t>デザインの</a:t>
            </a:r>
            <a:endParaRPr kumimoji="1" lang="en-US" altLang="ja-JP" sz="1800" dirty="0">
              <a:solidFill>
                <a:srgbClr val="080808"/>
              </a:solidFill>
            </a:endParaRPr>
          </a:p>
          <a:p>
            <a:r>
              <a:rPr kumimoji="1" lang="ja-JP" altLang="en-US" sz="1800" dirty="0">
                <a:solidFill>
                  <a:srgbClr val="080808"/>
                </a:solidFill>
              </a:rPr>
              <a:t>デザインガイドラインの研究</a:t>
            </a:r>
            <a:endParaRPr kumimoji="1" lang="en-US" altLang="ja-JP" sz="1800" dirty="0">
              <a:solidFill>
                <a:srgbClr val="080808"/>
              </a:solidFill>
            </a:endParaRPr>
          </a:p>
        </p:txBody>
      </p:sp>
      <p:sp>
        <p:nvSpPr>
          <p:cNvPr id="2" name="タイトル 1">
            <a:extLst>
              <a:ext uri="{FF2B5EF4-FFF2-40B4-BE49-F238E27FC236}">
                <a16:creationId xmlns:a16="http://schemas.microsoft.com/office/drawing/2014/main" id="{1A080DB9-1457-406F-98C1-3C7F98BF1656}"/>
              </a:ext>
            </a:extLst>
          </p:cNvPr>
          <p:cNvSpPr>
            <a:spLocks noGrp="1"/>
          </p:cNvSpPr>
          <p:nvPr>
            <p:ph type="ctrTitle"/>
          </p:nvPr>
        </p:nvSpPr>
        <p:spPr>
          <a:xfrm>
            <a:off x="3204642" y="2353641"/>
            <a:ext cx="5782716" cy="2150719"/>
          </a:xfrm>
          <a:noFill/>
        </p:spPr>
        <p:txBody>
          <a:bodyPr anchor="ctr">
            <a:normAutofit/>
          </a:bodyPr>
          <a:lstStyle/>
          <a:p>
            <a:r>
              <a:rPr kumimoji="1" lang="ja-JP" altLang="en-US" sz="3600" dirty="0">
                <a:solidFill>
                  <a:srgbClr val="080808"/>
                </a:solidFill>
              </a:rPr>
              <a:t>北海道情報大学通信教育部ポータルサイトの改善案</a:t>
            </a: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0731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5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CC97A920-5B13-41DA-80A9-796B7990152D}"/>
              </a:ext>
            </a:extLst>
          </p:cNvPr>
          <p:cNvSpPr>
            <a:spLocks noGrp="1"/>
          </p:cNvSpPr>
          <p:nvPr>
            <p:ph type="title"/>
          </p:nvPr>
        </p:nvSpPr>
        <p:spPr>
          <a:xfrm>
            <a:off x="643467" y="321734"/>
            <a:ext cx="7802086" cy="1135737"/>
          </a:xfrm>
        </p:spPr>
        <p:txBody>
          <a:bodyPr>
            <a:normAutofit/>
          </a:bodyPr>
          <a:lstStyle/>
          <a:p>
            <a:r>
              <a:rPr lang="ja-JP" altLang="en-US" sz="3600" cap="all" dirty="0">
                <a:latin typeface="HG丸ｺﾞｼｯｸM-PRO" panose="020F0600000000000000" pitchFamily="50" charset="-128"/>
                <a:ea typeface="HG丸ｺﾞｼｯｸM-PRO" panose="020F0600000000000000" pitchFamily="50" charset="-128"/>
              </a:rPr>
              <a:t>実現可能な根拠</a:t>
            </a:r>
          </a:p>
        </p:txBody>
      </p:sp>
      <p:sp>
        <p:nvSpPr>
          <p:cNvPr id="77"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65">
            <a:extLst>
              <a:ext uri="{FF2B5EF4-FFF2-40B4-BE49-F238E27FC236}">
                <a16:creationId xmlns:a16="http://schemas.microsoft.com/office/drawing/2014/main" id="{7D1CF9C3-27BF-4915-B9F6-09FA31579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964860" y="2412031"/>
            <a:ext cx="770263" cy="770263"/>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コンテンツ プレースホルダー 2">
            <a:extLst>
              <a:ext uri="{FF2B5EF4-FFF2-40B4-BE49-F238E27FC236}">
                <a16:creationId xmlns:a16="http://schemas.microsoft.com/office/drawing/2014/main" id="{B4D71188-9B7D-432A-A4A6-84600C792632}"/>
              </a:ext>
            </a:extLst>
          </p:cNvPr>
          <p:cNvGraphicFramePr>
            <a:graphicFrameLocks noGrp="1"/>
          </p:cNvGraphicFramePr>
          <p:nvPr>
            <p:ph idx="1"/>
            <p:extLst>
              <p:ext uri="{D42A27DB-BD31-4B8C-83A1-F6EECF244321}">
                <p14:modId xmlns:p14="http://schemas.microsoft.com/office/powerpoint/2010/main" val="4205716523"/>
              </p:ext>
            </p:extLst>
          </p:nvPr>
        </p:nvGraphicFramePr>
        <p:xfrm>
          <a:off x="643468" y="1782981"/>
          <a:ext cx="7802087"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8359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8712CE8-AA7A-4406-8B89-B6F803ECEC92}"/>
              </a:ext>
            </a:extLst>
          </p:cNvPr>
          <p:cNvSpPr>
            <a:spLocks noGrp="1"/>
          </p:cNvSpPr>
          <p:nvPr>
            <p:ph type="title"/>
          </p:nvPr>
        </p:nvSpPr>
        <p:spPr/>
        <p:txBody>
          <a:bodyPr/>
          <a:lstStyle/>
          <a:p>
            <a:r>
              <a:rPr lang="ja-JP" altLang="en-US" sz="3600" cap="all" dirty="0">
                <a:latin typeface="HG丸ｺﾞｼｯｸM-PRO" panose="020F0600000000000000" pitchFamily="50" charset="-128"/>
                <a:ea typeface="HG丸ｺﾞｼｯｸM-PRO" panose="020F0600000000000000" pitchFamily="50" charset="-128"/>
              </a:rPr>
              <a:t>独自性の根拠</a:t>
            </a:r>
          </a:p>
        </p:txBody>
      </p:sp>
      <p:graphicFrame>
        <p:nvGraphicFramePr>
          <p:cNvPr id="5" name="コンテンツ プレースホルダー 2">
            <a:extLst>
              <a:ext uri="{FF2B5EF4-FFF2-40B4-BE49-F238E27FC236}">
                <a16:creationId xmlns:a16="http://schemas.microsoft.com/office/drawing/2014/main" id="{EF1EAAE7-775E-40AF-AADB-F95BA0C4F29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151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丸めた設計図">
            <a:extLst>
              <a:ext uri="{FF2B5EF4-FFF2-40B4-BE49-F238E27FC236}">
                <a16:creationId xmlns:a16="http://schemas.microsoft.com/office/drawing/2014/main" id="{8774F709-CF94-44B1-AD98-87DAB85FBC59}"/>
              </a:ext>
            </a:extLst>
          </p:cNvPr>
          <p:cNvPicPr>
            <a:picLocks noChangeAspect="1"/>
          </p:cNvPicPr>
          <p:nvPr/>
        </p:nvPicPr>
        <p:blipFill rotWithShape="1">
          <a:blip r:embed="rId2"/>
          <a:srcRect l="6995" t="13679" r="-1" b="7945"/>
          <a:stretch/>
        </p:blipFill>
        <p:spPr>
          <a:xfrm>
            <a:off x="20" y="10"/>
            <a:ext cx="12191980" cy="6857990"/>
          </a:xfrm>
          <a:prstGeom prst="rect">
            <a:avLst/>
          </a:prstGeom>
        </p:spPr>
      </p:pic>
      <p:sp>
        <p:nvSpPr>
          <p:cNvPr id="22" name="Rectangle 13">
            <a:extLst>
              <a:ext uri="{FF2B5EF4-FFF2-40B4-BE49-F238E27FC236}">
                <a16:creationId xmlns:a16="http://schemas.microsoft.com/office/drawing/2014/main" id="{724CD679-7405-4CD3-A92A-9469F279A5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6"/>
            <a:ext cx="5735590" cy="5896743"/>
          </a:xfrm>
          <a:prstGeom prst="rect">
            <a:avLst/>
          </a:prstGeom>
          <a:solidFill>
            <a:schemeClr val="bg1">
              <a:alpha val="90000"/>
            </a:schemeClr>
          </a:solidFill>
          <a:ln w="127000" cap="sq" cmpd="thinThick">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23E7F6BF-5291-46CE-A58C-5AB87D2003E8}"/>
              </a:ext>
            </a:extLst>
          </p:cNvPr>
          <p:cNvSpPr>
            <a:spLocks noGrp="1"/>
          </p:cNvSpPr>
          <p:nvPr>
            <p:ph type="title"/>
          </p:nvPr>
        </p:nvSpPr>
        <p:spPr>
          <a:xfrm>
            <a:off x="594805" y="640263"/>
            <a:ext cx="5221266" cy="1344975"/>
          </a:xfrm>
        </p:spPr>
        <p:txBody>
          <a:bodyPr>
            <a:normAutofit/>
          </a:bodyPr>
          <a:lstStyle/>
          <a:p>
            <a:r>
              <a:rPr lang="ja-JP" altLang="en-US" sz="4000" dirty="0">
                <a:latin typeface="HG丸ｺﾞｼｯｸM-PRO" panose="020F0600000000000000" pitchFamily="50" charset="-128"/>
                <a:ea typeface="HG丸ｺﾞｼｯｸM-PRO" panose="020F0600000000000000" pitchFamily="50" charset="-128"/>
              </a:rPr>
              <a:t>内容</a:t>
            </a:r>
            <a:endParaRPr kumimoji="1" lang="ja-JP" altLang="en-US" sz="4000" dirty="0">
              <a:latin typeface="HG丸ｺﾞｼｯｸM-PRO" panose="020F0600000000000000" pitchFamily="50" charset="-128"/>
              <a:ea typeface="HG丸ｺﾞｼｯｸM-PRO" panose="020F0600000000000000" pitchFamily="50" charset="-128"/>
            </a:endParaRPr>
          </a:p>
        </p:txBody>
      </p:sp>
      <p:sp>
        <p:nvSpPr>
          <p:cNvPr id="3" name="コンテンツ プレースホルダー 2">
            <a:extLst>
              <a:ext uri="{FF2B5EF4-FFF2-40B4-BE49-F238E27FC236}">
                <a16:creationId xmlns:a16="http://schemas.microsoft.com/office/drawing/2014/main" id="{88085DC7-81C9-4D10-9E50-3FE812DC06D0}"/>
              </a:ext>
            </a:extLst>
          </p:cNvPr>
          <p:cNvSpPr>
            <a:spLocks noGrp="1"/>
          </p:cNvSpPr>
          <p:nvPr>
            <p:ph idx="1"/>
          </p:nvPr>
        </p:nvSpPr>
        <p:spPr>
          <a:xfrm>
            <a:off x="594110" y="2121763"/>
            <a:ext cx="5235490" cy="3773010"/>
          </a:xfrm>
        </p:spPr>
        <p:txBody>
          <a:bodyPr>
            <a:normAutofit/>
          </a:bodyPr>
          <a:lstStyle/>
          <a:p>
            <a:r>
              <a:rPr kumimoji="1" lang="en-US" altLang="ja-JP" sz="2400"/>
              <a:t>2007</a:t>
            </a:r>
            <a:r>
              <a:rPr kumimoji="1" lang="ja-JP" altLang="en-US" sz="2400"/>
              <a:t>年に導入されて以来、使い続けられている北海道情報大学通信教育部ポータルサイト（無限大キャンパス）に，</a:t>
            </a:r>
            <a:r>
              <a:rPr kumimoji="1" lang="en-US" altLang="ja-JP" sz="2400"/>
              <a:t>2021</a:t>
            </a:r>
            <a:r>
              <a:rPr kumimoji="1" lang="ja-JP" altLang="en-US" sz="2400"/>
              <a:t>年現在における</a:t>
            </a:r>
            <a:r>
              <a:rPr kumimoji="1" lang="en-US" altLang="ja-JP" sz="2400"/>
              <a:t>UI</a:t>
            </a:r>
            <a:r>
              <a:rPr kumimoji="1" lang="ja-JP" altLang="en-US" sz="2400"/>
              <a:t>デザインの観点から改善点をアプローチし，実際に代替案を提示する．</a:t>
            </a:r>
            <a:endParaRPr lang="en-US" altLang="ja-JP" sz="2400"/>
          </a:p>
          <a:p>
            <a:endParaRPr kumimoji="1" lang="ja-JP" altLang="en-US" sz="2400"/>
          </a:p>
        </p:txBody>
      </p:sp>
    </p:spTree>
    <p:extLst>
      <p:ext uri="{BB962C8B-B14F-4D97-AF65-F5344CB8AC3E}">
        <p14:creationId xmlns:p14="http://schemas.microsoft.com/office/powerpoint/2010/main" val="11353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1" name="Rectangle 1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49EBC133-6893-4BBA-9005-D0BF197FCBBF}"/>
              </a:ext>
            </a:extLst>
          </p:cNvPr>
          <p:cNvSpPr>
            <a:spLocks noGrp="1"/>
          </p:cNvSpPr>
          <p:nvPr>
            <p:ph type="title"/>
          </p:nvPr>
        </p:nvSpPr>
        <p:spPr>
          <a:xfrm>
            <a:off x="643467" y="321734"/>
            <a:ext cx="10905066" cy="1135737"/>
          </a:xfrm>
        </p:spPr>
        <p:txBody>
          <a:bodyPr>
            <a:normAutofit/>
          </a:bodyPr>
          <a:lstStyle/>
          <a:p>
            <a:r>
              <a:rPr lang="ja-JP" altLang="en-US" sz="3600">
                <a:latin typeface="HG丸ｺﾞｼｯｸM-PRO" panose="020F0600000000000000" pitchFamily="50" charset="-128"/>
                <a:ea typeface="HG丸ｺﾞｼｯｸM-PRO" panose="020F0600000000000000" pitchFamily="50" charset="-128"/>
              </a:rPr>
              <a:t>背景</a:t>
            </a:r>
          </a:p>
        </p:txBody>
      </p:sp>
      <p:sp>
        <p:nvSpPr>
          <p:cNvPr id="123" name="Rectangle 1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Isosceles Triangle 12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Isosceles Triangle 12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6" name="コンテンツ プレースホルダー 2">
            <a:extLst>
              <a:ext uri="{FF2B5EF4-FFF2-40B4-BE49-F238E27FC236}">
                <a16:creationId xmlns:a16="http://schemas.microsoft.com/office/drawing/2014/main" id="{D7F92561-7F3E-4E06-A08C-680C78EA20EF}"/>
              </a:ext>
            </a:extLst>
          </p:cNvPr>
          <p:cNvGraphicFramePr>
            <a:graphicFrameLocks noGrp="1"/>
          </p:cNvGraphicFramePr>
          <p:nvPr>
            <p:ph idx="1"/>
            <p:extLst>
              <p:ext uri="{D42A27DB-BD31-4B8C-83A1-F6EECF244321}">
                <p14:modId xmlns:p14="http://schemas.microsoft.com/office/powerpoint/2010/main" val="2754194288"/>
              </p:ext>
            </p:extLst>
          </p:nvPr>
        </p:nvGraphicFramePr>
        <p:xfrm>
          <a:off x="643467" y="1782981"/>
          <a:ext cx="10905066" cy="43939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9799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A8AA5BC-4F7A-4226-8F99-6D824B226A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7" name="Straight Connector 66">
            <a:extLst>
              <a:ext uri="{FF2B5EF4-FFF2-40B4-BE49-F238E27FC236}">
                <a16:creationId xmlns:a16="http://schemas.microsoft.com/office/drawing/2014/main" id="{911DBBF1-3229-4BD9-B3D1-B4CA571E74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843625"/>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5BC87C3E-1040-4EE4-9BDB-9537F7A1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6" y="968282"/>
            <a:ext cx="12188824" cy="49469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タイトル 59">
            <a:extLst>
              <a:ext uri="{FF2B5EF4-FFF2-40B4-BE49-F238E27FC236}">
                <a16:creationId xmlns:a16="http://schemas.microsoft.com/office/drawing/2014/main" id="{562A2005-076E-4573-BD2B-83259E5AD336}"/>
              </a:ext>
            </a:extLst>
          </p:cNvPr>
          <p:cNvSpPr>
            <a:spLocks noGrp="1"/>
          </p:cNvSpPr>
          <p:nvPr>
            <p:ph type="ctrTitle"/>
          </p:nvPr>
        </p:nvSpPr>
        <p:spPr>
          <a:xfrm>
            <a:off x="795338" y="1566473"/>
            <a:ext cx="10601325" cy="2166723"/>
          </a:xfrm>
        </p:spPr>
        <p:txBody>
          <a:bodyPr>
            <a:normAutofit/>
          </a:bodyPr>
          <a:lstStyle/>
          <a:p>
            <a:r>
              <a:rPr lang="ja-JP" altLang="en-US" sz="6600" dirty="0"/>
              <a:t>概要</a:t>
            </a:r>
          </a:p>
        </p:txBody>
      </p:sp>
      <p:cxnSp>
        <p:nvCxnSpPr>
          <p:cNvPr id="71" name="Straight Connector 70">
            <a:extLst>
              <a:ext uri="{FF2B5EF4-FFF2-40B4-BE49-F238E27FC236}">
                <a16:creationId xmlns:a16="http://schemas.microsoft.com/office/drawing/2014/main" id="{42CDBECE-872A-4C73-9DC1-BB4E805E2C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3894594"/>
            <a:ext cx="2743200"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5CD5A0B-CDD7-427C-AA42-2EECFDFA18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6028863"/>
            <a:ext cx="12188824" cy="0"/>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テキスト プレースホルダー 5">
            <a:extLst>
              <a:ext uri="{FF2B5EF4-FFF2-40B4-BE49-F238E27FC236}">
                <a16:creationId xmlns:a16="http://schemas.microsoft.com/office/drawing/2014/main" id="{FFF956C2-7F92-4D50-AB8E-80BF94675CC1}"/>
              </a:ext>
            </a:extLst>
          </p:cNvPr>
          <p:cNvSpPr txBox="1">
            <a:spLocks/>
          </p:cNvSpPr>
          <p:nvPr/>
        </p:nvSpPr>
        <p:spPr>
          <a:xfrm>
            <a:off x="9071297" y="2202080"/>
            <a:ext cx="2543729" cy="626534"/>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kumimoji="1" sz="2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endParaRPr lang="ja-JP" altLang="en-US" dirty="0"/>
          </a:p>
        </p:txBody>
      </p:sp>
      <p:sp>
        <p:nvSpPr>
          <p:cNvPr id="11" name="テキスト プレースホルダー 8">
            <a:extLst>
              <a:ext uri="{FF2B5EF4-FFF2-40B4-BE49-F238E27FC236}">
                <a16:creationId xmlns:a16="http://schemas.microsoft.com/office/drawing/2014/main" id="{1323CAA2-8C1C-44F7-B5E9-C5817F754FE3}"/>
              </a:ext>
            </a:extLst>
          </p:cNvPr>
          <p:cNvSpPr txBox="1">
            <a:spLocks/>
          </p:cNvSpPr>
          <p:nvPr/>
        </p:nvSpPr>
        <p:spPr>
          <a:xfrm>
            <a:off x="9050793" y="2904565"/>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
        <p:nvSpPr>
          <p:cNvPr id="12" name="テキスト プレースホルダー 8">
            <a:extLst>
              <a:ext uri="{FF2B5EF4-FFF2-40B4-BE49-F238E27FC236}">
                <a16:creationId xmlns:a16="http://schemas.microsoft.com/office/drawing/2014/main" id="{C1881AC6-E55E-4800-8588-5B3A33DEC811}"/>
              </a:ext>
            </a:extLst>
          </p:cNvPr>
          <p:cNvSpPr txBox="1">
            <a:spLocks/>
          </p:cNvSpPr>
          <p:nvPr/>
        </p:nvSpPr>
        <p:spPr>
          <a:xfrm>
            <a:off x="8702182" y="2904565"/>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
        <p:nvSpPr>
          <p:cNvPr id="14" name="テキスト プレースホルダー 8">
            <a:extLst>
              <a:ext uri="{FF2B5EF4-FFF2-40B4-BE49-F238E27FC236}">
                <a16:creationId xmlns:a16="http://schemas.microsoft.com/office/drawing/2014/main" id="{E753AC72-EA33-4C3E-A291-643D44E0A3C6}"/>
              </a:ext>
            </a:extLst>
          </p:cNvPr>
          <p:cNvSpPr txBox="1">
            <a:spLocks/>
          </p:cNvSpPr>
          <p:nvPr/>
        </p:nvSpPr>
        <p:spPr>
          <a:xfrm>
            <a:off x="8702181" y="2900401"/>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
        <p:nvSpPr>
          <p:cNvPr id="15" name="テキスト プレースホルダー 8">
            <a:extLst>
              <a:ext uri="{FF2B5EF4-FFF2-40B4-BE49-F238E27FC236}">
                <a16:creationId xmlns:a16="http://schemas.microsoft.com/office/drawing/2014/main" id="{130A67C6-287C-41A2-B90D-690AD761AB99}"/>
              </a:ext>
            </a:extLst>
          </p:cNvPr>
          <p:cNvSpPr txBox="1">
            <a:spLocks/>
          </p:cNvSpPr>
          <p:nvPr/>
        </p:nvSpPr>
        <p:spPr>
          <a:xfrm>
            <a:off x="8827086" y="2904079"/>
            <a:ext cx="2543729" cy="331413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kumimoji="1" sz="14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900" kern="1200">
                <a:solidFill>
                  <a:schemeClr val="tx1"/>
                </a:solidFill>
                <a:latin typeface="+mn-lt"/>
                <a:ea typeface="+mn-ea"/>
                <a:cs typeface="+mn-cs"/>
              </a:defRPr>
            </a:lvl9pPr>
          </a:lstStyle>
          <a:p>
            <a:endParaRPr lang="ja-JP" altLang="en-US" dirty="0"/>
          </a:p>
        </p:txBody>
      </p:sp>
    </p:spTree>
    <p:extLst>
      <p:ext uri="{BB962C8B-B14F-4D97-AF65-F5344CB8AC3E}">
        <p14:creationId xmlns:p14="http://schemas.microsoft.com/office/powerpoint/2010/main" val="368723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0"/>
                                        </p:tgtEl>
                                        <p:attrNameLst>
                                          <p:attrName>style.visibility</p:attrName>
                                        </p:attrNameLst>
                                      </p:cBhvr>
                                      <p:to>
                                        <p:strVal val="visible"/>
                                      </p:to>
                                    </p:set>
                                    <p:animEffect transition="in" filter="fade">
                                      <p:cBhvr>
                                        <p:cTn id="7" dur="4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FDBE66C-7A3D-4A37-AF8F-11B33E1B0134}"/>
              </a:ext>
            </a:extLst>
          </p:cNvPr>
          <p:cNvSpPr>
            <a:spLocks noGrp="1"/>
          </p:cNvSpPr>
          <p:nvPr>
            <p:ph type="title"/>
          </p:nvPr>
        </p:nvSpPr>
        <p:spPr>
          <a:xfrm>
            <a:off x="643467" y="321734"/>
            <a:ext cx="10905066" cy="1135737"/>
          </a:xfrm>
        </p:spPr>
        <p:txBody>
          <a:bodyPr>
            <a:normAutofit/>
          </a:bodyPr>
          <a:lstStyle/>
          <a:p>
            <a:r>
              <a:rPr lang="ja-JP" altLang="ja-JP" sz="3600" b="1" u="sng"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rPr>
              <a:t>調査・勉強</a:t>
            </a:r>
            <a:endParaRPr lang="ja-JP" altLang="ja-JP" sz="3600" b="1"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02065C56-35A4-423A-99D2-882EDBF4A6FC}"/>
              </a:ext>
            </a:extLst>
          </p:cNvPr>
          <p:cNvSpPr>
            <a:spLocks noGrp="1"/>
          </p:cNvSpPr>
          <p:nvPr>
            <p:ph idx="1"/>
          </p:nvPr>
        </p:nvSpPr>
        <p:spPr>
          <a:xfrm>
            <a:off x="643467" y="1782981"/>
            <a:ext cx="10905066" cy="4393982"/>
          </a:xfrm>
        </p:spPr>
        <p:txBody>
          <a:bodyPr>
            <a:normAutofit/>
          </a:bodyPr>
          <a:lstStyle/>
          <a:p>
            <a:r>
              <a:rPr kumimoji="1" lang="en-US" altLang="ja-JP" sz="2000" dirty="0"/>
              <a:t>UI(</a:t>
            </a:r>
            <a:r>
              <a:rPr kumimoji="1" lang="ja-JP" altLang="en-US" sz="2000" dirty="0"/>
              <a:t>ユーザインターフェース</a:t>
            </a:r>
            <a:r>
              <a:rPr kumimoji="1" lang="en-US" altLang="ja-JP" sz="2000" dirty="0"/>
              <a:t>)</a:t>
            </a:r>
            <a:r>
              <a:rPr kumimoji="1" lang="ja-JP" altLang="en-US" sz="2000" dirty="0"/>
              <a:t>と</a:t>
            </a:r>
            <a:r>
              <a:rPr kumimoji="1" lang="en-US" altLang="ja-JP" sz="2000" dirty="0"/>
              <a:t>UX(</a:t>
            </a:r>
            <a:r>
              <a:rPr kumimoji="1" lang="ja-JP" altLang="en-US" sz="2000" dirty="0"/>
              <a:t>ユーザエクスペリエンス</a:t>
            </a:r>
            <a:r>
              <a:rPr kumimoji="1" lang="en-US" altLang="ja-JP" sz="2000" dirty="0"/>
              <a:t>)</a:t>
            </a:r>
            <a:r>
              <a:rPr kumimoji="1" lang="ja-JP" altLang="en-US" sz="2000" dirty="0"/>
              <a:t>の違いの調査</a:t>
            </a:r>
            <a:endParaRPr kumimoji="1" lang="en-US" altLang="ja-JP" sz="2000" dirty="0"/>
          </a:p>
          <a:p>
            <a:endParaRPr kumimoji="1" lang="en-US" altLang="ja-JP" sz="2000" dirty="0"/>
          </a:p>
          <a:p>
            <a:r>
              <a:rPr kumimoji="1" lang="ja-JP" altLang="en-US" sz="2000" dirty="0"/>
              <a:t>既存デザインガイドラインの調査</a:t>
            </a:r>
            <a:endParaRPr kumimoji="1" lang="en-US" altLang="ja-JP" sz="2000" dirty="0"/>
          </a:p>
          <a:p>
            <a:endParaRPr kumimoji="1" lang="en-US" altLang="ja-JP" sz="2000" dirty="0"/>
          </a:p>
          <a:p>
            <a:r>
              <a:rPr kumimoji="1" lang="ja-JP" altLang="en-US" sz="2000" dirty="0"/>
              <a:t>他大学ポータルサイトの調査</a:t>
            </a:r>
            <a:endParaRPr kumimoji="1" lang="en-US" altLang="ja-JP" sz="2000" dirty="0"/>
          </a:p>
          <a:p>
            <a:endParaRPr kumimoji="1" lang="en-US" altLang="ja-JP" sz="2000" dirty="0"/>
          </a:p>
          <a:p>
            <a:r>
              <a:rPr kumimoji="1" lang="ja-JP" altLang="en-US" sz="2000" dirty="0"/>
              <a:t>インタビュー調査</a:t>
            </a:r>
            <a:endParaRPr kumimoji="1" lang="en-US" altLang="ja-JP" sz="2000" dirty="0"/>
          </a:p>
          <a:p>
            <a:endParaRPr kumimoji="1" lang="en-US" altLang="ja-JP" sz="2000" dirty="0"/>
          </a:p>
          <a:p>
            <a:r>
              <a:rPr kumimoji="1" lang="ja-JP" altLang="en-US" sz="2000" dirty="0"/>
              <a:t>現ポータルサイトの分析　など</a:t>
            </a:r>
          </a:p>
        </p:txBody>
      </p:sp>
      <p:sp>
        <p:nvSpPr>
          <p:cNvPr id="68"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3247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8FDBE66C-7A3D-4A37-AF8F-11B33E1B0134}"/>
              </a:ext>
            </a:extLst>
          </p:cNvPr>
          <p:cNvSpPr>
            <a:spLocks noGrp="1"/>
          </p:cNvSpPr>
          <p:nvPr>
            <p:ph type="title"/>
          </p:nvPr>
        </p:nvSpPr>
        <p:spPr>
          <a:xfrm>
            <a:off x="643467" y="321734"/>
            <a:ext cx="10905066" cy="1135737"/>
          </a:xfrm>
        </p:spPr>
        <p:txBody>
          <a:bodyPr>
            <a:normAutofit/>
          </a:bodyPr>
          <a:lstStyle/>
          <a:p>
            <a:r>
              <a:rPr lang="ja-JP" altLang="en-US" sz="3600" b="1" u="sng"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rPr>
              <a:t>実装（ウォーターフォールモデル型）</a:t>
            </a:r>
            <a:endParaRPr lang="ja-JP" altLang="ja-JP" sz="3600" b="1" kern="100" dirty="0">
              <a:effectLst/>
              <a:latin typeface="游ゴシック Light" panose="020B0300000000000000" pitchFamily="50" charset="-128"/>
              <a:ea typeface="游ゴシック Light" panose="020B0300000000000000" pitchFamily="50" charset="-128"/>
              <a:cs typeface="Times New Roman" panose="02020603050405020304" pitchFamily="18" charset="0"/>
            </a:endParaRPr>
          </a:p>
        </p:txBody>
      </p:sp>
      <p:sp>
        <p:nvSpPr>
          <p:cNvPr id="67" name="コンテンツ プレースホルダー 2">
            <a:extLst>
              <a:ext uri="{FF2B5EF4-FFF2-40B4-BE49-F238E27FC236}">
                <a16:creationId xmlns:a16="http://schemas.microsoft.com/office/drawing/2014/main" id="{02065C56-35A4-423A-99D2-882EDBF4A6FC}"/>
              </a:ext>
            </a:extLst>
          </p:cNvPr>
          <p:cNvSpPr>
            <a:spLocks noGrp="1"/>
          </p:cNvSpPr>
          <p:nvPr>
            <p:ph idx="1"/>
          </p:nvPr>
        </p:nvSpPr>
        <p:spPr>
          <a:xfrm>
            <a:off x="643467" y="1782981"/>
            <a:ext cx="10905066" cy="4393982"/>
          </a:xfrm>
        </p:spPr>
        <p:txBody>
          <a:bodyPr>
            <a:normAutofit/>
          </a:bodyPr>
          <a:lstStyle/>
          <a:p>
            <a:pPr marL="0" indent="0">
              <a:buNone/>
            </a:pPr>
            <a:r>
              <a:rPr kumimoji="1" lang="ja-JP" altLang="en-US" sz="2000" dirty="0"/>
              <a:t>・</a:t>
            </a:r>
            <a:r>
              <a:rPr kumimoji="1" lang="ja-JP" altLang="en-US" sz="2000" b="1" dirty="0"/>
              <a:t>企画　</a:t>
            </a:r>
            <a:endParaRPr kumimoji="1" lang="en-US" altLang="ja-JP" sz="2000" b="1" dirty="0"/>
          </a:p>
          <a:p>
            <a:pPr marL="0" indent="0">
              <a:buNone/>
            </a:pPr>
            <a:r>
              <a:rPr kumimoji="1" lang="ja-JP" altLang="en-US" sz="2000" dirty="0"/>
              <a:t>　→研究目的と最終的な構成を共有した上でアイディアを出し合い、その中から”優先度高い</a:t>
            </a:r>
            <a:endParaRPr kumimoji="1" lang="en-US" altLang="ja-JP" sz="2000" dirty="0"/>
          </a:p>
          <a:p>
            <a:pPr marL="0" indent="0">
              <a:buNone/>
            </a:pPr>
            <a:r>
              <a:rPr lang="ja-JP" altLang="en-US" sz="2000" dirty="0"/>
              <a:t>　　</a:t>
            </a:r>
            <a:r>
              <a:rPr kumimoji="1" lang="ja-JP" altLang="en-US" sz="2000" dirty="0"/>
              <a:t>枠”と”できたらいいね枠”をピックアップ。全体像を共有する。</a:t>
            </a:r>
          </a:p>
          <a:p>
            <a:pPr marL="0" indent="0">
              <a:buNone/>
            </a:pPr>
            <a:r>
              <a:rPr kumimoji="1" lang="ja-JP" altLang="en-US" sz="2000" dirty="0"/>
              <a:t>・</a:t>
            </a:r>
            <a:r>
              <a:rPr kumimoji="1" lang="ja-JP" altLang="en-US" sz="2000" b="1" dirty="0"/>
              <a:t>要件定義</a:t>
            </a:r>
          </a:p>
          <a:p>
            <a:pPr marL="0" indent="0">
              <a:buNone/>
            </a:pPr>
            <a:r>
              <a:rPr kumimoji="1" lang="ja-JP" altLang="en-US" sz="2000" dirty="0"/>
              <a:t>　→実装するアイディアをシステムで実現するための全体構成を考える</a:t>
            </a:r>
          </a:p>
          <a:p>
            <a:pPr marL="0" indent="0">
              <a:buNone/>
            </a:pPr>
            <a:r>
              <a:rPr kumimoji="1" lang="ja-JP" altLang="en-US" sz="2000" dirty="0"/>
              <a:t>・</a:t>
            </a:r>
            <a:r>
              <a:rPr kumimoji="1" lang="ja-JP" altLang="en-US" sz="2000" b="1" dirty="0"/>
              <a:t>設計</a:t>
            </a:r>
          </a:p>
          <a:p>
            <a:pPr marL="0" indent="0">
              <a:buNone/>
            </a:pPr>
            <a:r>
              <a:rPr kumimoji="1" lang="ja-JP" altLang="en-US" sz="2000" dirty="0"/>
              <a:t>　→要件定義に沿って、システム構成を設計する。（最悪平面図）</a:t>
            </a:r>
          </a:p>
          <a:p>
            <a:pPr marL="0" indent="0">
              <a:buNone/>
            </a:pPr>
            <a:r>
              <a:rPr kumimoji="1" lang="ja-JP" altLang="en-US" sz="2000" dirty="0"/>
              <a:t>　　</a:t>
            </a:r>
            <a:r>
              <a:rPr kumimoji="1" lang="en-US" altLang="ja-JP" sz="2000" dirty="0"/>
              <a:t>UI</a:t>
            </a:r>
            <a:r>
              <a:rPr kumimoji="1" lang="ja-JP" altLang="en-US" sz="2000" dirty="0"/>
              <a:t>設計とシステム設計</a:t>
            </a:r>
          </a:p>
          <a:p>
            <a:pPr marL="0" indent="0">
              <a:buNone/>
            </a:pPr>
            <a:r>
              <a:rPr kumimoji="1" lang="ja-JP" altLang="en-US" sz="2000" dirty="0"/>
              <a:t>・</a:t>
            </a:r>
            <a:r>
              <a:rPr kumimoji="1" lang="ja-JP" altLang="en-US" sz="2000" b="1" dirty="0"/>
              <a:t>実装（開発）</a:t>
            </a:r>
          </a:p>
          <a:p>
            <a:pPr marL="0" indent="0">
              <a:buNone/>
            </a:pPr>
            <a:r>
              <a:rPr kumimoji="1" lang="ja-JP" altLang="en-US" sz="2000" dirty="0"/>
              <a:t>　→設計図面を基に、動かすためのプログラムを構築。</a:t>
            </a:r>
          </a:p>
        </p:txBody>
      </p:sp>
      <p:sp>
        <p:nvSpPr>
          <p:cNvPr id="68"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2147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69BBB-55EA-4399-8442-CBB8FFD44C5E}"/>
              </a:ext>
            </a:extLst>
          </p:cNvPr>
          <p:cNvSpPr>
            <a:spLocks noGrp="1"/>
          </p:cNvSpPr>
          <p:nvPr>
            <p:ph type="title"/>
          </p:nvPr>
        </p:nvSpPr>
        <p:spPr/>
        <p:txBody>
          <a:bodyPr/>
          <a:lstStyle/>
          <a:p>
            <a:r>
              <a:rPr kumimoji="1" lang="ja-JP" altLang="en-US" u="sng" dirty="0"/>
              <a:t>テスト・バグ修正　プレゼン発表準備</a:t>
            </a:r>
          </a:p>
        </p:txBody>
      </p:sp>
      <p:graphicFrame>
        <p:nvGraphicFramePr>
          <p:cNvPr id="5" name="コンテンツ プレースホルダー 2">
            <a:extLst>
              <a:ext uri="{FF2B5EF4-FFF2-40B4-BE49-F238E27FC236}">
                <a16:creationId xmlns:a16="http://schemas.microsoft.com/office/drawing/2014/main" id="{2C5F6877-F0EA-4AA0-BD17-3BA262ECFA8F}"/>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411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E6355C-65BA-4287-B13D-DEF9787EC5F7}"/>
              </a:ext>
            </a:extLst>
          </p:cNvPr>
          <p:cNvSpPr>
            <a:spLocks noGrp="1"/>
          </p:cNvSpPr>
          <p:nvPr>
            <p:ph type="title"/>
          </p:nvPr>
        </p:nvSpPr>
        <p:spPr>
          <a:xfrm>
            <a:off x="954050" y="1332726"/>
            <a:ext cx="10283900" cy="1293028"/>
          </a:xfrm>
        </p:spPr>
        <p:txBody>
          <a:bodyPr/>
          <a:lstStyle/>
          <a:p>
            <a:pPr algn="ctr"/>
            <a:r>
              <a:rPr kumimoji="1" lang="en-US" altLang="ja-JP" dirty="0">
                <a:latin typeface="HG丸ｺﾞｼｯｸM-PRO" panose="020F0600000000000000" pitchFamily="50" charset="-128"/>
                <a:ea typeface="HG丸ｺﾞｼｯｸM-PRO" panose="020F0600000000000000" pitchFamily="50" charset="-128"/>
              </a:rPr>
              <a:t>WBS</a:t>
            </a:r>
            <a:endParaRPr kumimoji="1" lang="ja-JP" altLang="en-US" dirty="0">
              <a:latin typeface="HG丸ｺﾞｼｯｸM-PRO" panose="020F0600000000000000" pitchFamily="50" charset="-128"/>
              <a:ea typeface="HG丸ｺﾞｼｯｸM-PRO" panose="020F0600000000000000" pitchFamily="50" charset="-128"/>
            </a:endParaRPr>
          </a:p>
        </p:txBody>
      </p:sp>
      <p:graphicFrame>
        <p:nvGraphicFramePr>
          <p:cNvPr id="4" name="コンテンツ プレースホルダー 3">
            <a:extLst>
              <a:ext uri="{FF2B5EF4-FFF2-40B4-BE49-F238E27FC236}">
                <a16:creationId xmlns:a16="http://schemas.microsoft.com/office/drawing/2014/main" id="{DBE1AAAB-6DE4-4F63-923C-17B4382BCA06}"/>
              </a:ext>
            </a:extLst>
          </p:cNvPr>
          <p:cNvGraphicFramePr>
            <a:graphicFrameLocks noGrp="1" noChangeAspect="1"/>
          </p:cNvGraphicFramePr>
          <p:nvPr>
            <p:ph idx="1"/>
            <p:extLst>
              <p:ext uri="{D42A27DB-BD31-4B8C-83A1-F6EECF244321}">
                <p14:modId xmlns:p14="http://schemas.microsoft.com/office/powerpoint/2010/main" val="2191653005"/>
              </p:ext>
            </p:extLst>
          </p:nvPr>
        </p:nvGraphicFramePr>
        <p:xfrm>
          <a:off x="1771650" y="2635250"/>
          <a:ext cx="9801225" cy="3127375"/>
        </p:xfrm>
        <a:graphic>
          <a:graphicData uri="http://schemas.openxmlformats.org/presentationml/2006/ole">
            <mc:AlternateContent xmlns:mc="http://schemas.openxmlformats.org/markup-compatibility/2006">
              <mc:Choice xmlns:v="urn:schemas-microsoft-com:vml" Requires="v">
                <p:oleObj name="Worksheet" r:id="rId2" imgW="8239243" imgH="2628862" progId="Excel.Sheet.12">
                  <p:embed/>
                </p:oleObj>
              </mc:Choice>
              <mc:Fallback>
                <p:oleObj name="Worksheet" r:id="rId2" imgW="8239243" imgH="2628862" progId="Excel.Sheet.12">
                  <p:embed/>
                  <p:pic>
                    <p:nvPicPr>
                      <p:cNvPr id="4" name="コンテンツ プレースホルダー 3">
                        <a:extLst>
                          <a:ext uri="{FF2B5EF4-FFF2-40B4-BE49-F238E27FC236}">
                            <a16:creationId xmlns:a16="http://schemas.microsoft.com/office/drawing/2014/main" id="{DBE1AAAB-6DE4-4F63-923C-17B4382BCA06}"/>
                          </a:ext>
                        </a:extLst>
                      </p:cNvPr>
                      <p:cNvPicPr/>
                      <p:nvPr/>
                    </p:nvPicPr>
                    <p:blipFill>
                      <a:blip r:embed="rId3"/>
                      <a:stretch>
                        <a:fillRect/>
                      </a:stretch>
                    </p:blipFill>
                    <p:spPr>
                      <a:xfrm>
                        <a:off x="1771650" y="2635250"/>
                        <a:ext cx="9801225" cy="3127375"/>
                      </a:xfrm>
                      <a:prstGeom prst="rect">
                        <a:avLst/>
                      </a:prstGeom>
                    </p:spPr>
                  </p:pic>
                </p:oleObj>
              </mc:Fallback>
            </mc:AlternateContent>
          </a:graphicData>
        </a:graphic>
      </p:graphicFrame>
    </p:spTree>
    <p:extLst>
      <p:ext uri="{BB962C8B-B14F-4D97-AF65-F5344CB8AC3E}">
        <p14:creationId xmlns:p14="http://schemas.microsoft.com/office/powerpoint/2010/main" val="3308917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00">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6" name="Rectangle 102">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A1DB3B7-48F2-4FC7-AEAE-AE744AD34909}"/>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ja-JP" altLang="en-US" sz="5400" kern="1200">
                <a:solidFill>
                  <a:schemeClr val="bg1"/>
                </a:solidFill>
                <a:latin typeface="+mj-lt"/>
                <a:ea typeface="+mj-ea"/>
                <a:cs typeface="+mj-cs"/>
              </a:rPr>
              <a:t>スケジュール</a:t>
            </a:r>
            <a:endParaRPr kumimoji="1" lang="en-US" altLang="ja-JP" sz="5400" kern="1200">
              <a:solidFill>
                <a:schemeClr val="bg1"/>
              </a:solidFill>
              <a:latin typeface="+mj-lt"/>
              <a:ea typeface="+mj-ea"/>
              <a:cs typeface="+mj-cs"/>
            </a:endParaRPr>
          </a:p>
        </p:txBody>
      </p:sp>
      <p:cxnSp>
        <p:nvCxnSpPr>
          <p:cNvPr id="117" name="Straight Connector 104">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06">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6" name="図 15" descr="タイムライン&#10;&#10;低い精度で自動的に生成された説明">
            <a:extLst>
              <a:ext uri="{FF2B5EF4-FFF2-40B4-BE49-F238E27FC236}">
                <a16:creationId xmlns:a16="http://schemas.microsoft.com/office/drawing/2014/main" id="{68B320DD-D253-49D0-B42F-1D75E01C9A01}"/>
              </a:ext>
            </a:extLst>
          </p:cNvPr>
          <p:cNvPicPr/>
          <p:nvPr/>
        </p:nvPicPr>
        <p:blipFill>
          <a:blip r:embed="rId2"/>
          <a:stretch>
            <a:fillRect/>
          </a:stretch>
        </p:blipFill>
        <p:spPr>
          <a:xfrm>
            <a:off x="320040" y="3635953"/>
            <a:ext cx="11496821" cy="1580812"/>
          </a:xfrm>
          <a:prstGeom prst="rect">
            <a:avLst/>
          </a:prstGeom>
        </p:spPr>
      </p:pic>
    </p:spTree>
    <p:extLst>
      <p:ext uri="{BB962C8B-B14F-4D97-AF65-F5344CB8AC3E}">
        <p14:creationId xmlns:p14="http://schemas.microsoft.com/office/powerpoint/2010/main" val="216678673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飛行機雲">
  <a:themeElements>
    <a:clrScheme name="飛行機雲">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飛行機雲">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飛行機雲">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Office Theme</Template>
  <TotalTime>154</TotalTime>
  <Words>488</Words>
  <Application>Microsoft Office PowerPoint</Application>
  <PresentationFormat>ワイド画面</PresentationFormat>
  <Paragraphs>42</Paragraphs>
  <Slides>11</Slides>
  <Notes>0</Notes>
  <HiddenSlides>0</HiddenSlides>
  <MMClips>0</MMClips>
  <ScaleCrop>false</ScaleCrop>
  <HeadingPairs>
    <vt:vector size="8" baseType="variant">
      <vt:variant>
        <vt:lpstr>使用されているフォント</vt:lpstr>
      </vt:variant>
      <vt:variant>
        <vt:i4>6</vt:i4>
      </vt:variant>
      <vt:variant>
        <vt:lpstr>テーマ</vt:lpstr>
      </vt:variant>
      <vt:variant>
        <vt:i4>2</vt:i4>
      </vt:variant>
      <vt:variant>
        <vt:lpstr>埋め込まれた OLE サーバー</vt:lpstr>
      </vt:variant>
      <vt:variant>
        <vt:i4>1</vt:i4>
      </vt:variant>
      <vt:variant>
        <vt:lpstr>スライド タイトル</vt:lpstr>
      </vt:variant>
      <vt:variant>
        <vt:i4>11</vt:i4>
      </vt:variant>
    </vt:vector>
  </HeadingPairs>
  <TitlesOfParts>
    <vt:vector size="20" baseType="lpstr">
      <vt:lpstr>HG丸ｺﾞｼｯｸM-PRO</vt:lpstr>
      <vt:lpstr>游ゴシック</vt:lpstr>
      <vt:lpstr>游ゴシック Light</vt:lpstr>
      <vt:lpstr>Arial</vt:lpstr>
      <vt:lpstr>Calibri</vt:lpstr>
      <vt:lpstr>Century Gothic</vt:lpstr>
      <vt:lpstr>Office テーマ</vt:lpstr>
      <vt:lpstr>飛行機雲</vt:lpstr>
      <vt:lpstr>Microsoft Excel ワークシート</vt:lpstr>
      <vt:lpstr>北海道情報大学通信教育部ポータルサイトの改善案</vt:lpstr>
      <vt:lpstr>内容</vt:lpstr>
      <vt:lpstr>背景</vt:lpstr>
      <vt:lpstr>概要</vt:lpstr>
      <vt:lpstr>調査・勉強</vt:lpstr>
      <vt:lpstr>実装（ウォーターフォールモデル型）</vt:lpstr>
      <vt:lpstr>テスト・バグ修正　プレゼン発表準備</vt:lpstr>
      <vt:lpstr>WBS</vt:lpstr>
      <vt:lpstr>スケジュール</vt:lpstr>
      <vt:lpstr>実現可能な根拠</vt:lpstr>
      <vt:lpstr>独自性の根拠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北海道情報大学通信教育部ポータルサイトの改善案</dc:title>
  <dc:creator>a b</dc:creator>
  <cp:lastModifiedBy>a b</cp:lastModifiedBy>
  <cp:revision>5</cp:revision>
  <dcterms:created xsi:type="dcterms:W3CDTF">2021-04-27T17:30:48Z</dcterms:created>
  <dcterms:modified xsi:type="dcterms:W3CDTF">2021-04-28T20:02:31Z</dcterms:modified>
</cp:coreProperties>
</file>