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5" r:id="rId5"/>
    <p:sldId id="272" r:id="rId6"/>
    <p:sldId id="286" r:id="rId7"/>
    <p:sldId id="276" r:id="rId8"/>
    <p:sldId id="296" r:id="rId9"/>
    <p:sldId id="294" r:id="rId10"/>
    <p:sldId id="270" r:id="rId11"/>
    <p:sldId id="271" r:id="rId12"/>
    <p:sldId id="275" r:id="rId13"/>
    <p:sldId id="297" r:id="rId14"/>
    <p:sldId id="277" r:id="rId15"/>
    <p:sldId id="279" r:id="rId16"/>
    <p:sldId id="298" r:id="rId17"/>
    <p:sldId id="274" r:id="rId18"/>
    <p:sldId id="299" r:id="rId19"/>
    <p:sldId id="300" r:id="rId20"/>
    <p:sldId id="301" r:id="rId21"/>
    <p:sldId id="302" r:id="rId22"/>
    <p:sldId id="303" r:id="rId23"/>
    <p:sldId id="304" r:id="rId24"/>
    <p:sldId id="305" r:id="rId25"/>
    <p:sldId id="306" r:id="rId26"/>
    <p:sldId id="307" r:id="rId27"/>
    <p:sldId id="308" r:id="rId28"/>
    <p:sldId id="289" r:id="rId29"/>
    <p:sldId id="309" r:id="rId30"/>
    <p:sldId id="282" r:id="rId31"/>
    <p:sldId id="283" r:id="rId32"/>
    <p:sldId id="260" r:id="rId33"/>
    <p:sldId id="284" r:id="rId34"/>
    <p:sldId id="261" r:id="rId35"/>
    <p:sldId id="278" r:id="rId36"/>
    <p:sldId id="285" r:id="rId37"/>
    <p:sldId id="290" r:id="rId38"/>
    <p:sldId id="292" r:id="rId39"/>
    <p:sldId id="293" r:id="rId40"/>
    <p:sldId id="28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7B6D8-CDBE-4B12-9CED-14F792037D18}" v="111" dt="2022-02-08T21:39:06.0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111" d="100"/>
          <a:sy n="111"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b" userId="9c1a27bca185ed6c" providerId="LiveId" clId="{4857B6D8-CDBE-4B12-9CED-14F792037D18}"/>
    <pc:docChg chg="undo custSel addSld delSld modSld sldOrd">
      <pc:chgData name="a b" userId="9c1a27bca185ed6c" providerId="LiveId" clId="{4857B6D8-CDBE-4B12-9CED-14F792037D18}" dt="2022-02-08T21:40:37.832" v="870" actId="47"/>
      <pc:docMkLst>
        <pc:docMk/>
      </pc:docMkLst>
      <pc:sldChg chg="modSp">
        <pc:chgData name="a b" userId="9c1a27bca185ed6c" providerId="LiveId" clId="{4857B6D8-CDBE-4B12-9CED-14F792037D18}" dt="2022-02-08T14:53:25.535" v="78" actId="20577"/>
        <pc:sldMkLst>
          <pc:docMk/>
          <pc:sldMk cId="1005914395" sldId="257"/>
        </pc:sldMkLst>
        <pc:graphicFrameChg chg="mod">
          <ac:chgData name="a b" userId="9c1a27bca185ed6c" providerId="LiveId" clId="{4857B6D8-CDBE-4B12-9CED-14F792037D18}" dt="2022-02-08T14:53:25.535" v="78" actId="20577"/>
          <ac:graphicFrameMkLst>
            <pc:docMk/>
            <pc:sldMk cId="1005914395" sldId="257"/>
            <ac:graphicFrameMk id="20" creationId="{FEF8C322-86F1-40AA-9EC4-DDA236BD3D7C}"/>
          </ac:graphicFrameMkLst>
        </pc:graphicFrameChg>
      </pc:sldChg>
      <pc:sldChg chg="del">
        <pc:chgData name="a b" userId="9c1a27bca185ed6c" providerId="LiveId" clId="{4857B6D8-CDBE-4B12-9CED-14F792037D18}" dt="2022-02-08T14:53:35.138" v="81" actId="47"/>
        <pc:sldMkLst>
          <pc:docMk/>
          <pc:sldMk cId="3859971089" sldId="268"/>
        </pc:sldMkLst>
      </pc:sldChg>
      <pc:sldChg chg="modSp mod modAnim">
        <pc:chgData name="a b" userId="9c1a27bca185ed6c" providerId="LiveId" clId="{4857B6D8-CDBE-4B12-9CED-14F792037D18}" dt="2022-02-08T14:52:45.003" v="30"/>
        <pc:sldMkLst>
          <pc:docMk/>
          <pc:sldMk cId="1829055733" sldId="270"/>
        </pc:sldMkLst>
        <pc:spChg chg="mod">
          <ac:chgData name="a b" userId="9c1a27bca185ed6c" providerId="LiveId" clId="{4857B6D8-CDBE-4B12-9CED-14F792037D18}" dt="2022-02-08T14:52:39.977" v="27" actId="21"/>
          <ac:spMkLst>
            <pc:docMk/>
            <pc:sldMk cId="1829055733" sldId="270"/>
            <ac:spMk id="3" creationId="{00000000-0000-0000-0000-000000000000}"/>
          </ac:spMkLst>
        </pc:spChg>
      </pc:sldChg>
      <pc:sldChg chg="del">
        <pc:chgData name="a b" userId="9c1a27bca185ed6c" providerId="LiveId" clId="{4857B6D8-CDBE-4B12-9CED-14F792037D18}" dt="2022-02-08T15:00:25.947" v="380" actId="47"/>
        <pc:sldMkLst>
          <pc:docMk/>
          <pc:sldMk cId="4240289618" sldId="273"/>
        </pc:sldMkLst>
      </pc:sldChg>
      <pc:sldChg chg="addSp delSp modSp mod">
        <pc:chgData name="a b" userId="9c1a27bca185ed6c" providerId="LiveId" clId="{4857B6D8-CDBE-4B12-9CED-14F792037D18}" dt="2022-02-08T18:59:09.789" v="424" actId="21"/>
        <pc:sldMkLst>
          <pc:docMk/>
          <pc:sldMk cId="4009750738" sldId="274"/>
        </pc:sldMkLst>
        <pc:spChg chg="mod">
          <ac:chgData name="a b" userId="9c1a27bca185ed6c" providerId="LiveId" clId="{4857B6D8-CDBE-4B12-9CED-14F792037D18}" dt="2022-02-08T16:04:06.850" v="416" actId="20577"/>
          <ac:spMkLst>
            <pc:docMk/>
            <pc:sldMk cId="4009750738" sldId="274"/>
            <ac:spMk id="3" creationId="{00000000-0000-0000-0000-000000000000}"/>
          </ac:spMkLst>
        </pc:spChg>
        <pc:graphicFrameChg chg="add del mod">
          <ac:chgData name="a b" userId="9c1a27bca185ed6c" providerId="LiveId" clId="{4857B6D8-CDBE-4B12-9CED-14F792037D18}" dt="2022-02-08T18:59:09.789" v="424" actId="21"/>
          <ac:graphicFrameMkLst>
            <pc:docMk/>
            <pc:sldMk cId="4009750738" sldId="274"/>
            <ac:graphicFrameMk id="8" creationId="{E7EE8F6C-A883-4F42-A1BE-D784CCB7A1D9}"/>
          </ac:graphicFrameMkLst>
        </pc:graphicFrameChg>
        <pc:picChg chg="del">
          <ac:chgData name="a b" userId="9c1a27bca185ed6c" providerId="LiveId" clId="{4857B6D8-CDBE-4B12-9CED-14F792037D18}" dt="2022-02-08T16:03:59.202" v="411" actId="478"/>
          <ac:picMkLst>
            <pc:docMk/>
            <pc:sldMk cId="4009750738" sldId="274"/>
            <ac:picMk id="1026" creationId="{00000000-0000-0000-0000-000000000000}"/>
          </ac:picMkLst>
        </pc:picChg>
        <pc:picChg chg="del">
          <ac:chgData name="a b" userId="9c1a27bca185ed6c" providerId="LiveId" clId="{4857B6D8-CDBE-4B12-9CED-14F792037D18}" dt="2022-02-08T16:03:59.768" v="412" actId="478"/>
          <ac:picMkLst>
            <pc:docMk/>
            <pc:sldMk cId="4009750738" sldId="274"/>
            <ac:picMk id="1028" creationId="{00000000-0000-0000-0000-000000000000}"/>
          </ac:picMkLst>
        </pc:picChg>
        <pc:picChg chg="del">
          <ac:chgData name="a b" userId="9c1a27bca185ed6c" providerId="LiveId" clId="{4857B6D8-CDBE-4B12-9CED-14F792037D18}" dt="2022-02-08T16:03:58.629" v="410" actId="478"/>
          <ac:picMkLst>
            <pc:docMk/>
            <pc:sldMk cId="4009750738" sldId="274"/>
            <ac:picMk id="1030" creationId="{00000000-0000-0000-0000-000000000000}"/>
          </ac:picMkLst>
        </pc:picChg>
      </pc:sldChg>
      <pc:sldChg chg="ord">
        <pc:chgData name="a b" userId="9c1a27bca185ed6c" providerId="LiveId" clId="{4857B6D8-CDBE-4B12-9CED-14F792037D18}" dt="2022-02-08T14:53:33.352" v="80"/>
        <pc:sldMkLst>
          <pc:docMk/>
          <pc:sldMk cId="1830119171" sldId="275"/>
        </pc:sldMkLst>
      </pc:sldChg>
      <pc:sldChg chg="modSp mod">
        <pc:chgData name="a b" userId="9c1a27bca185ed6c" providerId="LiveId" clId="{4857B6D8-CDBE-4B12-9CED-14F792037D18}" dt="2022-02-08T14:58:47.234" v="337" actId="20577"/>
        <pc:sldMkLst>
          <pc:docMk/>
          <pc:sldMk cId="2765949094" sldId="277"/>
        </pc:sldMkLst>
        <pc:spChg chg="mod">
          <ac:chgData name="a b" userId="9c1a27bca185ed6c" providerId="LiveId" clId="{4857B6D8-CDBE-4B12-9CED-14F792037D18}" dt="2022-02-08T14:58:47.234" v="337" actId="20577"/>
          <ac:spMkLst>
            <pc:docMk/>
            <pc:sldMk cId="2765949094" sldId="277"/>
            <ac:spMk id="3" creationId="{00000000-0000-0000-0000-000000000000}"/>
          </ac:spMkLst>
        </pc:spChg>
      </pc:sldChg>
      <pc:sldChg chg="addSp delSp modSp mod">
        <pc:chgData name="a b" userId="9c1a27bca185ed6c" providerId="LiveId" clId="{4857B6D8-CDBE-4B12-9CED-14F792037D18}" dt="2022-02-08T15:00:03.807" v="377" actId="1076"/>
        <pc:sldMkLst>
          <pc:docMk/>
          <pc:sldMk cId="2349265566" sldId="279"/>
        </pc:sldMkLst>
        <pc:spChg chg="mod">
          <ac:chgData name="a b" userId="9c1a27bca185ed6c" providerId="LiveId" clId="{4857B6D8-CDBE-4B12-9CED-14F792037D18}" dt="2022-02-08T14:59:27.632" v="369" actId="20577"/>
          <ac:spMkLst>
            <pc:docMk/>
            <pc:sldMk cId="2349265566" sldId="279"/>
            <ac:spMk id="3" creationId="{00000000-0000-0000-0000-000000000000}"/>
          </ac:spMkLst>
        </pc:spChg>
        <pc:picChg chg="mod">
          <ac:chgData name="a b" userId="9c1a27bca185ed6c" providerId="LiveId" clId="{4857B6D8-CDBE-4B12-9CED-14F792037D18}" dt="2022-02-08T14:59:39.162" v="371" actId="14100"/>
          <ac:picMkLst>
            <pc:docMk/>
            <pc:sldMk cId="2349265566" sldId="279"/>
            <ac:picMk id="9" creationId="{00000000-0000-0000-0000-000000000000}"/>
          </ac:picMkLst>
        </pc:picChg>
        <pc:inkChg chg="add del">
          <ac:chgData name="a b" userId="9c1a27bca185ed6c" providerId="LiveId" clId="{4857B6D8-CDBE-4B12-9CED-14F792037D18}" dt="2022-02-08T14:59:47.270" v="373" actId="9405"/>
          <ac:inkMkLst>
            <pc:docMk/>
            <pc:sldMk cId="2349265566" sldId="279"/>
            <ac:inkMk id="2" creationId="{FF4C4736-DE4D-4684-960D-9725A3428D9F}"/>
          </ac:inkMkLst>
        </pc:inkChg>
        <pc:cxnChg chg="add mod">
          <ac:chgData name="a b" userId="9c1a27bca185ed6c" providerId="LiveId" clId="{4857B6D8-CDBE-4B12-9CED-14F792037D18}" dt="2022-02-08T15:00:03.807" v="377" actId="1076"/>
          <ac:cxnSpMkLst>
            <pc:docMk/>
            <pc:sldMk cId="2349265566" sldId="279"/>
            <ac:cxnSpMk id="7" creationId="{51D5D130-2873-4A03-A02A-47679579BE0A}"/>
          </ac:cxnSpMkLst>
        </pc:cxnChg>
      </pc:sldChg>
      <pc:sldChg chg="ord">
        <pc:chgData name="a b" userId="9c1a27bca185ed6c" providerId="LiveId" clId="{4857B6D8-CDBE-4B12-9CED-14F792037D18}" dt="2022-02-08T15:00:16.212" v="379"/>
        <pc:sldMkLst>
          <pc:docMk/>
          <pc:sldMk cId="177517496" sldId="280"/>
        </pc:sldMkLst>
      </pc:sldChg>
      <pc:sldChg chg="del">
        <pc:chgData name="a b" userId="9c1a27bca185ed6c" providerId="LiveId" clId="{4857B6D8-CDBE-4B12-9CED-14F792037D18}" dt="2022-02-08T21:40:37.832" v="870" actId="47"/>
        <pc:sldMkLst>
          <pc:docMk/>
          <pc:sldMk cId="1393214952" sldId="281"/>
        </pc:sldMkLst>
      </pc:sldChg>
      <pc:sldChg chg="del">
        <pc:chgData name="a b" userId="9c1a27bca185ed6c" providerId="LiveId" clId="{4857B6D8-CDBE-4B12-9CED-14F792037D18}" dt="2022-02-08T21:40:01.806" v="827" actId="47"/>
        <pc:sldMkLst>
          <pc:docMk/>
          <pc:sldMk cId="411069003" sldId="288"/>
        </pc:sldMkLst>
      </pc:sldChg>
      <pc:sldChg chg="modSp mod">
        <pc:chgData name="a b" userId="9c1a27bca185ed6c" providerId="LiveId" clId="{4857B6D8-CDBE-4B12-9CED-14F792037D18}" dt="2022-02-08T14:52:04.663" v="19" actId="20577"/>
        <pc:sldMkLst>
          <pc:docMk/>
          <pc:sldMk cId="2554673140" sldId="294"/>
        </pc:sldMkLst>
        <pc:spChg chg="mod">
          <ac:chgData name="a b" userId="9c1a27bca185ed6c" providerId="LiveId" clId="{4857B6D8-CDBE-4B12-9CED-14F792037D18}" dt="2022-02-08T14:52:04.663" v="19" actId="20577"/>
          <ac:spMkLst>
            <pc:docMk/>
            <pc:sldMk cId="2554673140" sldId="294"/>
            <ac:spMk id="4" creationId="{00000000-0000-0000-0000-000000000000}"/>
          </ac:spMkLst>
        </pc:spChg>
      </pc:sldChg>
      <pc:sldChg chg="modSp add mod ord">
        <pc:chgData name="a b" userId="9c1a27bca185ed6c" providerId="LiveId" clId="{4857B6D8-CDBE-4B12-9CED-14F792037D18}" dt="2022-02-08T14:55:52.270" v="326" actId="27636"/>
        <pc:sldMkLst>
          <pc:docMk/>
          <pc:sldMk cId="2751768126" sldId="297"/>
        </pc:sldMkLst>
        <pc:spChg chg="mod">
          <ac:chgData name="a b" userId="9c1a27bca185ed6c" providerId="LiveId" clId="{4857B6D8-CDBE-4B12-9CED-14F792037D18}" dt="2022-02-08T14:53:17.055" v="69" actId="20577"/>
          <ac:spMkLst>
            <pc:docMk/>
            <pc:sldMk cId="2751768126" sldId="297"/>
            <ac:spMk id="4" creationId="{00000000-0000-0000-0000-000000000000}"/>
          </ac:spMkLst>
        </pc:spChg>
        <pc:spChg chg="mod">
          <ac:chgData name="a b" userId="9c1a27bca185ed6c" providerId="LiveId" clId="{4857B6D8-CDBE-4B12-9CED-14F792037D18}" dt="2022-02-08T14:55:52.270" v="326" actId="27636"/>
          <ac:spMkLst>
            <pc:docMk/>
            <pc:sldMk cId="2751768126" sldId="297"/>
            <ac:spMk id="10" creationId="{1FDA57E1-9223-4F1C-89DB-2F05D81EFBE8}"/>
          </ac:spMkLst>
        </pc:spChg>
      </pc:sldChg>
      <pc:sldChg chg="modSp add mod ord">
        <pc:chgData name="a b" userId="9c1a27bca185ed6c" providerId="LiveId" clId="{4857B6D8-CDBE-4B12-9CED-14F792037D18}" dt="2022-02-08T15:00:50.421" v="409" actId="20577"/>
        <pc:sldMkLst>
          <pc:docMk/>
          <pc:sldMk cId="2056360095" sldId="298"/>
        </pc:sldMkLst>
        <pc:spChg chg="mod">
          <ac:chgData name="a b" userId="9c1a27bca185ed6c" providerId="LiveId" clId="{4857B6D8-CDBE-4B12-9CED-14F792037D18}" dt="2022-02-08T15:00:50.421" v="409" actId="20577"/>
          <ac:spMkLst>
            <pc:docMk/>
            <pc:sldMk cId="2056360095" sldId="298"/>
            <ac:spMk id="4" creationId="{00000000-0000-0000-0000-000000000000}"/>
          </ac:spMkLst>
        </pc:spChg>
      </pc:sldChg>
      <pc:sldChg chg="addSp delSp modSp new mod">
        <pc:chgData name="a b" userId="9c1a27bca185ed6c" providerId="LiveId" clId="{4857B6D8-CDBE-4B12-9CED-14F792037D18}" dt="2022-02-08T19:56:13.593" v="550" actId="20577"/>
        <pc:sldMkLst>
          <pc:docMk/>
          <pc:sldMk cId="4012709490" sldId="299"/>
        </pc:sldMkLst>
        <pc:spChg chg="del">
          <ac:chgData name="a b" userId="9c1a27bca185ed6c" providerId="LiveId" clId="{4857B6D8-CDBE-4B12-9CED-14F792037D18}" dt="2022-02-08T18:59:06.220" v="422" actId="478"/>
          <ac:spMkLst>
            <pc:docMk/>
            <pc:sldMk cId="4012709490" sldId="299"/>
            <ac:spMk id="2" creationId="{7FC1469D-66D9-43AD-9625-F5F02A39071D}"/>
          </ac:spMkLst>
        </pc:spChg>
        <pc:spChg chg="del">
          <ac:chgData name="a b" userId="9c1a27bca185ed6c" providerId="LiveId" clId="{4857B6D8-CDBE-4B12-9CED-14F792037D18}" dt="2022-02-08T18:59:07.401" v="423" actId="478"/>
          <ac:spMkLst>
            <pc:docMk/>
            <pc:sldMk cId="4012709490" sldId="299"/>
            <ac:spMk id="3" creationId="{AA1E587C-6DC5-4755-A97C-F74D00F6A0A3}"/>
          </ac:spMkLst>
        </pc:spChg>
        <pc:spChg chg="add mod">
          <ac:chgData name="a b" userId="9c1a27bca185ed6c" providerId="LiveId" clId="{4857B6D8-CDBE-4B12-9CED-14F792037D18}" dt="2022-02-08T19:56:13.593" v="550" actId="20577"/>
          <ac:spMkLst>
            <pc:docMk/>
            <pc:sldMk cId="4012709490" sldId="299"/>
            <ac:spMk id="14" creationId="{F35A16FA-3B49-414A-96D3-FF5FB197D759}"/>
          </ac:spMkLst>
        </pc:spChg>
        <pc:spChg chg="add del">
          <ac:chgData name="a b" userId="9c1a27bca185ed6c" providerId="LiveId" clId="{4857B6D8-CDBE-4B12-9CED-14F792037D18}" dt="2022-02-08T19:54:56.018" v="528" actId="22"/>
          <ac:spMkLst>
            <pc:docMk/>
            <pc:sldMk cId="4012709490" sldId="299"/>
            <ac:spMk id="17" creationId="{537BED0D-D3F0-47B0-B7C0-6B075E1D9771}"/>
          </ac:spMkLst>
        </pc:spChg>
        <pc:spChg chg="add del">
          <ac:chgData name="a b" userId="9c1a27bca185ed6c" providerId="LiveId" clId="{4857B6D8-CDBE-4B12-9CED-14F792037D18}" dt="2022-02-08T19:55:08.450" v="531" actId="22"/>
          <ac:spMkLst>
            <pc:docMk/>
            <pc:sldMk cId="4012709490" sldId="299"/>
            <ac:spMk id="19" creationId="{E130D1EA-E7D5-4313-B85F-3EDD8AC20A7E}"/>
          </ac:spMkLst>
        </pc:spChg>
        <pc:spChg chg="add del">
          <ac:chgData name="a b" userId="9c1a27bca185ed6c" providerId="LiveId" clId="{4857B6D8-CDBE-4B12-9CED-14F792037D18}" dt="2022-02-08T19:56:00.146" v="543" actId="22"/>
          <ac:spMkLst>
            <pc:docMk/>
            <pc:sldMk cId="4012709490" sldId="299"/>
            <ac:spMk id="21" creationId="{CF6C99AF-8AD4-4E50-A9D8-7BBD39D55088}"/>
          </ac:spMkLst>
        </pc:spChg>
        <pc:graphicFrameChg chg="add del mod">
          <ac:chgData name="a b" userId="9c1a27bca185ed6c" providerId="LiveId" clId="{4857B6D8-CDBE-4B12-9CED-14F792037D18}" dt="2022-02-08T19:37:34.715" v="484" actId="478"/>
          <ac:graphicFrameMkLst>
            <pc:docMk/>
            <pc:sldMk cId="4012709490" sldId="299"/>
            <ac:graphicFrameMk id="4" creationId="{2A75282D-A5EA-4D46-A81A-28C9D035A697}"/>
          </ac:graphicFrameMkLst>
        </pc:graphicFrameChg>
        <pc:graphicFrameChg chg="add mod">
          <ac:chgData name="a b" userId="9c1a27bca185ed6c" providerId="LiveId" clId="{4857B6D8-CDBE-4B12-9CED-14F792037D18}" dt="2022-02-08T19:06:30.171" v="440"/>
          <ac:graphicFrameMkLst>
            <pc:docMk/>
            <pc:sldMk cId="4012709490" sldId="299"/>
            <ac:graphicFrameMk id="5" creationId="{306A32A0-7195-4208-96F7-3058AEA1DBFB}"/>
          </ac:graphicFrameMkLst>
        </pc:graphicFrameChg>
        <pc:graphicFrameChg chg="add del mod">
          <ac:chgData name="a b" userId="9c1a27bca185ed6c" providerId="LiveId" clId="{4857B6D8-CDBE-4B12-9CED-14F792037D18}" dt="2022-02-08T19:37:33.473" v="482" actId="478"/>
          <ac:graphicFrameMkLst>
            <pc:docMk/>
            <pc:sldMk cId="4012709490" sldId="299"/>
            <ac:graphicFrameMk id="6" creationId="{306A32A0-7195-4208-96F7-3058AEA1DBFB}"/>
          </ac:graphicFrameMkLst>
        </pc:graphicFrameChg>
        <pc:graphicFrameChg chg="add del mod">
          <ac:chgData name="a b" userId="9c1a27bca185ed6c" providerId="LiveId" clId="{4857B6D8-CDBE-4B12-9CED-14F792037D18}" dt="2022-02-08T19:37:32.749" v="481" actId="478"/>
          <ac:graphicFrameMkLst>
            <pc:docMk/>
            <pc:sldMk cId="4012709490" sldId="299"/>
            <ac:graphicFrameMk id="7" creationId="{C6BD0221-21EB-492F-B9F7-7933E2F92B5F}"/>
          </ac:graphicFrameMkLst>
        </pc:graphicFrameChg>
        <pc:graphicFrameChg chg="add del mod">
          <ac:chgData name="a b" userId="9c1a27bca185ed6c" providerId="LiveId" clId="{4857B6D8-CDBE-4B12-9CED-14F792037D18}" dt="2022-02-08T19:37:34.025" v="483" actId="478"/>
          <ac:graphicFrameMkLst>
            <pc:docMk/>
            <pc:sldMk cId="4012709490" sldId="299"/>
            <ac:graphicFrameMk id="8" creationId="{B715E597-ABF8-409C-94CB-43A503E58EDF}"/>
          </ac:graphicFrameMkLst>
        </pc:graphicFrameChg>
        <pc:graphicFrameChg chg="add mod">
          <ac:chgData name="a b" userId="9c1a27bca185ed6c" providerId="LiveId" clId="{4857B6D8-CDBE-4B12-9CED-14F792037D18}" dt="2022-02-08T19:53:20.258" v="516" actId="1076"/>
          <ac:graphicFrameMkLst>
            <pc:docMk/>
            <pc:sldMk cId="4012709490" sldId="299"/>
            <ac:graphicFrameMk id="9" creationId="{AE995879-4084-45BF-B910-AEFB2AFE9E75}"/>
          </ac:graphicFrameMkLst>
        </pc:graphicFrameChg>
        <pc:graphicFrameChg chg="add del mod">
          <ac:chgData name="a b" userId="9c1a27bca185ed6c" providerId="LiveId" clId="{4857B6D8-CDBE-4B12-9CED-14F792037D18}" dt="2022-02-08T19:43:38.519" v="499" actId="478"/>
          <ac:graphicFrameMkLst>
            <pc:docMk/>
            <pc:sldMk cId="4012709490" sldId="299"/>
            <ac:graphicFrameMk id="10" creationId="{F491E793-A419-49F5-95E0-3C8B6B159DCE}"/>
          </ac:graphicFrameMkLst>
        </pc:graphicFrameChg>
        <pc:graphicFrameChg chg="add mod">
          <ac:chgData name="a b" userId="9c1a27bca185ed6c" providerId="LiveId" clId="{4857B6D8-CDBE-4B12-9CED-14F792037D18}" dt="2022-02-08T19:53:21.907" v="517" actId="1076"/>
          <ac:graphicFrameMkLst>
            <pc:docMk/>
            <pc:sldMk cId="4012709490" sldId="299"/>
            <ac:graphicFrameMk id="11" creationId="{70BA58A1-AC90-42DD-891D-9AA3D3EFB73B}"/>
          </ac:graphicFrameMkLst>
        </pc:graphicFrameChg>
        <pc:graphicFrameChg chg="add mod">
          <ac:chgData name="a b" userId="9c1a27bca185ed6c" providerId="LiveId" clId="{4857B6D8-CDBE-4B12-9CED-14F792037D18}" dt="2022-02-08T19:53:28.297" v="519" actId="1076"/>
          <ac:graphicFrameMkLst>
            <pc:docMk/>
            <pc:sldMk cId="4012709490" sldId="299"/>
            <ac:graphicFrameMk id="12" creationId="{702E7EF3-38F0-4111-9671-9C4C689D0928}"/>
          </ac:graphicFrameMkLst>
        </pc:graphicFrameChg>
        <pc:graphicFrameChg chg="add mod">
          <ac:chgData name="a b" userId="9c1a27bca185ed6c" providerId="LiveId" clId="{4857B6D8-CDBE-4B12-9CED-14F792037D18}" dt="2022-02-08T19:53:26.352" v="518" actId="1076"/>
          <ac:graphicFrameMkLst>
            <pc:docMk/>
            <pc:sldMk cId="4012709490" sldId="299"/>
            <ac:graphicFrameMk id="13" creationId="{729392C9-345F-44AD-AE44-64C4E5E0CA64}"/>
          </ac:graphicFrameMkLst>
        </pc:graphicFrameChg>
        <pc:cxnChg chg="add mod">
          <ac:chgData name="a b" userId="9c1a27bca185ed6c" providerId="LiveId" clId="{4857B6D8-CDBE-4B12-9CED-14F792037D18}" dt="2022-02-08T19:54:28.663" v="521"/>
          <ac:cxnSpMkLst>
            <pc:docMk/>
            <pc:sldMk cId="4012709490" sldId="299"/>
            <ac:cxnSpMk id="15" creationId="{66DD7871-D03E-46E6-8047-F1182CA626A7}"/>
          </ac:cxnSpMkLst>
        </pc:cxnChg>
      </pc:sldChg>
      <pc:sldChg chg="addSp delSp modSp new mod modClrScheme chgLayout">
        <pc:chgData name="a b" userId="9c1a27bca185ed6c" providerId="LiveId" clId="{4857B6D8-CDBE-4B12-9CED-14F792037D18}" dt="2022-02-08T20:22:32.684" v="598" actId="1076"/>
        <pc:sldMkLst>
          <pc:docMk/>
          <pc:sldMk cId="4268713623" sldId="300"/>
        </pc:sldMkLst>
        <pc:spChg chg="del">
          <ac:chgData name="a b" userId="9c1a27bca185ed6c" providerId="LiveId" clId="{4857B6D8-CDBE-4B12-9CED-14F792037D18}" dt="2022-02-08T19:05:29.254" v="428" actId="700"/>
          <ac:spMkLst>
            <pc:docMk/>
            <pc:sldMk cId="4268713623" sldId="300"/>
            <ac:spMk id="2" creationId="{10AC28C3-E0E2-42BD-9333-FA292E20E23A}"/>
          </ac:spMkLst>
        </pc:spChg>
        <pc:spChg chg="del">
          <ac:chgData name="a b" userId="9c1a27bca185ed6c" providerId="LiveId" clId="{4857B6D8-CDBE-4B12-9CED-14F792037D18}" dt="2022-02-08T19:05:29.254" v="428" actId="700"/>
          <ac:spMkLst>
            <pc:docMk/>
            <pc:sldMk cId="4268713623" sldId="300"/>
            <ac:spMk id="3" creationId="{AEDF987E-6009-4913-802D-B8ED430E2686}"/>
          </ac:spMkLst>
        </pc:spChg>
        <pc:spChg chg="add mod">
          <ac:chgData name="a b" userId="9c1a27bca185ed6c" providerId="LiveId" clId="{4857B6D8-CDBE-4B12-9CED-14F792037D18}" dt="2022-02-08T19:59:12.152" v="568" actId="20577"/>
          <ac:spMkLst>
            <pc:docMk/>
            <pc:sldMk cId="4268713623" sldId="300"/>
            <ac:spMk id="7" creationId="{CADCA2F4-D8E5-41BD-9D5F-9D8C324F6498}"/>
          </ac:spMkLst>
        </pc:spChg>
        <pc:spChg chg="add del">
          <ac:chgData name="a b" userId="9c1a27bca185ed6c" providerId="LiveId" clId="{4857B6D8-CDBE-4B12-9CED-14F792037D18}" dt="2022-02-08T19:59:00.375" v="558" actId="22"/>
          <ac:spMkLst>
            <pc:docMk/>
            <pc:sldMk cId="4268713623" sldId="300"/>
            <ac:spMk id="9" creationId="{E8EF9880-491C-4E64-91ED-254A9BE6D26D}"/>
          </ac:spMkLst>
        </pc:spChg>
        <pc:graphicFrameChg chg="add mod">
          <ac:chgData name="a b" userId="9c1a27bca185ed6c" providerId="LiveId" clId="{4857B6D8-CDBE-4B12-9CED-14F792037D18}" dt="2022-02-08T19:05:31.295" v="430"/>
          <ac:graphicFrameMkLst>
            <pc:docMk/>
            <pc:sldMk cId="4268713623" sldId="300"/>
            <ac:graphicFrameMk id="4" creationId="{AE2FE81D-5976-477A-B721-888DCE812220}"/>
          </ac:graphicFrameMkLst>
        </pc:graphicFrameChg>
        <pc:graphicFrameChg chg="add mod">
          <ac:chgData name="a b" userId="9c1a27bca185ed6c" providerId="LiveId" clId="{4857B6D8-CDBE-4B12-9CED-14F792037D18}" dt="2022-02-08T19:06:14.276" v="435"/>
          <ac:graphicFrameMkLst>
            <pc:docMk/>
            <pc:sldMk cId="4268713623" sldId="300"/>
            <ac:graphicFrameMk id="5" creationId="{306A32A0-7195-4208-96F7-3058AEA1DBFB}"/>
          </ac:graphicFrameMkLst>
        </pc:graphicFrameChg>
        <pc:graphicFrameChg chg="add mod">
          <ac:chgData name="a b" userId="9c1a27bca185ed6c" providerId="LiveId" clId="{4857B6D8-CDBE-4B12-9CED-14F792037D18}" dt="2022-02-08T20:19:39.705" v="589" actId="1076"/>
          <ac:graphicFrameMkLst>
            <pc:docMk/>
            <pc:sldMk cId="4268713623" sldId="300"/>
            <ac:graphicFrameMk id="10" creationId="{C70F4650-4CAD-421A-99C9-ABF4E1147866}"/>
          </ac:graphicFrameMkLst>
        </pc:graphicFrameChg>
        <pc:graphicFrameChg chg="add del mod">
          <ac:chgData name="a b" userId="9c1a27bca185ed6c" providerId="LiveId" clId="{4857B6D8-CDBE-4B12-9CED-14F792037D18}" dt="2022-02-08T20:22:16.330" v="594" actId="478"/>
          <ac:graphicFrameMkLst>
            <pc:docMk/>
            <pc:sldMk cId="4268713623" sldId="300"/>
            <ac:graphicFrameMk id="11" creationId="{14F1F0CA-D644-40CF-B707-ABC1FCA1EE78}"/>
          </ac:graphicFrameMkLst>
        </pc:graphicFrameChg>
        <pc:graphicFrameChg chg="add mod">
          <ac:chgData name="a b" userId="9c1a27bca185ed6c" providerId="LiveId" clId="{4857B6D8-CDBE-4B12-9CED-14F792037D18}" dt="2022-02-08T20:19:28.402" v="586" actId="1076"/>
          <ac:graphicFrameMkLst>
            <pc:docMk/>
            <pc:sldMk cId="4268713623" sldId="300"/>
            <ac:graphicFrameMk id="12" creationId="{B1E18116-6E84-4A29-99A9-250216515698}"/>
          </ac:graphicFrameMkLst>
        </pc:graphicFrameChg>
        <pc:graphicFrameChg chg="add del mod">
          <ac:chgData name="a b" userId="9c1a27bca185ed6c" providerId="LiveId" clId="{4857B6D8-CDBE-4B12-9CED-14F792037D18}" dt="2022-02-08T20:19:12.739" v="582" actId="478"/>
          <ac:graphicFrameMkLst>
            <pc:docMk/>
            <pc:sldMk cId="4268713623" sldId="300"/>
            <ac:graphicFrameMk id="13" creationId="{D0AF763C-6E63-4E59-8DB3-41C9CC37A9E1}"/>
          </ac:graphicFrameMkLst>
        </pc:graphicFrameChg>
        <pc:graphicFrameChg chg="add mod">
          <ac:chgData name="a b" userId="9c1a27bca185ed6c" providerId="LiveId" clId="{4857B6D8-CDBE-4B12-9CED-14F792037D18}" dt="2022-02-08T20:19:32.351" v="587" actId="1076"/>
          <ac:graphicFrameMkLst>
            <pc:docMk/>
            <pc:sldMk cId="4268713623" sldId="300"/>
            <ac:graphicFrameMk id="14" creationId="{D0AF763C-6E63-4E59-8DB3-41C9CC37A9E1}"/>
          </ac:graphicFrameMkLst>
        </pc:graphicFrameChg>
        <pc:graphicFrameChg chg="add mod">
          <ac:chgData name="a b" userId="9c1a27bca185ed6c" providerId="LiveId" clId="{4857B6D8-CDBE-4B12-9CED-14F792037D18}" dt="2022-02-08T20:22:32.684" v="598" actId="1076"/>
          <ac:graphicFrameMkLst>
            <pc:docMk/>
            <pc:sldMk cId="4268713623" sldId="300"/>
            <ac:graphicFrameMk id="15" creationId="{9B7B3DE3-3574-4276-B2B1-1E71738D88EE}"/>
          </ac:graphicFrameMkLst>
        </pc:graphicFrameChg>
        <pc:cxnChg chg="add mod">
          <ac:chgData name="a b" userId="9c1a27bca185ed6c" providerId="LiveId" clId="{4857B6D8-CDBE-4B12-9CED-14F792037D18}" dt="2022-02-08T19:58:23.143" v="551"/>
          <ac:cxnSpMkLst>
            <pc:docMk/>
            <pc:sldMk cId="4268713623" sldId="300"/>
            <ac:cxnSpMk id="6" creationId="{56DE88DB-C4FA-452A-8480-C3FF8A25B4F1}"/>
          </ac:cxnSpMkLst>
        </pc:cxnChg>
      </pc:sldChg>
      <pc:sldChg chg="addSp delSp modSp new mod ord modClrScheme chgLayout">
        <pc:chgData name="a b" userId="9c1a27bca185ed6c" providerId="LiveId" clId="{4857B6D8-CDBE-4B12-9CED-14F792037D18}" dt="2022-02-08T20:54:02.136" v="701" actId="1076"/>
        <pc:sldMkLst>
          <pc:docMk/>
          <pc:sldMk cId="2079562208" sldId="301"/>
        </pc:sldMkLst>
        <pc:spChg chg="del">
          <ac:chgData name="a b" userId="9c1a27bca185ed6c" providerId="LiveId" clId="{4857B6D8-CDBE-4B12-9CED-14F792037D18}" dt="2022-02-08T20:23:50.388" v="602" actId="700"/>
          <ac:spMkLst>
            <pc:docMk/>
            <pc:sldMk cId="2079562208" sldId="301"/>
            <ac:spMk id="2" creationId="{D40ADDD2-3638-453A-A3B7-C86A612D7D25}"/>
          </ac:spMkLst>
        </pc:spChg>
        <pc:spChg chg="del">
          <ac:chgData name="a b" userId="9c1a27bca185ed6c" providerId="LiveId" clId="{4857B6D8-CDBE-4B12-9CED-14F792037D18}" dt="2022-02-08T20:23:50.388" v="602" actId="700"/>
          <ac:spMkLst>
            <pc:docMk/>
            <pc:sldMk cId="2079562208" sldId="301"/>
            <ac:spMk id="3" creationId="{F54FF182-D187-46E2-A0A7-8F7619A0AB83}"/>
          </ac:spMkLst>
        </pc:spChg>
        <pc:spChg chg="add mod">
          <ac:chgData name="a b" userId="9c1a27bca185ed6c" providerId="LiveId" clId="{4857B6D8-CDBE-4B12-9CED-14F792037D18}" dt="2022-02-08T20:31:19.868" v="619" actId="20577"/>
          <ac:spMkLst>
            <pc:docMk/>
            <pc:sldMk cId="2079562208" sldId="301"/>
            <ac:spMk id="5" creationId="{4B742133-472B-43BD-AA27-4ABBCE6F592D}"/>
          </ac:spMkLst>
        </pc:spChg>
        <pc:graphicFrameChg chg="add mod">
          <ac:chgData name="a b" userId="9c1a27bca185ed6c" providerId="LiveId" clId="{4857B6D8-CDBE-4B12-9CED-14F792037D18}" dt="2022-02-08T20:40:19.472" v="688" actId="1076"/>
          <ac:graphicFrameMkLst>
            <pc:docMk/>
            <pc:sldMk cId="2079562208" sldId="301"/>
            <ac:graphicFrameMk id="6" creationId="{48FE7A66-D83F-4002-938F-8F2EC49FB7BA}"/>
          </ac:graphicFrameMkLst>
        </pc:graphicFrameChg>
        <pc:graphicFrameChg chg="add mod">
          <ac:chgData name="a b" userId="9c1a27bca185ed6c" providerId="LiveId" clId="{4857B6D8-CDBE-4B12-9CED-14F792037D18}" dt="2022-02-08T20:45:57.852" v="691" actId="1076"/>
          <ac:graphicFrameMkLst>
            <pc:docMk/>
            <pc:sldMk cId="2079562208" sldId="301"/>
            <ac:graphicFrameMk id="7" creationId="{B9654173-2F61-48CA-8972-A2BE17C022A1}"/>
          </ac:graphicFrameMkLst>
        </pc:graphicFrameChg>
        <pc:graphicFrameChg chg="add mod">
          <ac:chgData name="a b" userId="9c1a27bca185ed6c" providerId="LiveId" clId="{4857B6D8-CDBE-4B12-9CED-14F792037D18}" dt="2022-02-08T20:52:30.337" v="694" actId="1076"/>
          <ac:graphicFrameMkLst>
            <pc:docMk/>
            <pc:sldMk cId="2079562208" sldId="301"/>
            <ac:graphicFrameMk id="8" creationId="{F357ACC6-5B9E-4885-9CF8-9CD9F0F3E019}"/>
          </ac:graphicFrameMkLst>
        </pc:graphicFrameChg>
        <pc:graphicFrameChg chg="add del mod">
          <ac:chgData name="a b" userId="9c1a27bca185ed6c" providerId="LiveId" clId="{4857B6D8-CDBE-4B12-9CED-14F792037D18}" dt="2022-02-08T20:53:40.261" v="697" actId="478"/>
          <ac:graphicFrameMkLst>
            <pc:docMk/>
            <pc:sldMk cId="2079562208" sldId="301"/>
            <ac:graphicFrameMk id="9" creationId="{BCA5B322-B1A3-4F5C-BE69-4FFF1E502051}"/>
          </ac:graphicFrameMkLst>
        </pc:graphicFrameChg>
        <pc:graphicFrameChg chg="add mod">
          <ac:chgData name="a b" userId="9c1a27bca185ed6c" providerId="LiveId" clId="{4857B6D8-CDBE-4B12-9CED-14F792037D18}" dt="2022-02-08T20:54:02.136" v="701" actId="1076"/>
          <ac:graphicFrameMkLst>
            <pc:docMk/>
            <pc:sldMk cId="2079562208" sldId="301"/>
            <ac:graphicFrameMk id="10" creationId="{BCA5B322-B1A3-4F5C-BE69-4FFF1E502051}"/>
          </ac:graphicFrameMkLst>
        </pc:graphicFrameChg>
        <pc:cxnChg chg="add mod">
          <ac:chgData name="a b" userId="9c1a27bca185ed6c" providerId="LiveId" clId="{4857B6D8-CDBE-4B12-9CED-14F792037D18}" dt="2022-02-08T20:30:28.569" v="605"/>
          <ac:cxnSpMkLst>
            <pc:docMk/>
            <pc:sldMk cId="2079562208" sldId="301"/>
            <ac:cxnSpMk id="4" creationId="{7B9BDC0A-4CE7-4E22-BB42-AF32462CA712}"/>
          </ac:cxnSpMkLst>
        </pc:cxnChg>
      </pc:sldChg>
      <pc:sldChg chg="addSp delSp modSp add mod">
        <pc:chgData name="a b" userId="9c1a27bca185ed6c" providerId="LiveId" clId="{4857B6D8-CDBE-4B12-9CED-14F792037D18}" dt="2022-02-08T21:07:45.507" v="725" actId="1076"/>
        <pc:sldMkLst>
          <pc:docMk/>
          <pc:sldMk cId="3329929345" sldId="302"/>
        </pc:sldMkLst>
        <pc:spChg chg="add mod">
          <ac:chgData name="a b" userId="9c1a27bca185ed6c" providerId="LiveId" clId="{4857B6D8-CDBE-4B12-9CED-14F792037D18}" dt="2022-02-08T20:32:49.165" v="625" actId="20577"/>
          <ac:spMkLst>
            <pc:docMk/>
            <pc:sldMk cId="3329929345" sldId="302"/>
            <ac:spMk id="3" creationId="{CC662623-053D-49B5-A067-2FCC9C3CE3FD}"/>
          </ac:spMkLst>
        </pc:spChg>
        <pc:graphicFrameChg chg="add mod">
          <ac:chgData name="a b" userId="9c1a27bca185ed6c" providerId="LiveId" clId="{4857B6D8-CDBE-4B12-9CED-14F792037D18}" dt="2022-02-08T21:07:45.507" v="725" actId="1076"/>
          <ac:graphicFrameMkLst>
            <pc:docMk/>
            <pc:sldMk cId="3329929345" sldId="302"/>
            <ac:graphicFrameMk id="4" creationId="{AB696C23-A630-4547-AC78-FCEC065D7BDC}"/>
          </ac:graphicFrameMkLst>
        </pc:graphicFrameChg>
        <pc:graphicFrameChg chg="add mod">
          <ac:chgData name="a b" userId="9c1a27bca185ed6c" providerId="LiveId" clId="{4857B6D8-CDBE-4B12-9CED-14F792037D18}" dt="2022-02-08T21:07:36.270" v="722" actId="1076"/>
          <ac:graphicFrameMkLst>
            <pc:docMk/>
            <pc:sldMk cId="3329929345" sldId="302"/>
            <ac:graphicFrameMk id="5" creationId="{B1207BD2-87CB-4446-9F88-E5709107D876}"/>
          </ac:graphicFrameMkLst>
        </pc:graphicFrameChg>
        <pc:graphicFrameChg chg="add mod">
          <ac:chgData name="a b" userId="9c1a27bca185ed6c" providerId="LiveId" clId="{4857B6D8-CDBE-4B12-9CED-14F792037D18}" dt="2022-02-08T21:07:43.355" v="724" actId="1076"/>
          <ac:graphicFrameMkLst>
            <pc:docMk/>
            <pc:sldMk cId="3329929345" sldId="302"/>
            <ac:graphicFrameMk id="6" creationId="{6EFA49E2-DC99-48F6-905C-4A4AA227485B}"/>
          </ac:graphicFrameMkLst>
        </pc:graphicFrameChg>
        <pc:graphicFrameChg chg="add del mod">
          <ac:chgData name="a b" userId="9c1a27bca185ed6c" providerId="LiveId" clId="{4857B6D8-CDBE-4B12-9CED-14F792037D18}" dt="2022-02-08T21:07:07.872" v="715" actId="478"/>
          <ac:graphicFrameMkLst>
            <pc:docMk/>
            <pc:sldMk cId="3329929345" sldId="302"/>
            <ac:graphicFrameMk id="7" creationId="{6EFA49E2-DC99-48F6-905C-4A4AA227485B}"/>
          </ac:graphicFrameMkLst>
        </pc:graphicFrameChg>
        <pc:graphicFrameChg chg="add mod">
          <ac:chgData name="a b" userId="9c1a27bca185ed6c" providerId="LiveId" clId="{4857B6D8-CDBE-4B12-9CED-14F792037D18}" dt="2022-02-08T21:07:38.609" v="723" actId="1076"/>
          <ac:graphicFrameMkLst>
            <pc:docMk/>
            <pc:sldMk cId="3329929345" sldId="302"/>
            <ac:graphicFrameMk id="8" creationId="{D1688861-CBFE-4F9F-A9C4-0ACE7D5E76DF}"/>
          </ac:graphicFrameMkLst>
        </pc:graphicFrameChg>
        <pc:cxnChg chg="add mod">
          <ac:chgData name="a b" userId="9c1a27bca185ed6c" providerId="LiveId" clId="{4857B6D8-CDBE-4B12-9CED-14F792037D18}" dt="2022-02-08T20:30:29.123" v="606"/>
          <ac:cxnSpMkLst>
            <pc:docMk/>
            <pc:sldMk cId="3329929345" sldId="302"/>
            <ac:cxnSpMk id="2" creationId="{9F7F99EA-8AC3-4205-B86C-C7201BD62BB6}"/>
          </ac:cxnSpMkLst>
        </pc:cxnChg>
      </pc:sldChg>
      <pc:sldChg chg="addSp delSp modSp add mod">
        <pc:chgData name="a b" userId="9c1a27bca185ed6c" providerId="LiveId" clId="{4857B6D8-CDBE-4B12-9CED-14F792037D18}" dt="2022-02-08T21:39:44.844" v="823" actId="14100"/>
        <pc:sldMkLst>
          <pc:docMk/>
          <pc:sldMk cId="2955785229" sldId="303"/>
        </pc:sldMkLst>
        <pc:spChg chg="add mod">
          <ac:chgData name="a b" userId="9c1a27bca185ed6c" providerId="LiveId" clId="{4857B6D8-CDBE-4B12-9CED-14F792037D18}" dt="2022-02-08T21:39:44.844" v="823" actId="14100"/>
          <ac:spMkLst>
            <pc:docMk/>
            <pc:sldMk cId="2955785229" sldId="303"/>
            <ac:spMk id="3" creationId="{233FF9FE-7109-4704-A14D-41278022FDF4}"/>
          </ac:spMkLst>
        </pc:spChg>
        <pc:graphicFrameChg chg="add mod">
          <ac:chgData name="a b" userId="9c1a27bca185ed6c" providerId="LiveId" clId="{4857B6D8-CDBE-4B12-9CED-14F792037D18}" dt="2022-02-08T21:10:57.580" v="733" actId="1076"/>
          <ac:graphicFrameMkLst>
            <pc:docMk/>
            <pc:sldMk cId="2955785229" sldId="303"/>
            <ac:graphicFrameMk id="4" creationId="{C6299007-85A3-4BED-B3AE-1844CD4AF4E3}"/>
          </ac:graphicFrameMkLst>
        </pc:graphicFrameChg>
        <pc:graphicFrameChg chg="add del mod">
          <ac:chgData name="a b" userId="9c1a27bca185ed6c" providerId="LiveId" clId="{4857B6D8-CDBE-4B12-9CED-14F792037D18}" dt="2022-02-08T21:18:54.424" v="742" actId="478"/>
          <ac:graphicFrameMkLst>
            <pc:docMk/>
            <pc:sldMk cId="2955785229" sldId="303"/>
            <ac:graphicFrameMk id="5" creationId="{9512588D-DEEE-4688-8B9B-D2E80E936221}"/>
          </ac:graphicFrameMkLst>
        </pc:graphicFrameChg>
        <pc:graphicFrameChg chg="add mod">
          <ac:chgData name="a b" userId="9c1a27bca185ed6c" providerId="LiveId" clId="{4857B6D8-CDBE-4B12-9CED-14F792037D18}" dt="2022-02-08T21:17:58.755" v="737" actId="1076"/>
          <ac:graphicFrameMkLst>
            <pc:docMk/>
            <pc:sldMk cId="2955785229" sldId="303"/>
            <ac:graphicFrameMk id="6" creationId="{57D15492-02DA-4119-9B24-5D5300005078}"/>
          </ac:graphicFrameMkLst>
        </pc:graphicFrameChg>
        <pc:graphicFrameChg chg="add mod">
          <ac:chgData name="a b" userId="9c1a27bca185ed6c" providerId="LiveId" clId="{4857B6D8-CDBE-4B12-9CED-14F792037D18}" dt="2022-02-08T21:18:07.528" v="740" actId="1076"/>
          <ac:graphicFrameMkLst>
            <pc:docMk/>
            <pc:sldMk cId="2955785229" sldId="303"/>
            <ac:graphicFrameMk id="7" creationId="{813B0CD5-0421-43A9-B742-564CDA341E5F}"/>
          </ac:graphicFrameMkLst>
        </pc:graphicFrameChg>
        <pc:graphicFrameChg chg="add mod">
          <ac:chgData name="a b" userId="9c1a27bca185ed6c" providerId="LiveId" clId="{4857B6D8-CDBE-4B12-9CED-14F792037D18}" dt="2022-02-08T21:19:04.561" v="745" actId="1076"/>
          <ac:graphicFrameMkLst>
            <pc:docMk/>
            <pc:sldMk cId="2955785229" sldId="303"/>
            <ac:graphicFrameMk id="8" creationId="{A6DB78A8-D1BD-4336-AAA5-4CC696D69D3F}"/>
          </ac:graphicFrameMkLst>
        </pc:graphicFrameChg>
        <pc:cxnChg chg="add mod">
          <ac:chgData name="a b" userId="9c1a27bca185ed6c" providerId="LiveId" clId="{4857B6D8-CDBE-4B12-9CED-14F792037D18}" dt="2022-02-08T20:30:29.647" v="607"/>
          <ac:cxnSpMkLst>
            <pc:docMk/>
            <pc:sldMk cId="2955785229" sldId="303"/>
            <ac:cxnSpMk id="2" creationId="{633B0ED1-1998-4BF9-B800-E91CD67B0543}"/>
          </ac:cxnSpMkLst>
        </pc:cxnChg>
      </pc:sldChg>
      <pc:sldChg chg="addSp modSp add mod ord">
        <pc:chgData name="a b" userId="9c1a27bca185ed6c" providerId="LiveId" clId="{4857B6D8-CDBE-4B12-9CED-14F792037D18}" dt="2022-02-08T21:24:40.813" v="763" actId="1076"/>
        <pc:sldMkLst>
          <pc:docMk/>
          <pc:sldMk cId="1254920699" sldId="304"/>
        </pc:sldMkLst>
        <pc:spChg chg="mod">
          <ac:chgData name="a b" userId="9c1a27bca185ed6c" providerId="LiveId" clId="{4857B6D8-CDBE-4B12-9CED-14F792037D18}" dt="2022-02-08T20:34:38.515" v="649" actId="20577"/>
          <ac:spMkLst>
            <pc:docMk/>
            <pc:sldMk cId="1254920699" sldId="304"/>
            <ac:spMk id="3" creationId="{CC662623-053D-49B5-A067-2FCC9C3CE3FD}"/>
          </ac:spMkLst>
        </pc:spChg>
        <pc:graphicFrameChg chg="add mod">
          <ac:chgData name="a b" userId="9c1a27bca185ed6c" providerId="LiveId" clId="{4857B6D8-CDBE-4B12-9CED-14F792037D18}" dt="2022-02-08T21:22:23.428" v="755" actId="1076"/>
          <ac:graphicFrameMkLst>
            <pc:docMk/>
            <pc:sldMk cId="1254920699" sldId="304"/>
            <ac:graphicFrameMk id="4" creationId="{F74798A0-D76D-4DE7-95E0-C0305762A388}"/>
          </ac:graphicFrameMkLst>
        </pc:graphicFrameChg>
        <pc:graphicFrameChg chg="add mod">
          <ac:chgData name="a b" userId="9c1a27bca185ed6c" providerId="LiveId" clId="{4857B6D8-CDBE-4B12-9CED-14F792037D18}" dt="2022-02-08T21:22:27.049" v="756" actId="1076"/>
          <ac:graphicFrameMkLst>
            <pc:docMk/>
            <pc:sldMk cId="1254920699" sldId="304"/>
            <ac:graphicFrameMk id="5" creationId="{BD2ACED4-DDF5-4B9A-9470-703FA134D5D9}"/>
          </ac:graphicFrameMkLst>
        </pc:graphicFrameChg>
        <pc:graphicFrameChg chg="add mod">
          <ac:chgData name="a b" userId="9c1a27bca185ed6c" providerId="LiveId" clId="{4857B6D8-CDBE-4B12-9CED-14F792037D18}" dt="2022-02-08T21:24:31.639" v="759" actId="1076"/>
          <ac:graphicFrameMkLst>
            <pc:docMk/>
            <pc:sldMk cId="1254920699" sldId="304"/>
            <ac:graphicFrameMk id="6" creationId="{4295A33E-3525-406F-94F2-9A7844D54BB6}"/>
          </ac:graphicFrameMkLst>
        </pc:graphicFrameChg>
        <pc:graphicFrameChg chg="add mod">
          <ac:chgData name="a b" userId="9c1a27bca185ed6c" providerId="LiveId" clId="{4857B6D8-CDBE-4B12-9CED-14F792037D18}" dt="2022-02-08T21:24:40.813" v="763" actId="1076"/>
          <ac:graphicFrameMkLst>
            <pc:docMk/>
            <pc:sldMk cId="1254920699" sldId="304"/>
            <ac:graphicFrameMk id="7" creationId="{E729C049-4D9E-465C-92E9-F3E4AE9A2854}"/>
          </ac:graphicFrameMkLst>
        </pc:graphicFrameChg>
      </pc:sldChg>
      <pc:sldChg chg="addSp modSp add mod ord">
        <pc:chgData name="a b" userId="9c1a27bca185ed6c" providerId="LiveId" clId="{4857B6D8-CDBE-4B12-9CED-14F792037D18}" dt="2022-02-08T21:39:34.302" v="819" actId="20577"/>
        <pc:sldMkLst>
          <pc:docMk/>
          <pc:sldMk cId="1742064798" sldId="305"/>
        </pc:sldMkLst>
        <pc:spChg chg="mod">
          <ac:chgData name="a b" userId="9c1a27bca185ed6c" providerId="LiveId" clId="{4857B6D8-CDBE-4B12-9CED-14F792037D18}" dt="2022-02-08T21:39:34.302" v="819" actId="20577"/>
          <ac:spMkLst>
            <pc:docMk/>
            <pc:sldMk cId="1742064798" sldId="305"/>
            <ac:spMk id="3" creationId="{CC662623-053D-49B5-A067-2FCC9C3CE3FD}"/>
          </ac:spMkLst>
        </pc:spChg>
        <pc:graphicFrameChg chg="add mod">
          <ac:chgData name="a b" userId="9c1a27bca185ed6c" providerId="LiveId" clId="{4857B6D8-CDBE-4B12-9CED-14F792037D18}" dt="2022-02-08T21:28:34.737" v="767" actId="1076"/>
          <ac:graphicFrameMkLst>
            <pc:docMk/>
            <pc:sldMk cId="1742064798" sldId="305"/>
            <ac:graphicFrameMk id="4" creationId="{03FBEF09-6D01-47AE-9867-1903988F483C}"/>
          </ac:graphicFrameMkLst>
        </pc:graphicFrameChg>
        <pc:graphicFrameChg chg="add mod">
          <ac:chgData name="a b" userId="9c1a27bca185ed6c" providerId="LiveId" clId="{4857B6D8-CDBE-4B12-9CED-14F792037D18}" dt="2022-02-08T21:28:54.480" v="771" actId="1076"/>
          <ac:graphicFrameMkLst>
            <pc:docMk/>
            <pc:sldMk cId="1742064798" sldId="305"/>
            <ac:graphicFrameMk id="5" creationId="{77A7ACDA-4219-4EB0-8C36-6926575EB662}"/>
          </ac:graphicFrameMkLst>
        </pc:graphicFrameChg>
        <pc:graphicFrameChg chg="add mod">
          <ac:chgData name="a b" userId="9c1a27bca185ed6c" providerId="LiveId" clId="{4857B6D8-CDBE-4B12-9CED-14F792037D18}" dt="2022-02-08T21:29:06.588" v="775" actId="1076"/>
          <ac:graphicFrameMkLst>
            <pc:docMk/>
            <pc:sldMk cId="1742064798" sldId="305"/>
            <ac:graphicFrameMk id="6" creationId="{CA9C838C-4C2E-4C2B-96D2-4994A7643425}"/>
          </ac:graphicFrameMkLst>
        </pc:graphicFrameChg>
        <pc:graphicFrameChg chg="add mod">
          <ac:chgData name="a b" userId="9c1a27bca185ed6c" providerId="LiveId" clId="{4857B6D8-CDBE-4B12-9CED-14F792037D18}" dt="2022-02-08T21:29:14.113" v="779" actId="1076"/>
          <ac:graphicFrameMkLst>
            <pc:docMk/>
            <pc:sldMk cId="1742064798" sldId="305"/>
            <ac:graphicFrameMk id="7" creationId="{CA9C838C-4C2E-4C2B-96D2-4994A7643425}"/>
          </ac:graphicFrameMkLst>
        </pc:graphicFrameChg>
      </pc:sldChg>
      <pc:sldChg chg="addSp modSp add mod ord">
        <pc:chgData name="a b" userId="9c1a27bca185ed6c" providerId="LiveId" clId="{4857B6D8-CDBE-4B12-9CED-14F792037D18}" dt="2022-02-08T21:32:59.699" v="795" actId="1076"/>
        <pc:sldMkLst>
          <pc:docMk/>
          <pc:sldMk cId="3614974797" sldId="306"/>
        </pc:sldMkLst>
        <pc:spChg chg="mod">
          <ac:chgData name="a b" userId="9c1a27bca185ed6c" providerId="LiveId" clId="{4857B6D8-CDBE-4B12-9CED-14F792037D18}" dt="2022-02-08T20:37:54.177" v="670" actId="20577"/>
          <ac:spMkLst>
            <pc:docMk/>
            <pc:sldMk cId="3614974797" sldId="306"/>
            <ac:spMk id="3" creationId="{CC662623-053D-49B5-A067-2FCC9C3CE3FD}"/>
          </ac:spMkLst>
        </pc:spChg>
        <pc:graphicFrameChg chg="add mod">
          <ac:chgData name="a b" userId="9c1a27bca185ed6c" providerId="LiveId" clId="{4857B6D8-CDBE-4B12-9CED-14F792037D18}" dt="2022-02-08T21:31:34.048" v="786" actId="1076"/>
          <ac:graphicFrameMkLst>
            <pc:docMk/>
            <pc:sldMk cId="3614974797" sldId="306"/>
            <ac:graphicFrameMk id="4" creationId="{951AD07B-7DDB-4EAF-8BA1-6B790057639F}"/>
          </ac:graphicFrameMkLst>
        </pc:graphicFrameChg>
        <pc:graphicFrameChg chg="add mod">
          <ac:chgData name="a b" userId="9c1a27bca185ed6c" providerId="LiveId" clId="{4857B6D8-CDBE-4B12-9CED-14F792037D18}" dt="2022-02-08T21:31:36.839" v="787" actId="1076"/>
          <ac:graphicFrameMkLst>
            <pc:docMk/>
            <pc:sldMk cId="3614974797" sldId="306"/>
            <ac:graphicFrameMk id="5" creationId="{41EF57EB-8995-427C-A103-3EC11948CE9D}"/>
          </ac:graphicFrameMkLst>
        </pc:graphicFrameChg>
        <pc:graphicFrameChg chg="add mod">
          <ac:chgData name="a b" userId="9c1a27bca185ed6c" providerId="LiveId" clId="{4857B6D8-CDBE-4B12-9CED-14F792037D18}" dt="2022-02-08T21:32:54.132" v="791" actId="1076"/>
          <ac:graphicFrameMkLst>
            <pc:docMk/>
            <pc:sldMk cId="3614974797" sldId="306"/>
            <ac:graphicFrameMk id="6" creationId="{A6118575-A2BE-4704-A0CD-3E5AB20D4263}"/>
          </ac:graphicFrameMkLst>
        </pc:graphicFrameChg>
        <pc:graphicFrameChg chg="add mod">
          <ac:chgData name="a b" userId="9c1a27bca185ed6c" providerId="LiveId" clId="{4857B6D8-CDBE-4B12-9CED-14F792037D18}" dt="2022-02-08T21:32:59.699" v="795" actId="1076"/>
          <ac:graphicFrameMkLst>
            <pc:docMk/>
            <pc:sldMk cId="3614974797" sldId="306"/>
            <ac:graphicFrameMk id="7" creationId="{FD355A46-7871-4CE3-8DB1-AF781116E81B}"/>
          </ac:graphicFrameMkLst>
        </pc:graphicFrameChg>
      </pc:sldChg>
      <pc:sldChg chg="addSp modSp add mod">
        <pc:chgData name="a b" userId="9c1a27bca185ed6c" providerId="LiveId" clId="{4857B6D8-CDBE-4B12-9CED-14F792037D18}" dt="2022-02-08T21:39:26.391" v="816" actId="27636"/>
        <pc:sldMkLst>
          <pc:docMk/>
          <pc:sldMk cId="1734357540" sldId="307"/>
        </pc:sldMkLst>
        <pc:spChg chg="mod">
          <ac:chgData name="a b" userId="9c1a27bca185ed6c" providerId="LiveId" clId="{4857B6D8-CDBE-4B12-9CED-14F792037D18}" dt="2022-02-08T21:39:26.391" v="816" actId="27636"/>
          <ac:spMkLst>
            <pc:docMk/>
            <pc:sldMk cId="1734357540" sldId="307"/>
            <ac:spMk id="3" creationId="{CC662623-053D-49B5-A067-2FCC9C3CE3FD}"/>
          </ac:spMkLst>
        </pc:spChg>
        <pc:graphicFrameChg chg="add mod">
          <ac:chgData name="a b" userId="9c1a27bca185ed6c" providerId="LiveId" clId="{4857B6D8-CDBE-4B12-9CED-14F792037D18}" dt="2022-02-08T21:37:46.276" v="803" actId="1076"/>
          <ac:graphicFrameMkLst>
            <pc:docMk/>
            <pc:sldMk cId="1734357540" sldId="307"/>
            <ac:graphicFrameMk id="4" creationId="{F89504B0-B152-42E6-A255-86621379FA47}"/>
          </ac:graphicFrameMkLst>
        </pc:graphicFrameChg>
        <pc:graphicFrameChg chg="add mod">
          <ac:chgData name="a b" userId="9c1a27bca185ed6c" providerId="LiveId" clId="{4857B6D8-CDBE-4B12-9CED-14F792037D18}" dt="2022-02-08T21:37:48.964" v="804" actId="1076"/>
          <ac:graphicFrameMkLst>
            <pc:docMk/>
            <pc:sldMk cId="1734357540" sldId="307"/>
            <ac:graphicFrameMk id="5" creationId="{5CF908AA-F251-4208-A3EB-91DDD5BC641D}"/>
          </ac:graphicFrameMkLst>
        </pc:graphicFrameChg>
        <pc:graphicFrameChg chg="add mod">
          <ac:chgData name="a b" userId="9c1a27bca185ed6c" providerId="LiveId" clId="{4857B6D8-CDBE-4B12-9CED-14F792037D18}" dt="2022-02-08T21:39:13.128" v="813" actId="1076"/>
          <ac:graphicFrameMkLst>
            <pc:docMk/>
            <pc:sldMk cId="1734357540" sldId="307"/>
            <ac:graphicFrameMk id="6" creationId="{0EB1F0D1-C710-4E05-81E3-8193AA494E49}"/>
          </ac:graphicFrameMkLst>
        </pc:graphicFrameChg>
        <pc:graphicFrameChg chg="add mod">
          <ac:chgData name="a b" userId="9c1a27bca185ed6c" providerId="LiveId" clId="{4857B6D8-CDBE-4B12-9CED-14F792037D18}" dt="2022-02-08T21:39:16.541" v="814" actId="1076"/>
          <ac:graphicFrameMkLst>
            <pc:docMk/>
            <pc:sldMk cId="1734357540" sldId="307"/>
            <ac:graphicFrameMk id="7" creationId="{57DC7AF2-C7E1-45D0-BBBB-27D3DE1D5E81}"/>
          </ac:graphicFrameMkLst>
        </pc:graphicFrameChg>
      </pc:sldChg>
      <pc:sldChg chg="modSp add mod ord">
        <pc:chgData name="a b" userId="9c1a27bca185ed6c" providerId="LiveId" clId="{4857B6D8-CDBE-4B12-9CED-14F792037D18}" dt="2022-02-08T21:40:35.024" v="869" actId="20577"/>
        <pc:sldMkLst>
          <pc:docMk/>
          <pc:sldMk cId="4828430" sldId="308"/>
        </pc:sldMkLst>
        <pc:spChg chg="mod">
          <ac:chgData name="a b" userId="9c1a27bca185ed6c" providerId="LiveId" clId="{4857B6D8-CDBE-4B12-9CED-14F792037D18}" dt="2022-02-08T21:40:35.024" v="869" actId="20577"/>
          <ac:spMkLst>
            <pc:docMk/>
            <pc:sldMk cId="4828430" sldId="308"/>
            <ac:spMk id="4" creationId="{00000000-0000-0000-0000-000000000000}"/>
          </ac:spMkLst>
        </pc:spChg>
      </pc:sldChg>
      <pc:sldChg chg="modSp add mod ord">
        <pc:chgData name="a b" userId="9c1a27bca185ed6c" providerId="LiveId" clId="{4857B6D8-CDBE-4B12-9CED-14F792037D18}" dt="2022-02-08T21:40:29.796" v="866" actId="20577"/>
        <pc:sldMkLst>
          <pc:docMk/>
          <pc:sldMk cId="639768666" sldId="309"/>
        </pc:sldMkLst>
        <pc:spChg chg="mod">
          <ac:chgData name="a b" userId="9c1a27bca185ed6c" providerId="LiveId" clId="{4857B6D8-CDBE-4B12-9CED-14F792037D18}" dt="2022-02-08T21:40:29.796" v="866" actId="20577"/>
          <ac:spMkLst>
            <pc:docMk/>
            <pc:sldMk cId="639768666" sldId="309"/>
            <ac:spMk id="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7.xml"/><Relationship Id="rId1" Type="http://schemas.microsoft.com/office/2011/relationships/chartStyle" Target="style37.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8F7-4A0C-BC91-54BF0F349D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8F7-4A0C-BC91-54BF0F349D4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8F7-4A0C-BC91-54BF0F349D4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8F7-4A0C-BC91-54BF0F349D4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8F7-4A0C-BC91-54BF0F349D4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c:v>
                </c:pt>
                <c:pt idx="1">
                  <c:v>2</c:v>
                </c:pt>
                <c:pt idx="2">
                  <c:v>3</c:v>
                </c:pt>
                <c:pt idx="3">
                  <c:v>4</c:v>
                </c:pt>
                <c:pt idx="4">
                  <c:v>0</c:v>
                </c:pt>
              </c:numCache>
            </c:numRef>
          </c:val>
          <c:extLst>
            <c:ext xmlns:c16="http://schemas.microsoft.com/office/drawing/2014/chart" uri="{C3380CC4-5D6E-409C-BE32-E72D297353CC}">
              <c16:uniqueId val="{0000000A-68F7-4A0C-BC91-54BF0F349D4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Sheet1!$D$1</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F7-4F7E-9E34-D1596F03F98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F7-4F7E-9E34-D1596F03F98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F7-4F7E-9E34-D1596F03F98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F7-4F7E-9E34-D1596F03F98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CF7-4F7E-9E34-D1596F03F988}"/>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0">
                  <c:v>1</c:v>
                </c:pt>
                <c:pt idx="1">
                  <c:v>2</c:v>
                </c:pt>
                <c:pt idx="2">
                  <c:v>5</c:v>
                </c:pt>
                <c:pt idx="3">
                  <c:v>3</c:v>
                </c:pt>
                <c:pt idx="4">
                  <c:v>6</c:v>
                </c:pt>
              </c:numCache>
            </c:numRef>
          </c:val>
          <c:extLst>
            <c:ext xmlns:c16="http://schemas.microsoft.com/office/drawing/2014/chart" uri="{C3380CC4-5D6E-409C-BE32-E72D297353CC}">
              <c16:uniqueId val="{0000000A-2CF7-4F7E-9E34-D1596F03F98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Sheet1!$D$9</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B0-489F-BCF6-AE08024DF2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B0-489F-BCF6-AE08024DF2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FB0-489F-BCF6-AE08024DF2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FB0-489F-BCF6-AE08024DF2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FB0-489F-BCF6-AE08024DF2E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Sheet1!$D$10:$D$14</c:f>
              <c:numCache>
                <c:formatCode>General</c:formatCode>
                <c:ptCount val="5"/>
                <c:pt idx="0">
                  <c:v>3</c:v>
                </c:pt>
                <c:pt idx="1">
                  <c:v>5</c:v>
                </c:pt>
                <c:pt idx="2">
                  <c:v>3</c:v>
                </c:pt>
                <c:pt idx="3">
                  <c:v>5</c:v>
                </c:pt>
                <c:pt idx="4">
                  <c:v>0</c:v>
                </c:pt>
              </c:numCache>
            </c:numRef>
          </c:val>
          <c:extLst>
            <c:ext xmlns:c16="http://schemas.microsoft.com/office/drawing/2014/chart" uri="{C3380CC4-5D6E-409C-BE32-E72D297353CC}">
              <c16:uniqueId val="{0000000A-6FB0-489F-BCF6-AE08024DF2E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Sheet1!$D$17</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7C-4E33-8DB2-CBBDC6C36A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7C-4E33-8DB2-CBBDC6C36A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E7C-4E33-8DB2-CBBDC6C36A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E7C-4E33-8DB2-CBBDC6C36AB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E7C-4E33-8DB2-CBBDC6C36AB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Sheet1!$D$18:$D$22</c:f>
              <c:numCache>
                <c:formatCode>General</c:formatCode>
                <c:ptCount val="5"/>
                <c:pt idx="0">
                  <c:v>0</c:v>
                </c:pt>
                <c:pt idx="1">
                  <c:v>3</c:v>
                </c:pt>
                <c:pt idx="2">
                  <c:v>6</c:v>
                </c:pt>
                <c:pt idx="3">
                  <c:v>5</c:v>
                </c:pt>
                <c:pt idx="4">
                  <c:v>1</c:v>
                </c:pt>
              </c:numCache>
            </c:numRef>
          </c:val>
          <c:extLst>
            <c:ext xmlns:c16="http://schemas.microsoft.com/office/drawing/2014/chart" uri="{C3380CC4-5D6E-409C-BE32-E72D297353CC}">
              <c16:uniqueId val="{0000000A-6E7C-4E33-8DB2-CBBDC6C36AB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Sheet1!$D$25</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85-4674-A2F6-936EEF7399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85-4674-A2F6-936EEF7399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85-4674-A2F6-936EEF7399B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85-4674-A2F6-936EEF7399B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85-4674-A2F6-936EEF7399B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Sheet1!$D$26:$D$30</c:f>
              <c:numCache>
                <c:formatCode>General</c:formatCode>
                <c:ptCount val="5"/>
                <c:pt idx="0">
                  <c:v>3</c:v>
                </c:pt>
                <c:pt idx="1">
                  <c:v>5</c:v>
                </c:pt>
                <c:pt idx="2">
                  <c:v>6</c:v>
                </c:pt>
                <c:pt idx="3">
                  <c:v>2</c:v>
                </c:pt>
                <c:pt idx="4">
                  <c:v>0</c:v>
                </c:pt>
              </c:numCache>
            </c:numRef>
          </c:val>
          <c:extLst>
            <c:ext xmlns:c16="http://schemas.microsoft.com/office/drawing/2014/chart" uri="{C3380CC4-5D6E-409C-BE32-E72D297353CC}">
              <c16:uniqueId val="{0000000A-BF85-4674-A2F6-936EEF7399B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Sheet1!$E$1</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53-438E-8017-640312F1FB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53-438E-8017-640312F1FB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53-438E-8017-640312F1FB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53-438E-8017-640312F1FBE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53-438E-8017-640312F1FBE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0">
                  <c:v>0</c:v>
                </c:pt>
                <c:pt idx="1">
                  <c:v>1</c:v>
                </c:pt>
                <c:pt idx="2">
                  <c:v>5</c:v>
                </c:pt>
                <c:pt idx="3">
                  <c:v>5</c:v>
                </c:pt>
                <c:pt idx="4">
                  <c:v>6</c:v>
                </c:pt>
              </c:numCache>
            </c:numRef>
          </c:val>
          <c:extLst>
            <c:ext xmlns:c16="http://schemas.microsoft.com/office/drawing/2014/chart" uri="{C3380CC4-5D6E-409C-BE32-E72D297353CC}">
              <c16:uniqueId val="{0000000A-9A53-438E-8017-640312F1FBE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800" b="0" i="0" baseline="0">
                <a:effectLst/>
              </a:rPr>
              <a:t>無限大キャンパス</a:t>
            </a:r>
            <a:r>
              <a:rPr lang="ja-JP" altLang="en-US" sz="1800" b="0" i="0" baseline="0">
                <a:effectLst/>
              </a:rPr>
              <a:t>（ボタンだけ）</a:t>
            </a:r>
            <a:endParaRPr lang="ja-JP" altLang="ja-JP">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Sheet1!$E$17</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3E-4393-838E-59CB083861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3E-4393-838E-59CB083861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3E-4393-838E-59CB0838610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3E-4393-838E-59CB0838610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3E-4393-838E-59CB0838610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Sheet1!$E$18:$E$22</c:f>
              <c:numCache>
                <c:formatCode>General</c:formatCode>
                <c:ptCount val="5"/>
                <c:pt idx="0">
                  <c:v>0</c:v>
                </c:pt>
                <c:pt idx="1">
                  <c:v>2</c:v>
                </c:pt>
                <c:pt idx="2">
                  <c:v>3</c:v>
                </c:pt>
                <c:pt idx="3">
                  <c:v>4</c:v>
                </c:pt>
                <c:pt idx="4">
                  <c:v>7</c:v>
                </c:pt>
              </c:numCache>
            </c:numRef>
          </c:val>
          <c:extLst>
            <c:ext xmlns:c16="http://schemas.microsoft.com/office/drawing/2014/chart" uri="{C3380CC4-5D6E-409C-BE32-E72D297353CC}">
              <c16:uniqueId val="{0000000A-9A3E-4393-838E-59CB0838610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400" b="0" i="0" baseline="0">
                <a:effectLst/>
              </a:rPr>
              <a:t>無限大キャンパス</a:t>
            </a:r>
            <a:r>
              <a:rPr lang="ja-JP" altLang="en-US" sz="1400" b="0" i="0" baseline="0">
                <a:effectLst/>
              </a:rPr>
              <a:t>（東京工芸大学）</a:t>
            </a:r>
            <a:endParaRPr lang="ja-JP" altLang="ja-JP"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Sheet1!$E$9</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044-4AB5-8B55-3A1810954F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044-4AB5-8B55-3A1810954F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044-4AB5-8B55-3A1810954F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044-4AB5-8B55-3A1810954F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044-4AB5-8B55-3A1810954FF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Sheet1!$E$10:$E$14</c:f>
              <c:numCache>
                <c:formatCode>General</c:formatCode>
                <c:ptCount val="5"/>
                <c:pt idx="0">
                  <c:v>0</c:v>
                </c:pt>
                <c:pt idx="1">
                  <c:v>2</c:v>
                </c:pt>
                <c:pt idx="2">
                  <c:v>6</c:v>
                </c:pt>
                <c:pt idx="3">
                  <c:v>5</c:v>
                </c:pt>
                <c:pt idx="4">
                  <c:v>4</c:v>
                </c:pt>
              </c:numCache>
            </c:numRef>
          </c:val>
          <c:extLst>
            <c:ext xmlns:c16="http://schemas.microsoft.com/office/drawing/2014/chart" uri="{C3380CC4-5D6E-409C-BE32-E72D297353CC}">
              <c16:uniqueId val="{0000000A-0044-4AB5-8B55-3A1810954FF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400" b="0" i="0" baseline="0">
                <a:effectLst/>
              </a:rPr>
              <a:t>無限大キャンパス</a:t>
            </a:r>
            <a:r>
              <a:rPr lang="ja-JP" altLang="en-US" sz="1400" b="0" i="0" baseline="0">
                <a:effectLst/>
              </a:rPr>
              <a:t>（</a:t>
            </a:r>
            <a:r>
              <a:rPr lang="en-US" altLang="ja-JP" sz="1400" b="0" i="0" baseline="0">
                <a:effectLst/>
              </a:rPr>
              <a:t>Materialize CSS</a:t>
            </a:r>
            <a:r>
              <a:rPr lang="ja-JP" altLang="en-US" sz="1400" b="0" i="0" baseline="0">
                <a:effectLst/>
              </a:rPr>
              <a:t>）</a:t>
            </a:r>
            <a:endParaRPr lang="ja-JP" altLang="ja-JP"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Sheet1!$E$25</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82-4451-AEEC-09799A6A95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82-4451-AEEC-09799A6A95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82-4451-AEEC-09799A6A95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82-4451-AEEC-09799A6A954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482-4451-AEEC-09799A6A954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Sheet1!$E$26:$E$30</c:f>
              <c:numCache>
                <c:formatCode>General</c:formatCode>
                <c:ptCount val="5"/>
                <c:pt idx="0">
                  <c:v>1</c:v>
                </c:pt>
                <c:pt idx="1">
                  <c:v>2</c:v>
                </c:pt>
                <c:pt idx="2">
                  <c:v>5</c:v>
                </c:pt>
                <c:pt idx="3">
                  <c:v>6</c:v>
                </c:pt>
                <c:pt idx="4">
                  <c:v>2</c:v>
                </c:pt>
              </c:numCache>
            </c:numRef>
          </c:val>
          <c:extLst>
            <c:ext xmlns:c16="http://schemas.microsoft.com/office/drawing/2014/chart" uri="{C3380CC4-5D6E-409C-BE32-E72D297353CC}">
              <c16:uniqueId val="{0000000A-7482-4451-AEEC-09799A6A9545}"/>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Sheet1!$F$1</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07F-40F2-82B2-1C2A0A5E8F4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7F-40F2-82B2-1C2A0A5E8F4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07F-40F2-82B2-1C2A0A5E8F4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07F-40F2-82B2-1C2A0A5E8F4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07F-40F2-82B2-1C2A0A5E8F4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0">
                  <c:v>0</c:v>
                </c:pt>
                <c:pt idx="1">
                  <c:v>3</c:v>
                </c:pt>
                <c:pt idx="2">
                  <c:v>7</c:v>
                </c:pt>
                <c:pt idx="3">
                  <c:v>4</c:v>
                </c:pt>
                <c:pt idx="4">
                  <c:v>4</c:v>
                </c:pt>
              </c:numCache>
            </c:numRef>
          </c:val>
          <c:extLst>
            <c:ext xmlns:c16="http://schemas.microsoft.com/office/drawing/2014/chart" uri="{C3380CC4-5D6E-409C-BE32-E72D297353CC}">
              <c16:uniqueId val="{0000000A-107F-40F2-82B2-1C2A0A5E8F4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Sheet1!$F$17</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D25-432F-B1F7-7F3E749FF5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D25-432F-B1F7-7F3E749FF5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D25-432F-B1F7-7F3E749FF5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D25-432F-B1F7-7F3E749FF5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D25-432F-B1F7-7F3E749FF5C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Sheet1!$F$18:$F$22</c:f>
              <c:numCache>
                <c:formatCode>General</c:formatCode>
                <c:ptCount val="5"/>
                <c:pt idx="0">
                  <c:v>0</c:v>
                </c:pt>
                <c:pt idx="1">
                  <c:v>2</c:v>
                </c:pt>
                <c:pt idx="2">
                  <c:v>4</c:v>
                </c:pt>
                <c:pt idx="3">
                  <c:v>4</c:v>
                </c:pt>
                <c:pt idx="4">
                  <c:v>6</c:v>
                </c:pt>
              </c:numCache>
            </c:numRef>
          </c:val>
          <c:extLst>
            <c:ext xmlns:c16="http://schemas.microsoft.com/office/drawing/2014/chart" uri="{C3380CC4-5D6E-409C-BE32-E72D297353CC}">
              <c16:uniqueId val="{0000000A-6D25-432F-B1F7-7F3E749FF5C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Sheet1!$B$17</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6C-4DC9-A7CE-7B1387EB16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6C-4DC9-A7CE-7B1387EB16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6C-4DC9-A7CE-7B1387EB16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6C-4DC9-A7CE-7B1387EB16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6C-4DC9-A7CE-7B1387EB163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Sheet1!$B$18:$B$22</c:f>
              <c:numCache>
                <c:formatCode>General</c:formatCode>
                <c:ptCount val="5"/>
                <c:pt idx="0">
                  <c:v>0</c:v>
                </c:pt>
                <c:pt idx="1">
                  <c:v>2</c:v>
                </c:pt>
                <c:pt idx="2">
                  <c:v>3</c:v>
                </c:pt>
                <c:pt idx="3">
                  <c:v>6</c:v>
                </c:pt>
                <c:pt idx="4">
                  <c:v>5</c:v>
                </c:pt>
              </c:numCache>
            </c:numRef>
          </c:val>
          <c:extLst>
            <c:ext xmlns:c16="http://schemas.microsoft.com/office/drawing/2014/chart" uri="{C3380CC4-5D6E-409C-BE32-E72D297353CC}">
              <c16:uniqueId val="{0000000A-3C6C-4DC9-A7CE-7B1387EB163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Sheet1!$F$25</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2-4E7C-AA87-829841BEDF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42-4E7C-AA87-829841BEDF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42-4E7C-AA87-829841BEDF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42-4E7C-AA87-829841BEDF1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A42-4E7C-AA87-829841BEDF1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Sheet1!$F$26:$F$30</c:f>
              <c:numCache>
                <c:formatCode>General</c:formatCode>
                <c:ptCount val="5"/>
                <c:pt idx="0">
                  <c:v>2</c:v>
                </c:pt>
                <c:pt idx="1">
                  <c:v>3</c:v>
                </c:pt>
                <c:pt idx="2">
                  <c:v>7</c:v>
                </c:pt>
                <c:pt idx="3">
                  <c:v>3</c:v>
                </c:pt>
                <c:pt idx="4">
                  <c:v>2</c:v>
                </c:pt>
              </c:numCache>
            </c:numRef>
          </c:val>
          <c:extLst>
            <c:ext xmlns:c16="http://schemas.microsoft.com/office/drawing/2014/chart" uri="{C3380CC4-5D6E-409C-BE32-E72D297353CC}">
              <c16:uniqueId val="{0000000A-6A42-4E7C-AA87-829841BEDF1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Sheet1!$F$9</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0B-4507-A157-9B6ACCB714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0B-4507-A157-9B6ACCB714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B0B-4507-A157-9B6ACCB714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B0B-4507-A157-9B6ACCB714E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B0B-4507-A157-9B6ACCB714E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Sheet1!$F$10:$F$14</c:f>
              <c:numCache>
                <c:formatCode>General</c:formatCode>
                <c:ptCount val="5"/>
                <c:pt idx="0">
                  <c:v>2</c:v>
                </c:pt>
                <c:pt idx="1">
                  <c:v>3</c:v>
                </c:pt>
                <c:pt idx="2">
                  <c:v>6</c:v>
                </c:pt>
                <c:pt idx="3">
                  <c:v>5</c:v>
                </c:pt>
                <c:pt idx="4">
                  <c:v>1</c:v>
                </c:pt>
              </c:numCache>
            </c:numRef>
          </c:val>
          <c:extLst>
            <c:ext xmlns:c16="http://schemas.microsoft.com/office/drawing/2014/chart" uri="{C3380CC4-5D6E-409C-BE32-E72D297353CC}">
              <c16:uniqueId val="{0000000A-FB0B-4507-A157-9B6ACCB714E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Sheet1!$G$1</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9F-4886-B5C4-82B31C81F7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9F-4886-B5C4-82B31C81F7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9F-4886-B5C4-82B31C81F7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9F-4886-B5C4-82B31C81F7F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59F-4886-B5C4-82B31C81F7F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Sheet1!$G$2:$G$6</c:f>
              <c:numCache>
                <c:formatCode>General</c:formatCode>
                <c:ptCount val="5"/>
                <c:pt idx="0">
                  <c:v>4</c:v>
                </c:pt>
                <c:pt idx="1">
                  <c:v>6</c:v>
                </c:pt>
                <c:pt idx="2">
                  <c:v>2</c:v>
                </c:pt>
                <c:pt idx="3">
                  <c:v>5</c:v>
                </c:pt>
                <c:pt idx="4">
                  <c:v>1</c:v>
                </c:pt>
              </c:numCache>
            </c:numRef>
          </c:val>
          <c:extLst>
            <c:ext xmlns:c16="http://schemas.microsoft.com/office/drawing/2014/chart" uri="{C3380CC4-5D6E-409C-BE32-E72D297353CC}">
              <c16:uniqueId val="{0000000A-659F-4886-B5C4-82B31C81F7F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Sheet1!$G$9</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D2-45A2-9D70-8F9C6DAA7A1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D2-45A2-9D70-8F9C6DAA7A1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D2-45A2-9D70-8F9C6DAA7A1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D2-45A2-9D70-8F9C6DAA7A1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4D2-45A2-9D70-8F9C6DAA7A1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Sheet1!$G$10:$G$14</c:f>
              <c:numCache>
                <c:formatCode>General</c:formatCode>
                <c:ptCount val="5"/>
                <c:pt idx="0">
                  <c:v>2</c:v>
                </c:pt>
                <c:pt idx="1">
                  <c:v>4</c:v>
                </c:pt>
                <c:pt idx="2">
                  <c:v>8</c:v>
                </c:pt>
                <c:pt idx="3">
                  <c:v>3</c:v>
                </c:pt>
                <c:pt idx="4">
                  <c:v>0</c:v>
                </c:pt>
              </c:numCache>
            </c:numRef>
          </c:val>
          <c:extLst>
            <c:ext xmlns:c16="http://schemas.microsoft.com/office/drawing/2014/chart" uri="{C3380CC4-5D6E-409C-BE32-E72D297353CC}">
              <c16:uniqueId val="{0000000A-54D2-45A2-9D70-8F9C6DAA7A1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Sheet1!$G$17</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2E-4268-B276-D815F3774FF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2E-4268-B276-D815F3774F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2E-4268-B276-D815F3774FF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2E-4268-B276-D815F3774FF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C2E-4268-B276-D815F3774FF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Sheet1!$G$18:$G$22</c:f>
              <c:numCache>
                <c:formatCode>General</c:formatCode>
                <c:ptCount val="5"/>
                <c:pt idx="0">
                  <c:v>1</c:v>
                </c:pt>
                <c:pt idx="1">
                  <c:v>5</c:v>
                </c:pt>
                <c:pt idx="2">
                  <c:v>4</c:v>
                </c:pt>
                <c:pt idx="3">
                  <c:v>4</c:v>
                </c:pt>
                <c:pt idx="4">
                  <c:v>1</c:v>
                </c:pt>
              </c:numCache>
            </c:numRef>
          </c:val>
          <c:extLst>
            <c:ext xmlns:c16="http://schemas.microsoft.com/office/drawing/2014/chart" uri="{C3380CC4-5D6E-409C-BE32-E72D297353CC}">
              <c16:uniqueId val="{0000000A-6C2E-4268-B276-D815F3774FF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Sheet1!$G$25</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91F-43E4-B6CA-8062B3409B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91F-43E4-B6CA-8062B3409B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91F-43E4-B6CA-8062B3409B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91F-43E4-B6CA-8062B3409B5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91F-43E4-B6CA-8062B3409B5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Sheet1!$G$26:$G$30</c:f>
              <c:numCache>
                <c:formatCode>General</c:formatCode>
                <c:ptCount val="5"/>
                <c:pt idx="0">
                  <c:v>1</c:v>
                </c:pt>
                <c:pt idx="1">
                  <c:v>5</c:v>
                </c:pt>
                <c:pt idx="2">
                  <c:v>4</c:v>
                </c:pt>
                <c:pt idx="3">
                  <c:v>2</c:v>
                </c:pt>
                <c:pt idx="4">
                  <c:v>3</c:v>
                </c:pt>
              </c:numCache>
            </c:numRef>
          </c:val>
          <c:extLst>
            <c:ext xmlns:c16="http://schemas.microsoft.com/office/drawing/2014/chart" uri="{C3380CC4-5D6E-409C-BE32-E72D297353CC}">
              <c16:uniqueId val="{0000000A-291F-43E4-B6CA-8062B3409B53}"/>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773-440C-8F3A-A2C1FEF2C7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773-440C-8F3A-A2C1FEF2C7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773-440C-8F3A-A2C1FEF2C7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773-440C-8F3A-A2C1FEF2C7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773-440C-8F3A-A2C1FEF2C7F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Sheet1!$H$2:$H$6</c:f>
              <c:numCache>
                <c:formatCode>General</c:formatCode>
                <c:ptCount val="5"/>
                <c:pt idx="0">
                  <c:v>3</c:v>
                </c:pt>
                <c:pt idx="1">
                  <c:v>4</c:v>
                </c:pt>
                <c:pt idx="2">
                  <c:v>3</c:v>
                </c:pt>
                <c:pt idx="3">
                  <c:v>6</c:v>
                </c:pt>
                <c:pt idx="4">
                  <c:v>2</c:v>
                </c:pt>
              </c:numCache>
            </c:numRef>
          </c:val>
          <c:extLst>
            <c:ext xmlns:c16="http://schemas.microsoft.com/office/drawing/2014/chart" uri="{C3380CC4-5D6E-409C-BE32-E72D297353CC}">
              <c16:uniqueId val="{0000000A-C773-440C-8F3A-A2C1FEF2C7F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Sheet1!$H$9</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CD-449D-B1A9-C5F909A185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CD-449D-B1A9-C5F909A185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CD-449D-B1A9-C5F909A185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7CD-449D-B1A9-C5F909A1851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7CD-449D-B1A9-C5F909A1851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Sheet1!$H$10:$H$14</c:f>
              <c:numCache>
                <c:formatCode>General</c:formatCode>
                <c:ptCount val="5"/>
                <c:pt idx="0">
                  <c:v>3</c:v>
                </c:pt>
                <c:pt idx="1">
                  <c:v>3</c:v>
                </c:pt>
                <c:pt idx="2">
                  <c:v>5</c:v>
                </c:pt>
                <c:pt idx="3">
                  <c:v>5</c:v>
                </c:pt>
                <c:pt idx="4">
                  <c:v>0</c:v>
                </c:pt>
              </c:numCache>
            </c:numRef>
          </c:val>
          <c:extLst>
            <c:ext xmlns:c16="http://schemas.microsoft.com/office/drawing/2014/chart" uri="{C3380CC4-5D6E-409C-BE32-E72D297353CC}">
              <c16:uniqueId val="{0000000A-B7CD-449D-B1A9-C5F909A1851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Sheet1!$H$17</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99C-4A02-ABCC-F13E455B7D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99C-4A02-ABCC-F13E455B7D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99C-4A02-ABCC-F13E455B7D4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9C-4A02-ABCC-F13E455B7D4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99C-4A02-ABCC-F13E455B7D4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Sheet1!$H$18:$H$22</c:f>
              <c:numCache>
                <c:formatCode>General</c:formatCode>
                <c:ptCount val="5"/>
                <c:pt idx="0">
                  <c:v>3</c:v>
                </c:pt>
                <c:pt idx="1">
                  <c:v>3</c:v>
                </c:pt>
                <c:pt idx="2">
                  <c:v>3</c:v>
                </c:pt>
                <c:pt idx="3">
                  <c:v>6</c:v>
                </c:pt>
                <c:pt idx="4">
                  <c:v>1</c:v>
                </c:pt>
              </c:numCache>
            </c:numRef>
          </c:val>
          <c:extLst>
            <c:ext xmlns:c16="http://schemas.microsoft.com/office/drawing/2014/chart" uri="{C3380CC4-5D6E-409C-BE32-E72D297353CC}">
              <c16:uniqueId val="{0000000A-D99C-4A02-ABCC-F13E455B7D4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Sheet1!$H$17</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6F-43EB-BDE0-0A78B72406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6F-43EB-BDE0-0A78B724069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6F-43EB-BDE0-0A78B724069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6F-43EB-BDE0-0A78B724069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16F-43EB-BDE0-0A78B724069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Sheet1!$H$18:$H$22</c:f>
              <c:numCache>
                <c:formatCode>General</c:formatCode>
                <c:ptCount val="5"/>
                <c:pt idx="0">
                  <c:v>3</c:v>
                </c:pt>
                <c:pt idx="1">
                  <c:v>3</c:v>
                </c:pt>
                <c:pt idx="2">
                  <c:v>3</c:v>
                </c:pt>
                <c:pt idx="3">
                  <c:v>6</c:v>
                </c:pt>
                <c:pt idx="4">
                  <c:v>1</c:v>
                </c:pt>
              </c:numCache>
            </c:numRef>
          </c:val>
          <c:extLst>
            <c:ext xmlns:c16="http://schemas.microsoft.com/office/drawing/2014/chart" uri="{C3380CC4-5D6E-409C-BE32-E72D297353CC}">
              <c16:uniqueId val="{0000000A-616F-43EB-BDE0-0A78B724069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Sheet1!$B$9</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74C-48D5-BA37-2864B1C025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74C-48D5-BA37-2864B1C025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74C-48D5-BA37-2864B1C025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74C-48D5-BA37-2864B1C025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74C-48D5-BA37-2864B1C025E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Sheet1!$B$10:$B$14</c:f>
              <c:numCache>
                <c:formatCode>General</c:formatCode>
                <c:ptCount val="5"/>
                <c:pt idx="0">
                  <c:v>3</c:v>
                </c:pt>
                <c:pt idx="1">
                  <c:v>3</c:v>
                </c:pt>
                <c:pt idx="2">
                  <c:v>6</c:v>
                </c:pt>
                <c:pt idx="3">
                  <c:v>4</c:v>
                </c:pt>
                <c:pt idx="4">
                  <c:v>0</c:v>
                </c:pt>
              </c:numCache>
            </c:numRef>
          </c:val>
          <c:extLst>
            <c:ext xmlns:c16="http://schemas.microsoft.com/office/drawing/2014/chart" uri="{C3380CC4-5D6E-409C-BE32-E72D297353CC}">
              <c16:uniqueId val="{0000000A-574C-48D5-BA37-2864B1C025E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Sheet1!$I$1</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A6-4915-A74F-D250277831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A6-4915-A74F-D250277831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A6-4915-A74F-D250277831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A6-4915-A74F-D2502778311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4A6-4915-A74F-D2502778311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Sheet1!$I$2:$I$6</c:f>
              <c:numCache>
                <c:formatCode>General</c:formatCode>
                <c:ptCount val="5"/>
                <c:pt idx="0">
                  <c:v>1</c:v>
                </c:pt>
                <c:pt idx="1">
                  <c:v>3</c:v>
                </c:pt>
                <c:pt idx="2">
                  <c:v>3</c:v>
                </c:pt>
                <c:pt idx="3">
                  <c:v>3</c:v>
                </c:pt>
                <c:pt idx="4">
                  <c:v>7</c:v>
                </c:pt>
              </c:numCache>
            </c:numRef>
          </c:val>
          <c:extLst>
            <c:ext xmlns:c16="http://schemas.microsoft.com/office/drawing/2014/chart" uri="{C3380CC4-5D6E-409C-BE32-E72D297353CC}">
              <c16:uniqueId val="{0000000A-14A6-4915-A74F-D2502778311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Sheet1!$I$9</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9B-4154-A935-167CDE1BDD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9B-4154-A935-167CDE1BDD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9B-4154-A935-167CDE1BDD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9B-4154-A935-167CDE1BDDE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9B-4154-A935-167CDE1BDDE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Sheet1!$I$10:$I$14</c:f>
              <c:numCache>
                <c:formatCode>General</c:formatCode>
                <c:ptCount val="5"/>
                <c:pt idx="0">
                  <c:v>1</c:v>
                </c:pt>
                <c:pt idx="1">
                  <c:v>2</c:v>
                </c:pt>
                <c:pt idx="2">
                  <c:v>7</c:v>
                </c:pt>
                <c:pt idx="3">
                  <c:v>3</c:v>
                </c:pt>
                <c:pt idx="4">
                  <c:v>5</c:v>
                </c:pt>
              </c:numCache>
            </c:numRef>
          </c:val>
          <c:extLst>
            <c:ext xmlns:c16="http://schemas.microsoft.com/office/drawing/2014/chart" uri="{C3380CC4-5D6E-409C-BE32-E72D297353CC}">
              <c16:uniqueId val="{0000000A-D39B-4154-A935-167CDE1BDDE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Sheet1!$I$17</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EA-4750-B228-A491BC257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EA-4750-B228-A491BC2579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2EA-4750-B228-A491BC2579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2EA-4750-B228-A491BC2579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2EA-4750-B228-A491BC2579C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Sheet1!$I$18:$I$22</c:f>
              <c:numCache>
                <c:formatCode>General</c:formatCode>
                <c:ptCount val="5"/>
                <c:pt idx="0">
                  <c:v>0</c:v>
                </c:pt>
                <c:pt idx="1">
                  <c:v>1</c:v>
                </c:pt>
                <c:pt idx="2">
                  <c:v>6</c:v>
                </c:pt>
                <c:pt idx="3">
                  <c:v>5</c:v>
                </c:pt>
                <c:pt idx="4">
                  <c:v>4</c:v>
                </c:pt>
              </c:numCache>
            </c:numRef>
          </c:val>
          <c:extLst>
            <c:ext xmlns:c16="http://schemas.microsoft.com/office/drawing/2014/chart" uri="{C3380CC4-5D6E-409C-BE32-E72D297353CC}">
              <c16:uniqueId val="{0000000A-82EA-4750-B228-A491BC2579C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Sheet1!$I$25</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DAA-4B10-9E2B-D4FE2654636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DAA-4B10-9E2B-D4FE2654636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DAA-4B10-9E2B-D4FE2654636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DAA-4B10-9E2B-D4FE2654636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DAA-4B10-9E2B-D4FE2654636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Sheet1!$I$26:$I$30</c:f>
              <c:numCache>
                <c:formatCode>General</c:formatCode>
                <c:ptCount val="5"/>
                <c:pt idx="0">
                  <c:v>0</c:v>
                </c:pt>
                <c:pt idx="1">
                  <c:v>2</c:v>
                </c:pt>
                <c:pt idx="2">
                  <c:v>5</c:v>
                </c:pt>
                <c:pt idx="3">
                  <c:v>4</c:v>
                </c:pt>
                <c:pt idx="4">
                  <c:v>5</c:v>
                </c:pt>
              </c:numCache>
            </c:numRef>
          </c:val>
          <c:extLst>
            <c:ext xmlns:c16="http://schemas.microsoft.com/office/drawing/2014/chart" uri="{C3380CC4-5D6E-409C-BE32-E72D297353CC}">
              <c16:uniqueId val="{0000000A-2DAA-4B10-9E2B-D4FE2654636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Sheet1!$J$1</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A4-4448-B3AB-D777DDFDF0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A4-4448-B3AB-D777DDFDF0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A4-4448-B3AB-D777DDFDF0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A4-4448-B3AB-D777DDFDF08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A4-4448-B3AB-D777DDFDF08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Sheet1!$J$2:$J$6</c:f>
              <c:numCache>
                <c:formatCode>General</c:formatCode>
                <c:ptCount val="5"/>
                <c:pt idx="0">
                  <c:v>0</c:v>
                </c:pt>
                <c:pt idx="1">
                  <c:v>2</c:v>
                </c:pt>
                <c:pt idx="2">
                  <c:v>3</c:v>
                </c:pt>
                <c:pt idx="3">
                  <c:v>9</c:v>
                </c:pt>
                <c:pt idx="4">
                  <c:v>4</c:v>
                </c:pt>
              </c:numCache>
            </c:numRef>
          </c:val>
          <c:extLst>
            <c:ext xmlns:c16="http://schemas.microsoft.com/office/drawing/2014/chart" uri="{C3380CC4-5D6E-409C-BE32-E72D297353CC}">
              <c16:uniqueId val="{0000000A-D3A4-4448-B3AB-D777DDFDF08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Sheet1!$J$9</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50-4371-B95D-95BA499E77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50-4371-B95D-95BA499E77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50-4371-B95D-95BA499E77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50-4371-B95D-95BA499E77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250-4371-B95D-95BA499E779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Sheet1!$J$10:$J$14</c:f>
              <c:numCache>
                <c:formatCode>General</c:formatCode>
                <c:ptCount val="5"/>
                <c:pt idx="0">
                  <c:v>1</c:v>
                </c:pt>
                <c:pt idx="1">
                  <c:v>2</c:v>
                </c:pt>
                <c:pt idx="2">
                  <c:v>5</c:v>
                </c:pt>
                <c:pt idx="3">
                  <c:v>9</c:v>
                </c:pt>
                <c:pt idx="4">
                  <c:v>1</c:v>
                </c:pt>
              </c:numCache>
            </c:numRef>
          </c:val>
          <c:extLst>
            <c:ext xmlns:c16="http://schemas.microsoft.com/office/drawing/2014/chart" uri="{C3380CC4-5D6E-409C-BE32-E72D297353CC}">
              <c16:uniqueId val="{0000000A-7250-4371-B95D-95BA499E779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Sheet1!$J$17</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B5-4AC4-AC2D-9BFC93814C7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B5-4AC4-AC2D-9BFC93814C7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B5-4AC4-AC2D-9BFC93814C7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B5-4AC4-AC2D-9BFC93814C7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8B5-4AC4-AC2D-9BFC93814C7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Sheet1!$J$18:$J$22</c:f>
              <c:numCache>
                <c:formatCode>General</c:formatCode>
                <c:ptCount val="5"/>
                <c:pt idx="0">
                  <c:v>0</c:v>
                </c:pt>
                <c:pt idx="1">
                  <c:v>2</c:v>
                </c:pt>
                <c:pt idx="2">
                  <c:v>3</c:v>
                </c:pt>
                <c:pt idx="3">
                  <c:v>6</c:v>
                </c:pt>
                <c:pt idx="4">
                  <c:v>5</c:v>
                </c:pt>
              </c:numCache>
            </c:numRef>
          </c:val>
          <c:extLst>
            <c:ext xmlns:c16="http://schemas.microsoft.com/office/drawing/2014/chart" uri="{C3380CC4-5D6E-409C-BE32-E72D297353CC}">
              <c16:uniqueId val="{0000000A-98B5-4AC4-AC2D-9BFC93814C7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Sheet1!$J$25</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E06-4156-818D-DFB4BFE07A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E06-4156-818D-DFB4BFE07A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E06-4156-818D-DFB4BFE07A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E06-4156-818D-DFB4BFE07AC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E06-4156-818D-DFB4BFE07AC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Sheet1!$J$26:$J$30</c:f>
              <c:numCache>
                <c:formatCode>General</c:formatCode>
                <c:ptCount val="5"/>
                <c:pt idx="0">
                  <c:v>3</c:v>
                </c:pt>
                <c:pt idx="1">
                  <c:v>3</c:v>
                </c:pt>
                <c:pt idx="2">
                  <c:v>5</c:v>
                </c:pt>
                <c:pt idx="3">
                  <c:v>2</c:v>
                </c:pt>
                <c:pt idx="4">
                  <c:v>4</c:v>
                </c:pt>
              </c:numCache>
            </c:numRef>
          </c:val>
          <c:extLst>
            <c:ext xmlns:c16="http://schemas.microsoft.com/office/drawing/2014/chart" uri="{C3380CC4-5D6E-409C-BE32-E72D297353CC}">
              <c16:uniqueId val="{0000000A-7E06-4156-818D-DFB4BFE07AC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Sheet1!$B$25</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AF-4AA0-A3EA-94FE837095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AF-4AA0-A3EA-94FE837095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AF-4AA0-A3EA-94FE837095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AF-4AA0-A3EA-94FE8370952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AF-4AA0-A3EA-94FE8370952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Sheet1!$B$26:$B$30</c:f>
              <c:numCache>
                <c:formatCode>General</c:formatCode>
                <c:ptCount val="5"/>
                <c:pt idx="0">
                  <c:v>3</c:v>
                </c:pt>
                <c:pt idx="1">
                  <c:v>5</c:v>
                </c:pt>
                <c:pt idx="2">
                  <c:v>4</c:v>
                </c:pt>
                <c:pt idx="3">
                  <c:v>3</c:v>
                </c:pt>
                <c:pt idx="4">
                  <c:v>1</c:v>
                </c:pt>
              </c:numCache>
            </c:numRef>
          </c:val>
          <c:extLst>
            <c:ext xmlns:c16="http://schemas.microsoft.com/office/drawing/2014/chart" uri="{C3380CC4-5D6E-409C-BE32-E72D297353CC}">
              <c16:uniqueId val="{0000000A-B4AF-4AA0-A3EA-94FE8370952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Sheet1!$C$1</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53-4BB1-9712-C0C1E0E7DB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53-4BB1-9712-C0C1E0E7DB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53-4BB1-9712-C0C1E0E7DB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853-4BB1-9712-C0C1E0E7DB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853-4BB1-9712-C0C1E0E7DB8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2</c:v>
                </c:pt>
                <c:pt idx="1">
                  <c:v>1</c:v>
                </c:pt>
                <c:pt idx="2">
                  <c:v>6</c:v>
                </c:pt>
                <c:pt idx="3">
                  <c:v>4</c:v>
                </c:pt>
                <c:pt idx="4">
                  <c:v>4</c:v>
                </c:pt>
              </c:numCache>
            </c:numRef>
          </c:val>
          <c:extLst>
            <c:ext xmlns:c16="http://schemas.microsoft.com/office/drawing/2014/chart" uri="{C3380CC4-5D6E-409C-BE32-E72D297353CC}">
              <c16:uniqueId val="{0000000A-1853-4BB1-9712-C0C1E0E7DB85}"/>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Sheet1!$C$17</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9A-413B-AC19-0945609E43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9A-413B-AC19-0945609E43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9A-413B-AC19-0945609E43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9A-413B-AC19-0945609E435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9A-413B-AC19-0945609E435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Sheet1!$C$18:$C$22</c:f>
              <c:numCache>
                <c:formatCode>General</c:formatCode>
                <c:ptCount val="5"/>
                <c:pt idx="0">
                  <c:v>0</c:v>
                </c:pt>
                <c:pt idx="1">
                  <c:v>3</c:v>
                </c:pt>
                <c:pt idx="2">
                  <c:v>5</c:v>
                </c:pt>
                <c:pt idx="3">
                  <c:v>7</c:v>
                </c:pt>
                <c:pt idx="4">
                  <c:v>1</c:v>
                </c:pt>
              </c:numCache>
            </c:numRef>
          </c:val>
          <c:extLst>
            <c:ext xmlns:c16="http://schemas.microsoft.com/office/drawing/2014/chart" uri="{C3380CC4-5D6E-409C-BE32-E72D297353CC}">
              <c16:uniqueId val="{0000000A-3C9A-413B-AC19-0945609E435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Sheet1!$C$25</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1F0-440F-9927-D6422E8BE6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1F0-440F-9927-D6422E8BE6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1F0-440F-9927-D6422E8BE6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1F0-440F-9927-D6422E8BE60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1F0-440F-9927-D6422E8BE60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Sheet1!$C$26:$C$30</c:f>
              <c:numCache>
                <c:formatCode>General</c:formatCode>
                <c:ptCount val="5"/>
                <c:pt idx="0">
                  <c:v>4</c:v>
                </c:pt>
                <c:pt idx="1">
                  <c:v>6</c:v>
                </c:pt>
                <c:pt idx="2">
                  <c:v>3</c:v>
                </c:pt>
                <c:pt idx="3">
                  <c:v>3</c:v>
                </c:pt>
                <c:pt idx="4">
                  <c:v>0</c:v>
                </c:pt>
              </c:numCache>
            </c:numRef>
          </c:val>
          <c:extLst>
            <c:ext xmlns:c16="http://schemas.microsoft.com/office/drawing/2014/chart" uri="{C3380CC4-5D6E-409C-BE32-E72D297353CC}">
              <c16:uniqueId val="{0000000A-01F0-440F-9927-D6422E8BE60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Sheet1!$C$9</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89-46E7-B9B8-266AB3AA4D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89-46E7-B9B8-266AB3AA4D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89-46E7-B9B8-266AB3AA4D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89-46E7-B9B8-266AB3AA4D7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89-46E7-B9B8-266AB3AA4D7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Sheet1!$C$10:$C$14</c:f>
              <c:numCache>
                <c:formatCode>General</c:formatCode>
                <c:ptCount val="5"/>
                <c:pt idx="0">
                  <c:v>2</c:v>
                </c:pt>
                <c:pt idx="1">
                  <c:v>3</c:v>
                </c:pt>
                <c:pt idx="2">
                  <c:v>10</c:v>
                </c:pt>
                <c:pt idx="3">
                  <c:v>3</c:v>
                </c:pt>
                <c:pt idx="4">
                  <c:v>0</c:v>
                </c:pt>
              </c:numCache>
            </c:numRef>
          </c:val>
          <c:extLst>
            <c:ext xmlns:c16="http://schemas.microsoft.com/office/drawing/2014/chart" uri="{C3380CC4-5D6E-409C-BE32-E72D297353CC}">
              <c16:uniqueId val="{0000000A-BF89-46E7-B9B8-266AB3AA4D7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F91D9D-FDF1-4757-95E4-F78834A025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3A3E740-7DF7-49E0-8E46-184127346BA3}">
      <dgm:prSet/>
      <dgm:spPr/>
      <dgm:t>
        <a:bodyPr/>
        <a:lstStyle/>
        <a:p>
          <a:r>
            <a:rPr lang="ja-JP" altLang="en-US" dirty="0"/>
            <a:t>１．</a:t>
          </a:r>
          <a:r>
            <a:rPr lang="ja-JP" dirty="0"/>
            <a:t>序論</a:t>
          </a:r>
          <a:endParaRPr lang="en-US" dirty="0"/>
        </a:p>
      </dgm:t>
    </dgm:pt>
    <dgm:pt modelId="{DA0DBB4B-D070-4486-A025-E5A93733C823}" type="parTrans" cxnId="{F0FD05F7-8FC6-45E5-9DE3-21B1D5139A76}">
      <dgm:prSet/>
      <dgm:spPr/>
      <dgm:t>
        <a:bodyPr/>
        <a:lstStyle/>
        <a:p>
          <a:endParaRPr lang="en-US"/>
        </a:p>
      </dgm:t>
    </dgm:pt>
    <dgm:pt modelId="{FBDDC293-E2AA-4DE7-B712-21DECD04AAE2}" type="sibTrans" cxnId="{F0FD05F7-8FC6-45E5-9DE3-21B1D5139A76}">
      <dgm:prSet/>
      <dgm:spPr/>
      <dgm:t>
        <a:bodyPr/>
        <a:lstStyle/>
        <a:p>
          <a:endParaRPr lang="en-US"/>
        </a:p>
      </dgm:t>
    </dgm:pt>
    <dgm:pt modelId="{16CB5A6F-3556-4D07-A0B2-1D9C51777006}">
      <dgm:prSet/>
      <dgm:spPr/>
      <dgm:t>
        <a:bodyPr/>
        <a:lstStyle/>
        <a:p>
          <a:r>
            <a:rPr lang="ja-JP" altLang="en-US" dirty="0"/>
            <a:t>２．</a:t>
          </a:r>
          <a:r>
            <a:rPr lang="ja-JP" dirty="0"/>
            <a:t>事前調査</a:t>
          </a:r>
          <a:endParaRPr lang="en-US" dirty="0"/>
        </a:p>
      </dgm:t>
    </dgm:pt>
    <dgm:pt modelId="{7C685834-1E9F-43A7-9215-870018178521}" type="parTrans" cxnId="{E35A377D-9509-487E-8539-E0C85D004E7A}">
      <dgm:prSet/>
      <dgm:spPr/>
      <dgm:t>
        <a:bodyPr/>
        <a:lstStyle/>
        <a:p>
          <a:endParaRPr lang="en-US"/>
        </a:p>
      </dgm:t>
    </dgm:pt>
    <dgm:pt modelId="{25875687-3A32-44C9-A526-5DEB69A4996D}" type="sibTrans" cxnId="{E35A377D-9509-487E-8539-E0C85D004E7A}">
      <dgm:prSet/>
      <dgm:spPr/>
      <dgm:t>
        <a:bodyPr/>
        <a:lstStyle/>
        <a:p>
          <a:endParaRPr lang="en-US"/>
        </a:p>
      </dgm:t>
    </dgm:pt>
    <dgm:pt modelId="{347D5D29-1825-4FEF-9447-EAF32A91CB5D}">
      <dgm:prSet/>
      <dgm:spPr/>
      <dgm:t>
        <a:bodyPr/>
        <a:lstStyle/>
        <a:p>
          <a:r>
            <a:rPr lang="ja-JP" altLang="en-US" dirty="0"/>
            <a:t>３．</a:t>
          </a:r>
          <a:r>
            <a:rPr lang="ja-JP" dirty="0"/>
            <a:t>改善案の</a:t>
          </a:r>
          <a:r>
            <a:rPr lang="ja-JP" altLang="en-US" dirty="0"/>
            <a:t>提案</a:t>
          </a:r>
          <a:endParaRPr lang="en-US" dirty="0"/>
        </a:p>
      </dgm:t>
    </dgm:pt>
    <dgm:pt modelId="{26D006CC-86D3-4867-A601-44E1791715A9}" type="parTrans" cxnId="{270AB937-5E22-4795-9682-67BF91B880A9}">
      <dgm:prSet/>
      <dgm:spPr/>
      <dgm:t>
        <a:bodyPr/>
        <a:lstStyle/>
        <a:p>
          <a:endParaRPr lang="en-US"/>
        </a:p>
      </dgm:t>
    </dgm:pt>
    <dgm:pt modelId="{6A5FDAA4-91BC-4631-817D-EAB51B40067B}" type="sibTrans" cxnId="{270AB937-5E22-4795-9682-67BF91B880A9}">
      <dgm:prSet/>
      <dgm:spPr/>
      <dgm:t>
        <a:bodyPr/>
        <a:lstStyle/>
        <a:p>
          <a:endParaRPr lang="en-US"/>
        </a:p>
      </dgm:t>
    </dgm:pt>
    <dgm:pt modelId="{5704D76F-03CD-4557-8C5B-DE8C05DB5763}">
      <dgm:prSet/>
      <dgm:spPr/>
      <dgm:t>
        <a:bodyPr/>
        <a:lstStyle/>
        <a:p>
          <a:r>
            <a:rPr lang="ja-JP" altLang="en-US" dirty="0"/>
            <a:t>４．</a:t>
          </a:r>
          <a:r>
            <a:rPr lang="ja-JP" dirty="0"/>
            <a:t>研究結果</a:t>
          </a:r>
          <a:endParaRPr lang="en-US" dirty="0"/>
        </a:p>
      </dgm:t>
    </dgm:pt>
    <dgm:pt modelId="{11AFF5DF-C53D-483E-8820-A47B0E8FBBA9}" type="parTrans" cxnId="{1B45EA42-C662-435C-89BF-00FFFAD1CA70}">
      <dgm:prSet/>
      <dgm:spPr/>
      <dgm:t>
        <a:bodyPr/>
        <a:lstStyle/>
        <a:p>
          <a:endParaRPr lang="en-US"/>
        </a:p>
      </dgm:t>
    </dgm:pt>
    <dgm:pt modelId="{14BCAB88-33B1-49D0-B01F-DADC551A147D}" type="sibTrans" cxnId="{1B45EA42-C662-435C-89BF-00FFFAD1CA70}">
      <dgm:prSet/>
      <dgm:spPr/>
      <dgm:t>
        <a:bodyPr/>
        <a:lstStyle/>
        <a:p>
          <a:endParaRPr lang="en-US"/>
        </a:p>
      </dgm:t>
    </dgm:pt>
    <dgm:pt modelId="{4CC4535B-1533-4E76-B824-5FAB494F4AC8}">
      <dgm:prSet/>
      <dgm:spPr/>
      <dgm:t>
        <a:bodyPr/>
        <a:lstStyle/>
        <a:p>
          <a:r>
            <a:rPr lang="ja-JP" altLang="en-US" dirty="0"/>
            <a:t>５．</a:t>
          </a:r>
          <a:r>
            <a:rPr lang="ja-JP" dirty="0"/>
            <a:t>まとめ</a:t>
          </a:r>
          <a:endParaRPr lang="en-US" dirty="0"/>
        </a:p>
      </dgm:t>
    </dgm:pt>
    <dgm:pt modelId="{47523E1B-3978-4D1F-BCCB-BB248E59A0AD}" type="parTrans" cxnId="{B7F0F3CF-2AE8-4175-AF51-4C5B6BD8EC45}">
      <dgm:prSet/>
      <dgm:spPr/>
      <dgm:t>
        <a:bodyPr/>
        <a:lstStyle/>
        <a:p>
          <a:endParaRPr lang="en-US"/>
        </a:p>
      </dgm:t>
    </dgm:pt>
    <dgm:pt modelId="{6743C7DD-38AE-4DD6-AF34-CF84C779E340}" type="sibTrans" cxnId="{B7F0F3CF-2AE8-4175-AF51-4C5B6BD8EC45}">
      <dgm:prSet/>
      <dgm:spPr/>
      <dgm:t>
        <a:bodyPr/>
        <a:lstStyle/>
        <a:p>
          <a:endParaRPr lang="en-US"/>
        </a:p>
      </dgm:t>
    </dgm:pt>
    <dgm:pt modelId="{732D11A1-EFF4-4DCF-8570-90C5FC84A98B}">
      <dgm:prSet/>
      <dgm:spPr/>
      <dgm:t>
        <a:bodyPr/>
        <a:lstStyle/>
        <a:p>
          <a:r>
            <a:rPr lang="ja-JP" altLang="en-US" dirty="0"/>
            <a:t>６．</a:t>
          </a:r>
          <a:r>
            <a:rPr lang="ja-JP" dirty="0"/>
            <a:t>考察</a:t>
          </a:r>
          <a:endParaRPr lang="en-US" dirty="0"/>
        </a:p>
      </dgm:t>
    </dgm:pt>
    <dgm:pt modelId="{7568E8D2-FA4E-4F40-B323-459E3E1961B0}" type="parTrans" cxnId="{99BA0262-E25C-4310-A50D-6DCD5A94D10E}">
      <dgm:prSet/>
      <dgm:spPr/>
      <dgm:t>
        <a:bodyPr/>
        <a:lstStyle/>
        <a:p>
          <a:endParaRPr lang="en-US"/>
        </a:p>
      </dgm:t>
    </dgm:pt>
    <dgm:pt modelId="{4681E7AF-4593-4552-A13A-157BE41A82CB}" type="sibTrans" cxnId="{99BA0262-E25C-4310-A50D-6DCD5A94D10E}">
      <dgm:prSet/>
      <dgm:spPr/>
      <dgm:t>
        <a:bodyPr/>
        <a:lstStyle/>
        <a:p>
          <a:endParaRPr lang="en-US"/>
        </a:p>
      </dgm:t>
    </dgm:pt>
    <dgm:pt modelId="{87E2001A-8C4E-4F25-9616-7BBC7AB8E142}" type="pres">
      <dgm:prSet presAssocID="{54F91D9D-FDF1-4757-95E4-F78834A02514}" presName="vert0" presStyleCnt="0">
        <dgm:presLayoutVars>
          <dgm:dir/>
          <dgm:animOne val="branch"/>
          <dgm:animLvl val="lvl"/>
        </dgm:presLayoutVars>
      </dgm:prSet>
      <dgm:spPr/>
    </dgm:pt>
    <dgm:pt modelId="{5D8A2247-66F2-4B16-9F04-7C18BFC20FB9}" type="pres">
      <dgm:prSet presAssocID="{F3A3E740-7DF7-49E0-8E46-184127346BA3}" presName="thickLine" presStyleLbl="alignNode1" presStyleIdx="0" presStyleCnt="6"/>
      <dgm:spPr/>
    </dgm:pt>
    <dgm:pt modelId="{79D4CA24-6A98-47B7-BD1D-E3E157934E6E}" type="pres">
      <dgm:prSet presAssocID="{F3A3E740-7DF7-49E0-8E46-184127346BA3}" presName="horz1" presStyleCnt="0"/>
      <dgm:spPr/>
    </dgm:pt>
    <dgm:pt modelId="{0AD3774A-B950-443A-B244-DC03D4AF2716}" type="pres">
      <dgm:prSet presAssocID="{F3A3E740-7DF7-49E0-8E46-184127346BA3}" presName="tx1" presStyleLbl="revTx" presStyleIdx="0" presStyleCnt="6"/>
      <dgm:spPr/>
    </dgm:pt>
    <dgm:pt modelId="{07610526-7B8C-4979-B02A-24F4C3E56A87}" type="pres">
      <dgm:prSet presAssocID="{F3A3E740-7DF7-49E0-8E46-184127346BA3}" presName="vert1" presStyleCnt="0"/>
      <dgm:spPr/>
    </dgm:pt>
    <dgm:pt modelId="{FA1B9CCF-1BCF-42CD-B6DE-C8514526164D}" type="pres">
      <dgm:prSet presAssocID="{16CB5A6F-3556-4D07-A0B2-1D9C51777006}" presName="thickLine" presStyleLbl="alignNode1" presStyleIdx="1" presStyleCnt="6"/>
      <dgm:spPr/>
    </dgm:pt>
    <dgm:pt modelId="{CD8A18F5-A64A-4F92-9E69-DC8822E5D00C}" type="pres">
      <dgm:prSet presAssocID="{16CB5A6F-3556-4D07-A0B2-1D9C51777006}" presName="horz1" presStyleCnt="0"/>
      <dgm:spPr/>
    </dgm:pt>
    <dgm:pt modelId="{D43BB688-86D1-4199-A30F-BB4391932024}" type="pres">
      <dgm:prSet presAssocID="{16CB5A6F-3556-4D07-A0B2-1D9C51777006}" presName="tx1" presStyleLbl="revTx" presStyleIdx="1" presStyleCnt="6"/>
      <dgm:spPr/>
    </dgm:pt>
    <dgm:pt modelId="{CA911BF3-3239-41B5-B3CA-34C32A470CA7}" type="pres">
      <dgm:prSet presAssocID="{16CB5A6F-3556-4D07-A0B2-1D9C51777006}" presName="vert1" presStyleCnt="0"/>
      <dgm:spPr/>
    </dgm:pt>
    <dgm:pt modelId="{8996AC70-D663-4138-A179-320C3E184502}" type="pres">
      <dgm:prSet presAssocID="{347D5D29-1825-4FEF-9447-EAF32A91CB5D}" presName="thickLine" presStyleLbl="alignNode1" presStyleIdx="2" presStyleCnt="6"/>
      <dgm:spPr/>
    </dgm:pt>
    <dgm:pt modelId="{AF3DBF3A-52D4-4DC9-9088-FE106C8BFE7C}" type="pres">
      <dgm:prSet presAssocID="{347D5D29-1825-4FEF-9447-EAF32A91CB5D}" presName="horz1" presStyleCnt="0"/>
      <dgm:spPr/>
    </dgm:pt>
    <dgm:pt modelId="{CDD1B157-387F-4F2F-BAB5-758086059716}" type="pres">
      <dgm:prSet presAssocID="{347D5D29-1825-4FEF-9447-EAF32A91CB5D}" presName="tx1" presStyleLbl="revTx" presStyleIdx="2" presStyleCnt="6"/>
      <dgm:spPr/>
    </dgm:pt>
    <dgm:pt modelId="{C1CA821E-F525-45A5-95AE-46DB0F0568BE}" type="pres">
      <dgm:prSet presAssocID="{347D5D29-1825-4FEF-9447-EAF32A91CB5D}" presName="vert1" presStyleCnt="0"/>
      <dgm:spPr/>
    </dgm:pt>
    <dgm:pt modelId="{64B42D9A-3E9B-4ADE-B1CD-18656F7B25DE}" type="pres">
      <dgm:prSet presAssocID="{5704D76F-03CD-4557-8C5B-DE8C05DB5763}" presName="thickLine" presStyleLbl="alignNode1" presStyleIdx="3" presStyleCnt="6"/>
      <dgm:spPr/>
    </dgm:pt>
    <dgm:pt modelId="{BA40D454-D664-499E-93FD-8A4EB3A30977}" type="pres">
      <dgm:prSet presAssocID="{5704D76F-03CD-4557-8C5B-DE8C05DB5763}" presName="horz1" presStyleCnt="0"/>
      <dgm:spPr/>
    </dgm:pt>
    <dgm:pt modelId="{65AA41FA-7AE1-4A2F-816A-258F8FFE177B}" type="pres">
      <dgm:prSet presAssocID="{5704D76F-03CD-4557-8C5B-DE8C05DB5763}" presName="tx1" presStyleLbl="revTx" presStyleIdx="3" presStyleCnt="6"/>
      <dgm:spPr/>
    </dgm:pt>
    <dgm:pt modelId="{F5133E5F-4A5C-4373-996A-42C1D9200B56}" type="pres">
      <dgm:prSet presAssocID="{5704D76F-03CD-4557-8C5B-DE8C05DB5763}" presName="vert1" presStyleCnt="0"/>
      <dgm:spPr/>
    </dgm:pt>
    <dgm:pt modelId="{B7E21C52-9293-42D3-A2A6-B142F69B10ED}" type="pres">
      <dgm:prSet presAssocID="{4CC4535B-1533-4E76-B824-5FAB494F4AC8}" presName="thickLine" presStyleLbl="alignNode1" presStyleIdx="4" presStyleCnt="6"/>
      <dgm:spPr/>
    </dgm:pt>
    <dgm:pt modelId="{876905A7-DCA4-4470-93A1-873D424C34D0}" type="pres">
      <dgm:prSet presAssocID="{4CC4535B-1533-4E76-B824-5FAB494F4AC8}" presName="horz1" presStyleCnt="0"/>
      <dgm:spPr/>
    </dgm:pt>
    <dgm:pt modelId="{5B14BD68-C870-425D-BDDB-2B8D38C60E3D}" type="pres">
      <dgm:prSet presAssocID="{4CC4535B-1533-4E76-B824-5FAB494F4AC8}" presName="tx1" presStyleLbl="revTx" presStyleIdx="4" presStyleCnt="6"/>
      <dgm:spPr/>
    </dgm:pt>
    <dgm:pt modelId="{FF0D3558-1756-48E9-9E47-5734B6F5F8A6}" type="pres">
      <dgm:prSet presAssocID="{4CC4535B-1533-4E76-B824-5FAB494F4AC8}" presName="vert1" presStyleCnt="0"/>
      <dgm:spPr/>
    </dgm:pt>
    <dgm:pt modelId="{46EEC37A-C023-4A3B-8940-1882D28997B3}" type="pres">
      <dgm:prSet presAssocID="{732D11A1-EFF4-4DCF-8570-90C5FC84A98B}" presName="thickLine" presStyleLbl="alignNode1" presStyleIdx="5" presStyleCnt="6"/>
      <dgm:spPr/>
    </dgm:pt>
    <dgm:pt modelId="{D6695C2F-EE23-4149-BDE8-5A6CF7F4BFA6}" type="pres">
      <dgm:prSet presAssocID="{732D11A1-EFF4-4DCF-8570-90C5FC84A98B}" presName="horz1" presStyleCnt="0"/>
      <dgm:spPr/>
    </dgm:pt>
    <dgm:pt modelId="{7B60F2D3-B728-4893-BF17-4DD66A386C10}" type="pres">
      <dgm:prSet presAssocID="{732D11A1-EFF4-4DCF-8570-90C5FC84A98B}" presName="tx1" presStyleLbl="revTx" presStyleIdx="5" presStyleCnt="6"/>
      <dgm:spPr/>
    </dgm:pt>
    <dgm:pt modelId="{BAC2D9AF-8CD4-4E75-A049-3EA209DC1881}" type="pres">
      <dgm:prSet presAssocID="{732D11A1-EFF4-4DCF-8570-90C5FC84A98B}" presName="vert1" presStyleCnt="0"/>
      <dgm:spPr/>
    </dgm:pt>
  </dgm:ptLst>
  <dgm:cxnLst>
    <dgm:cxn modelId="{270AB937-5E22-4795-9682-67BF91B880A9}" srcId="{54F91D9D-FDF1-4757-95E4-F78834A02514}" destId="{347D5D29-1825-4FEF-9447-EAF32A91CB5D}" srcOrd="2" destOrd="0" parTransId="{26D006CC-86D3-4867-A601-44E1791715A9}" sibTransId="{6A5FDAA4-91BC-4631-817D-EAB51B40067B}"/>
    <dgm:cxn modelId="{99BA0262-E25C-4310-A50D-6DCD5A94D10E}" srcId="{54F91D9D-FDF1-4757-95E4-F78834A02514}" destId="{732D11A1-EFF4-4DCF-8570-90C5FC84A98B}" srcOrd="5" destOrd="0" parTransId="{7568E8D2-FA4E-4F40-B323-459E3E1961B0}" sibTransId="{4681E7AF-4593-4552-A13A-157BE41A82CB}"/>
    <dgm:cxn modelId="{6E1D3C62-384C-4203-9F9F-7E813DB09427}" type="presOf" srcId="{732D11A1-EFF4-4DCF-8570-90C5FC84A98B}" destId="{7B60F2D3-B728-4893-BF17-4DD66A386C10}" srcOrd="0" destOrd="0" presId="urn:microsoft.com/office/officeart/2008/layout/LinedList"/>
    <dgm:cxn modelId="{1B45EA42-C662-435C-89BF-00FFFAD1CA70}" srcId="{54F91D9D-FDF1-4757-95E4-F78834A02514}" destId="{5704D76F-03CD-4557-8C5B-DE8C05DB5763}" srcOrd="3" destOrd="0" parTransId="{11AFF5DF-C53D-483E-8820-A47B0E8FBBA9}" sibTransId="{14BCAB88-33B1-49D0-B01F-DADC551A147D}"/>
    <dgm:cxn modelId="{6635F84F-EA2D-47D9-8A10-31F8098F4991}" type="presOf" srcId="{F3A3E740-7DF7-49E0-8E46-184127346BA3}" destId="{0AD3774A-B950-443A-B244-DC03D4AF2716}" srcOrd="0" destOrd="0" presId="urn:microsoft.com/office/officeart/2008/layout/LinedList"/>
    <dgm:cxn modelId="{E35A377D-9509-487E-8539-E0C85D004E7A}" srcId="{54F91D9D-FDF1-4757-95E4-F78834A02514}" destId="{16CB5A6F-3556-4D07-A0B2-1D9C51777006}" srcOrd="1" destOrd="0" parTransId="{7C685834-1E9F-43A7-9215-870018178521}" sibTransId="{25875687-3A32-44C9-A526-5DEB69A4996D}"/>
    <dgm:cxn modelId="{AC892F81-9F6A-4775-960D-4F75E85DDED2}" type="presOf" srcId="{16CB5A6F-3556-4D07-A0B2-1D9C51777006}" destId="{D43BB688-86D1-4199-A30F-BB4391932024}" srcOrd="0" destOrd="0" presId="urn:microsoft.com/office/officeart/2008/layout/LinedList"/>
    <dgm:cxn modelId="{FC5DC496-C3CA-45F6-B22C-1B0FB4EC067F}" type="presOf" srcId="{4CC4535B-1533-4E76-B824-5FAB494F4AC8}" destId="{5B14BD68-C870-425D-BDDB-2B8D38C60E3D}" srcOrd="0" destOrd="0" presId="urn:microsoft.com/office/officeart/2008/layout/LinedList"/>
    <dgm:cxn modelId="{1663E496-8084-4152-84A9-7EA1A84CB348}" type="presOf" srcId="{347D5D29-1825-4FEF-9447-EAF32A91CB5D}" destId="{CDD1B157-387F-4F2F-BAB5-758086059716}" srcOrd="0" destOrd="0" presId="urn:microsoft.com/office/officeart/2008/layout/LinedList"/>
    <dgm:cxn modelId="{EF0C589F-4166-4C4B-8698-1A682A23CDF5}" type="presOf" srcId="{5704D76F-03CD-4557-8C5B-DE8C05DB5763}" destId="{65AA41FA-7AE1-4A2F-816A-258F8FFE177B}" srcOrd="0" destOrd="0" presId="urn:microsoft.com/office/officeart/2008/layout/LinedList"/>
    <dgm:cxn modelId="{B7F0F3CF-2AE8-4175-AF51-4C5B6BD8EC45}" srcId="{54F91D9D-FDF1-4757-95E4-F78834A02514}" destId="{4CC4535B-1533-4E76-B824-5FAB494F4AC8}" srcOrd="4" destOrd="0" parTransId="{47523E1B-3978-4D1F-BCCB-BB248E59A0AD}" sibTransId="{6743C7DD-38AE-4DD6-AF34-CF84C779E340}"/>
    <dgm:cxn modelId="{5E6BD3E3-FDA6-4A74-AC7C-E5FB90290C0D}" type="presOf" srcId="{54F91D9D-FDF1-4757-95E4-F78834A02514}" destId="{87E2001A-8C4E-4F25-9616-7BBC7AB8E142}" srcOrd="0" destOrd="0" presId="urn:microsoft.com/office/officeart/2008/layout/LinedList"/>
    <dgm:cxn modelId="{F0FD05F7-8FC6-45E5-9DE3-21B1D5139A76}" srcId="{54F91D9D-FDF1-4757-95E4-F78834A02514}" destId="{F3A3E740-7DF7-49E0-8E46-184127346BA3}" srcOrd="0" destOrd="0" parTransId="{DA0DBB4B-D070-4486-A025-E5A93733C823}" sibTransId="{FBDDC293-E2AA-4DE7-B712-21DECD04AAE2}"/>
    <dgm:cxn modelId="{96B9C0E1-A7B1-45EC-83A1-029977D44D4D}" type="presParOf" srcId="{87E2001A-8C4E-4F25-9616-7BBC7AB8E142}" destId="{5D8A2247-66F2-4B16-9F04-7C18BFC20FB9}" srcOrd="0" destOrd="0" presId="urn:microsoft.com/office/officeart/2008/layout/LinedList"/>
    <dgm:cxn modelId="{76F156E6-7552-466B-A037-C4A0DA28503A}" type="presParOf" srcId="{87E2001A-8C4E-4F25-9616-7BBC7AB8E142}" destId="{79D4CA24-6A98-47B7-BD1D-E3E157934E6E}" srcOrd="1" destOrd="0" presId="urn:microsoft.com/office/officeart/2008/layout/LinedList"/>
    <dgm:cxn modelId="{B1AB30C4-E101-4863-AC6B-3D26958E64CE}" type="presParOf" srcId="{79D4CA24-6A98-47B7-BD1D-E3E157934E6E}" destId="{0AD3774A-B950-443A-B244-DC03D4AF2716}" srcOrd="0" destOrd="0" presId="urn:microsoft.com/office/officeart/2008/layout/LinedList"/>
    <dgm:cxn modelId="{AE140677-A30C-4F4A-9206-4995F3AECC03}" type="presParOf" srcId="{79D4CA24-6A98-47B7-BD1D-E3E157934E6E}" destId="{07610526-7B8C-4979-B02A-24F4C3E56A87}" srcOrd="1" destOrd="0" presId="urn:microsoft.com/office/officeart/2008/layout/LinedList"/>
    <dgm:cxn modelId="{858D7088-F3A9-47EC-9702-6BA4816AB4C5}" type="presParOf" srcId="{87E2001A-8C4E-4F25-9616-7BBC7AB8E142}" destId="{FA1B9CCF-1BCF-42CD-B6DE-C8514526164D}" srcOrd="2" destOrd="0" presId="urn:microsoft.com/office/officeart/2008/layout/LinedList"/>
    <dgm:cxn modelId="{B7C0CC4F-F554-4F16-9490-C9C8BCAF51C9}" type="presParOf" srcId="{87E2001A-8C4E-4F25-9616-7BBC7AB8E142}" destId="{CD8A18F5-A64A-4F92-9E69-DC8822E5D00C}" srcOrd="3" destOrd="0" presId="urn:microsoft.com/office/officeart/2008/layout/LinedList"/>
    <dgm:cxn modelId="{02470C2E-EC0F-4886-A06E-9383BE2D7F18}" type="presParOf" srcId="{CD8A18F5-A64A-4F92-9E69-DC8822E5D00C}" destId="{D43BB688-86D1-4199-A30F-BB4391932024}" srcOrd="0" destOrd="0" presId="urn:microsoft.com/office/officeart/2008/layout/LinedList"/>
    <dgm:cxn modelId="{1A4C3FE9-DD85-49F8-AFFA-3FD343DB6B9A}" type="presParOf" srcId="{CD8A18F5-A64A-4F92-9E69-DC8822E5D00C}" destId="{CA911BF3-3239-41B5-B3CA-34C32A470CA7}" srcOrd="1" destOrd="0" presId="urn:microsoft.com/office/officeart/2008/layout/LinedList"/>
    <dgm:cxn modelId="{E6A8391D-7175-4306-AD9D-05D0067186B0}" type="presParOf" srcId="{87E2001A-8C4E-4F25-9616-7BBC7AB8E142}" destId="{8996AC70-D663-4138-A179-320C3E184502}" srcOrd="4" destOrd="0" presId="urn:microsoft.com/office/officeart/2008/layout/LinedList"/>
    <dgm:cxn modelId="{A33A9810-5592-484E-9B35-FC9180F70423}" type="presParOf" srcId="{87E2001A-8C4E-4F25-9616-7BBC7AB8E142}" destId="{AF3DBF3A-52D4-4DC9-9088-FE106C8BFE7C}" srcOrd="5" destOrd="0" presId="urn:microsoft.com/office/officeart/2008/layout/LinedList"/>
    <dgm:cxn modelId="{750FE08A-3B08-47C0-8041-39BF11CEDB67}" type="presParOf" srcId="{AF3DBF3A-52D4-4DC9-9088-FE106C8BFE7C}" destId="{CDD1B157-387F-4F2F-BAB5-758086059716}" srcOrd="0" destOrd="0" presId="urn:microsoft.com/office/officeart/2008/layout/LinedList"/>
    <dgm:cxn modelId="{B4517707-F825-4C0E-B2E3-A9BC9F1FE235}" type="presParOf" srcId="{AF3DBF3A-52D4-4DC9-9088-FE106C8BFE7C}" destId="{C1CA821E-F525-45A5-95AE-46DB0F0568BE}" srcOrd="1" destOrd="0" presId="urn:microsoft.com/office/officeart/2008/layout/LinedList"/>
    <dgm:cxn modelId="{244C01DD-AE44-4D1A-87AE-5588820B166B}" type="presParOf" srcId="{87E2001A-8C4E-4F25-9616-7BBC7AB8E142}" destId="{64B42D9A-3E9B-4ADE-B1CD-18656F7B25DE}" srcOrd="6" destOrd="0" presId="urn:microsoft.com/office/officeart/2008/layout/LinedList"/>
    <dgm:cxn modelId="{0D63DA99-7033-459E-A184-16C0B0A747E9}" type="presParOf" srcId="{87E2001A-8C4E-4F25-9616-7BBC7AB8E142}" destId="{BA40D454-D664-499E-93FD-8A4EB3A30977}" srcOrd="7" destOrd="0" presId="urn:microsoft.com/office/officeart/2008/layout/LinedList"/>
    <dgm:cxn modelId="{8B504CF0-5092-479C-84D1-6E14F39F92C9}" type="presParOf" srcId="{BA40D454-D664-499E-93FD-8A4EB3A30977}" destId="{65AA41FA-7AE1-4A2F-816A-258F8FFE177B}" srcOrd="0" destOrd="0" presId="urn:microsoft.com/office/officeart/2008/layout/LinedList"/>
    <dgm:cxn modelId="{9ED4CD81-069B-4E31-A942-2819E2968895}" type="presParOf" srcId="{BA40D454-D664-499E-93FD-8A4EB3A30977}" destId="{F5133E5F-4A5C-4373-996A-42C1D9200B56}" srcOrd="1" destOrd="0" presId="urn:microsoft.com/office/officeart/2008/layout/LinedList"/>
    <dgm:cxn modelId="{A5C9F1F1-64DA-4214-87A6-F7003977237D}" type="presParOf" srcId="{87E2001A-8C4E-4F25-9616-7BBC7AB8E142}" destId="{B7E21C52-9293-42D3-A2A6-B142F69B10ED}" srcOrd="8" destOrd="0" presId="urn:microsoft.com/office/officeart/2008/layout/LinedList"/>
    <dgm:cxn modelId="{61B7403B-8FC9-4EF6-B2B1-DE774225EB12}" type="presParOf" srcId="{87E2001A-8C4E-4F25-9616-7BBC7AB8E142}" destId="{876905A7-DCA4-4470-93A1-873D424C34D0}" srcOrd="9" destOrd="0" presId="urn:microsoft.com/office/officeart/2008/layout/LinedList"/>
    <dgm:cxn modelId="{7E724CF7-37DF-435B-B463-CC527AE42720}" type="presParOf" srcId="{876905A7-DCA4-4470-93A1-873D424C34D0}" destId="{5B14BD68-C870-425D-BDDB-2B8D38C60E3D}" srcOrd="0" destOrd="0" presId="urn:microsoft.com/office/officeart/2008/layout/LinedList"/>
    <dgm:cxn modelId="{F08A3FBB-D4CA-4AA0-81C4-10D69CA6FB95}" type="presParOf" srcId="{876905A7-DCA4-4470-93A1-873D424C34D0}" destId="{FF0D3558-1756-48E9-9E47-5734B6F5F8A6}" srcOrd="1" destOrd="0" presId="urn:microsoft.com/office/officeart/2008/layout/LinedList"/>
    <dgm:cxn modelId="{D352D10B-39FA-4F0C-92F1-B4DDBE2D1B66}" type="presParOf" srcId="{87E2001A-8C4E-4F25-9616-7BBC7AB8E142}" destId="{46EEC37A-C023-4A3B-8940-1882D28997B3}" srcOrd="10" destOrd="0" presId="urn:microsoft.com/office/officeart/2008/layout/LinedList"/>
    <dgm:cxn modelId="{6E8B6053-1B98-408D-BC2E-A5620A971D1D}" type="presParOf" srcId="{87E2001A-8C4E-4F25-9616-7BBC7AB8E142}" destId="{D6695C2F-EE23-4149-BDE8-5A6CF7F4BFA6}" srcOrd="11" destOrd="0" presId="urn:microsoft.com/office/officeart/2008/layout/LinedList"/>
    <dgm:cxn modelId="{AAD5E315-BD32-4E61-99AF-584ADE9DC657}" type="presParOf" srcId="{D6695C2F-EE23-4149-BDE8-5A6CF7F4BFA6}" destId="{7B60F2D3-B728-4893-BF17-4DD66A386C10}" srcOrd="0" destOrd="0" presId="urn:microsoft.com/office/officeart/2008/layout/LinedList"/>
    <dgm:cxn modelId="{2E98F0D8-93CF-4396-B568-D5D3D861D294}" type="presParOf" srcId="{D6695C2F-EE23-4149-BDE8-5A6CF7F4BFA6}" destId="{BAC2D9AF-8CD4-4E75-A049-3EA209DC18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216CB-2955-44A4-94AF-8407CEB5AA9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8FB15E0-8342-42A8-9AAE-FDD2118039AA}">
      <dgm:prSet/>
      <dgm:spPr/>
      <dgm:t>
        <a:bodyPr/>
        <a:lstStyle/>
        <a:p>
          <a:r>
            <a:rPr kumimoji="1" lang="ja-JP" b="1" dirty="0">
              <a:latin typeface="BIZ UDP明朝 Medium" panose="02020500000000000000" pitchFamily="18" charset="-128"/>
              <a:ea typeface="BIZ UDP明朝 Medium" panose="02020500000000000000" pitchFamily="18" charset="-128"/>
            </a:rPr>
            <a:t>見にくく、使いづらいポータルサイト</a:t>
          </a:r>
          <a:endParaRPr lang="en-US" b="1" dirty="0">
            <a:latin typeface="BIZ UDP明朝 Medium" panose="02020500000000000000" pitchFamily="18" charset="-128"/>
            <a:ea typeface="BIZ UDP明朝 Medium" panose="02020500000000000000" pitchFamily="18" charset="-128"/>
          </a:endParaRPr>
        </a:p>
      </dgm:t>
    </dgm:pt>
    <dgm:pt modelId="{81E36240-3CB1-4F5E-AA46-65EB65394224}" type="parTrans" cxnId="{E6E3E135-736A-4F5E-BBBC-372316D60798}">
      <dgm:prSet/>
      <dgm:spPr/>
      <dgm:t>
        <a:bodyPr/>
        <a:lstStyle/>
        <a:p>
          <a:endParaRPr lang="en-US"/>
        </a:p>
      </dgm:t>
    </dgm:pt>
    <dgm:pt modelId="{9E07AB73-45AF-41D2-9650-6ECD73F81BA9}" type="sibTrans" cxnId="{E6E3E135-736A-4F5E-BBBC-372316D60798}">
      <dgm:prSet/>
      <dgm:spPr/>
      <dgm:t>
        <a:bodyPr/>
        <a:lstStyle/>
        <a:p>
          <a:endParaRPr lang="en-US"/>
        </a:p>
      </dgm:t>
    </dgm:pt>
    <dgm:pt modelId="{B5F33CA0-9E5E-42FD-8EEE-46E37F0F8BDF}">
      <dgm:prSet/>
      <dgm:spPr/>
      <dgm:t>
        <a:bodyPr/>
        <a:lstStyle/>
        <a:p>
          <a:r>
            <a:rPr lang="en-US"/>
            <a:t>10</a:t>
          </a:r>
          <a:r>
            <a:rPr lang="ja-JP"/>
            <a:t>年以上前のデザイン。</a:t>
          </a:r>
          <a:endParaRPr lang="en-US"/>
        </a:p>
      </dgm:t>
    </dgm:pt>
    <dgm:pt modelId="{191C9FDF-8DEB-4D81-8D0E-BB3069CF49AC}" type="parTrans" cxnId="{88FF6F26-3C3D-44A9-A7BD-9B1837480E59}">
      <dgm:prSet/>
      <dgm:spPr/>
      <dgm:t>
        <a:bodyPr/>
        <a:lstStyle/>
        <a:p>
          <a:endParaRPr lang="en-US"/>
        </a:p>
      </dgm:t>
    </dgm:pt>
    <dgm:pt modelId="{B68EA902-3088-4691-B7B4-FBE81CB0AD33}" type="sibTrans" cxnId="{88FF6F26-3C3D-44A9-A7BD-9B1837480E59}">
      <dgm:prSet/>
      <dgm:spPr/>
      <dgm:t>
        <a:bodyPr/>
        <a:lstStyle/>
        <a:p>
          <a:endParaRPr lang="en-US"/>
        </a:p>
      </dgm:t>
    </dgm:pt>
    <dgm:pt modelId="{99879015-29AE-4D8E-BCD9-34E930AC974E}">
      <dgm:prSet/>
      <dgm:spPr/>
      <dgm:t>
        <a:bodyPr/>
        <a:lstStyle/>
        <a:p>
          <a:r>
            <a:rPr lang="ja-JP"/>
            <a:t>年々、スマホ・タブレットの使用率が上昇。</a:t>
          </a:r>
          <a:endParaRPr lang="en-US"/>
        </a:p>
      </dgm:t>
    </dgm:pt>
    <dgm:pt modelId="{E990E473-88D6-4278-A124-9889FBEC0270}" type="parTrans" cxnId="{740B6A63-467D-4DB9-9FDE-5DF751375826}">
      <dgm:prSet/>
      <dgm:spPr/>
      <dgm:t>
        <a:bodyPr/>
        <a:lstStyle/>
        <a:p>
          <a:endParaRPr lang="en-US"/>
        </a:p>
      </dgm:t>
    </dgm:pt>
    <dgm:pt modelId="{CF34E13F-CB21-48E0-BBDF-E7ED222DCD5C}" type="sibTrans" cxnId="{740B6A63-467D-4DB9-9FDE-5DF751375826}">
      <dgm:prSet/>
      <dgm:spPr/>
      <dgm:t>
        <a:bodyPr/>
        <a:lstStyle/>
        <a:p>
          <a:endParaRPr lang="en-US"/>
        </a:p>
      </dgm:t>
    </dgm:pt>
    <dgm:pt modelId="{AD659516-668B-47B5-8FF0-3A3A2DBA348D}">
      <dgm:prSet custT="1"/>
      <dgm:spPr/>
      <dgm:t>
        <a:bodyPr/>
        <a:lstStyle/>
        <a:p>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チーム内で聞き取り調査</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gm:t>
    </dgm:pt>
    <dgm:pt modelId="{3D3E276F-F4E2-4997-BA06-79987178BA5D}" type="parTrans" cxnId="{48138785-D95C-4220-9EA2-8FDF81077F42}">
      <dgm:prSet/>
      <dgm:spPr/>
      <dgm:t>
        <a:bodyPr/>
        <a:lstStyle/>
        <a:p>
          <a:endParaRPr lang="en-US"/>
        </a:p>
      </dgm:t>
    </dgm:pt>
    <dgm:pt modelId="{39AADC18-E5C4-4688-8ECC-83037E6B0B66}" type="sibTrans" cxnId="{48138785-D95C-4220-9EA2-8FDF81077F42}">
      <dgm:prSet/>
      <dgm:spPr/>
      <dgm:t>
        <a:bodyPr/>
        <a:lstStyle/>
        <a:p>
          <a:endParaRPr lang="en-US"/>
        </a:p>
      </dgm:t>
    </dgm:pt>
    <dgm:pt modelId="{275A5836-A574-400C-8F2F-6241B2F1FB9C}">
      <dgm:prSet/>
      <dgm:spPr/>
      <dgm:t>
        <a:bodyPr/>
        <a:lstStyle/>
        <a:p>
          <a:r>
            <a:rPr kumimoji="1" lang="ja-JP"/>
            <a:t>どのような問題があるのか。</a:t>
          </a:r>
          <a:endParaRPr lang="en-US"/>
        </a:p>
      </dgm:t>
    </dgm:pt>
    <dgm:pt modelId="{0FDF39A9-576B-4BE2-B8DE-5D21FD053A9C}" type="parTrans" cxnId="{A8C960F0-33F6-42D8-809B-4F7902E7BB6D}">
      <dgm:prSet/>
      <dgm:spPr/>
      <dgm:t>
        <a:bodyPr/>
        <a:lstStyle/>
        <a:p>
          <a:endParaRPr lang="en-US"/>
        </a:p>
      </dgm:t>
    </dgm:pt>
    <dgm:pt modelId="{EE8E4FC2-D782-4439-AA70-5F29E4336B6D}" type="sibTrans" cxnId="{A8C960F0-33F6-42D8-809B-4F7902E7BB6D}">
      <dgm:prSet/>
      <dgm:spPr/>
      <dgm:t>
        <a:bodyPr/>
        <a:lstStyle/>
        <a:p>
          <a:endParaRPr lang="en-US"/>
        </a:p>
      </dgm:t>
    </dgm:pt>
    <dgm:pt modelId="{EFF2A51A-BE39-4243-B2DC-D85DD6483885}">
      <dgm:prSet/>
      <dgm:spPr/>
      <dgm:t>
        <a:bodyPr/>
        <a:lstStyle/>
        <a:p>
          <a:r>
            <a:rPr lang="ja-JP"/>
            <a:t>どのような改善すべきか。</a:t>
          </a:r>
          <a:endParaRPr lang="en-US"/>
        </a:p>
      </dgm:t>
    </dgm:pt>
    <dgm:pt modelId="{C4BDC086-0AF5-4AF0-A863-26D1D94D6A09}" type="parTrans" cxnId="{E0A92946-852F-4F42-BD05-DF221DB608B0}">
      <dgm:prSet/>
      <dgm:spPr/>
      <dgm:t>
        <a:bodyPr/>
        <a:lstStyle/>
        <a:p>
          <a:endParaRPr lang="en-US"/>
        </a:p>
      </dgm:t>
    </dgm:pt>
    <dgm:pt modelId="{9FD57F72-6EC8-4660-A710-33EA3A7E23C1}" type="sibTrans" cxnId="{E0A92946-852F-4F42-BD05-DF221DB608B0}">
      <dgm:prSet/>
      <dgm:spPr/>
      <dgm:t>
        <a:bodyPr/>
        <a:lstStyle/>
        <a:p>
          <a:endParaRPr lang="en-US"/>
        </a:p>
      </dgm:t>
    </dgm:pt>
    <dgm:pt modelId="{8671003B-C095-426A-BF25-2D69449E8081}">
      <dgm:prSet custT="1"/>
      <dgm:spPr/>
      <dgm:t>
        <a:bodyPr/>
        <a:lstStyle/>
        <a:p>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こんな</a:t>
          </a:r>
          <a:r>
            <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rPr>
            <a:t>UI</a:t>
          </a: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のほうが見やすく、使いやすいのでは？</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gm:t>
    </dgm:pt>
    <dgm:pt modelId="{43B8230D-F33C-4DCA-9DC4-0EACCCECC20E}" type="parTrans" cxnId="{0BBA5EBC-DA7B-4D5F-919D-E0791CCBE41A}">
      <dgm:prSet/>
      <dgm:spPr/>
      <dgm:t>
        <a:bodyPr/>
        <a:lstStyle/>
        <a:p>
          <a:endParaRPr lang="en-US"/>
        </a:p>
      </dgm:t>
    </dgm:pt>
    <dgm:pt modelId="{19B2F2D3-CA57-4CE0-AFB5-571BEB3E9C03}" type="sibTrans" cxnId="{0BBA5EBC-DA7B-4D5F-919D-E0791CCBE41A}">
      <dgm:prSet/>
      <dgm:spPr/>
      <dgm:t>
        <a:bodyPr/>
        <a:lstStyle/>
        <a:p>
          <a:endParaRPr lang="en-US"/>
        </a:p>
      </dgm:t>
    </dgm:pt>
    <dgm:pt modelId="{B302070A-6D2F-4F29-9D2C-05B339AB279F}">
      <dgm:prSet/>
      <dgm:spPr/>
      <dgm:t>
        <a:bodyPr/>
        <a:lstStyle/>
        <a:p>
          <a:r>
            <a:rPr lang="en-US"/>
            <a:t>UI</a:t>
          </a:r>
          <a:r>
            <a:rPr lang="ja-JP"/>
            <a:t>設計を行い、改善案を提案。</a:t>
          </a:r>
          <a:r>
            <a:rPr kumimoji="1" lang="en-US"/>
            <a:t>	</a:t>
          </a:r>
          <a:endParaRPr lang="en-US"/>
        </a:p>
      </dgm:t>
    </dgm:pt>
    <dgm:pt modelId="{09712751-D76E-4E29-A4E9-15963009DE05}" type="parTrans" cxnId="{CF2E4877-5E7E-4225-A9C2-198A1124B68B}">
      <dgm:prSet/>
      <dgm:spPr/>
      <dgm:t>
        <a:bodyPr/>
        <a:lstStyle/>
        <a:p>
          <a:endParaRPr lang="en-US"/>
        </a:p>
      </dgm:t>
    </dgm:pt>
    <dgm:pt modelId="{2B1E3488-DBAF-4666-A437-83613F37E1FB}" type="sibTrans" cxnId="{CF2E4877-5E7E-4225-A9C2-198A1124B68B}">
      <dgm:prSet/>
      <dgm:spPr/>
      <dgm:t>
        <a:bodyPr/>
        <a:lstStyle/>
        <a:p>
          <a:endParaRPr lang="en-US"/>
        </a:p>
      </dgm:t>
    </dgm:pt>
    <dgm:pt modelId="{F69C241A-127E-4F1D-83A7-C2A908A82C3B}">
      <dgm:prSet/>
      <dgm:spPr/>
      <dgm:t>
        <a:bodyPr/>
        <a:lstStyle/>
        <a:p>
          <a:r>
            <a:rPr kumimoji="1" lang="ja-JP"/>
            <a:t>こうすればユーザにとって良いのでは？</a:t>
          </a:r>
          <a:endParaRPr lang="en-US"/>
        </a:p>
      </dgm:t>
    </dgm:pt>
    <dgm:pt modelId="{A9EB38D4-465D-414E-9D59-19F36AF3505F}" type="parTrans" cxnId="{EDA8675F-7AF9-4DF0-8EE6-AC9BF7F7FF0D}">
      <dgm:prSet/>
      <dgm:spPr/>
      <dgm:t>
        <a:bodyPr/>
        <a:lstStyle/>
        <a:p>
          <a:endParaRPr lang="en-US"/>
        </a:p>
      </dgm:t>
    </dgm:pt>
    <dgm:pt modelId="{A62E2760-E4D7-492D-8710-E6800AB9148B}" type="sibTrans" cxnId="{EDA8675F-7AF9-4DF0-8EE6-AC9BF7F7FF0D}">
      <dgm:prSet/>
      <dgm:spPr/>
      <dgm:t>
        <a:bodyPr/>
        <a:lstStyle/>
        <a:p>
          <a:endParaRPr lang="en-US"/>
        </a:p>
      </dgm:t>
    </dgm:pt>
    <dgm:pt modelId="{17F4D42C-ED91-4CAE-B338-235D42E76D78}" type="pres">
      <dgm:prSet presAssocID="{56C216CB-2955-44A4-94AF-8407CEB5AA94}" presName="linear" presStyleCnt="0">
        <dgm:presLayoutVars>
          <dgm:dir/>
          <dgm:animLvl val="lvl"/>
          <dgm:resizeHandles val="exact"/>
        </dgm:presLayoutVars>
      </dgm:prSet>
      <dgm:spPr/>
    </dgm:pt>
    <dgm:pt modelId="{C71873FE-1301-4FAA-A1FA-4DA583D71B2A}" type="pres">
      <dgm:prSet presAssocID="{F8FB15E0-8342-42A8-9AAE-FDD2118039AA}" presName="parentLin" presStyleCnt="0"/>
      <dgm:spPr/>
    </dgm:pt>
    <dgm:pt modelId="{11851AE9-97D8-42E2-BBBD-21C77F990880}" type="pres">
      <dgm:prSet presAssocID="{F8FB15E0-8342-42A8-9AAE-FDD2118039AA}" presName="parentLeftMargin" presStyleLbl="node1" presStyleIdx="0" presStyleCnt="3"/>
      <dgm:spPr/>
    </dgm:pt>
    <dgm:pt modelId="{98FDD25D-8269-4C75-A1E8-063F550353BF}" type="pres">
      <dgm:prSet presAssocID="{F8FB15E0-8342-42A8-9AAE-FDD2118039AA}" presName="parentText" presStyleLbl="node1" presStyleIdx="0" presStyleCnt="3">
        <dgm:presLayoutVars>
          <dgm:chMax val="0"/>
          <dgm:bulletEnabled val="1"/>
        </dgm:presLayoutVars>
      </dgm:prSet>
      <dgm:spPr/>
    </dgm:pt>
    <dgm:pt modelId="{D22B3FD4-71E5-48EF-B5B2-355EBB8878A1}" type="pres">
      <dgm:prSet presAssocID="{F8FB15E0-8342-42A8-9AAE-FDD2118039AA}" presName="negativeSpace" presStyleCnt="0"/>
      <dgm:spPr/>
    </dgm:pt>
    <dgm:pt modelId="{3AFB6898-DD12-40D1-89FD-A2038F6DB2B7}" type="pres">
      <dgm:prSet presAssocID="{F8FB15E0-8342-42A8-9AAE-FDD2118039AA}" presName="childText" presStyleLbl="conFgAcc1" presStyleIdx="0" presStyleCnt="3">
        <dgm:presLayoutVars>
          <dgm:bulletEnabled val="1"/>
        </dgm:presLayoutVars>
      </dgm:prSet>
      <dgm:spPr/>
    </dgm:pt>
    <dgm:pt modelId="{51D1B442-7B0E-431C-BA3E-D1EF9DB76355}" type="pres">
      <dgm:prSet presAssocID="{9E07AB73-45AF-41D2-9650-6ECD73F81BA9}" presName="spaceBetweenRectangles" presStyleCnt="0"/>
      <dgm:spPr/>
    </dgm:pt>
    <dgm:pt modelId="{8ABD0274-377E-4308-9FD4-B6D837B175D1}" type="pres">
      <dgm:prSet presAssocID="{AD659516-668B-47B5-8FF0-3A3A2DBA348D}" presName="parentLin" presStyleCnt="0"/>
      <dgm:spPr/>
    </dgm:pt>
    <dgm:pt modelId="{FE94C511-DC03-4BE9-9DD5-5B7874B0CB11}" type="pres">
      <dgm:prSet presAssocID="{AD659516-668B-47B5-8FF0-3A3A2DBA348D}" presName="parentLeftMargin" presStyleLbl="node1" presStyleIdx="0" presStyleCnt="3"/>
      <dgm:spPr/>
    </dgm:pt>
    <dgm:pt modelId="{A7F4599E-7B11-4058-B70D-7202A405DF73}" type="pres">
      <dgm:prSet presAssocID="{AD659516-668B-47B5-8FF0-3A3A2DBA348D}" presName="parentText" presStyleLbl="node1" presStyleIdx="1" presStyleCnt="3">
        <dgm:presLayoutVars>
          <dgm:chMax val="0"/>
          <dgm:bulletEnabled val="1"/>
        </dgm:presLayoutVars>
      </dgm:prSet>
      <dgm:spPr/>
    </dgm:pt>
    <dgm:pt modelId="{FF0A704F-96BE-48F6-864B-FAB73863E0EE}" type="pres">
      <dgm:prSet presAssocID="{AD659516-668B-47B5-8FF0-3A3A2DBA348D}" presName="negativeSpace" presStyleCnt="0"/>
      <dgm:spPr/>
    </dgm:pt>
    <dgm:pt modelId="{0737EE74-9FED-4F31-A301-7204E8C7FBF8}" type="pres">
      <dgm:prSet presAssocID="{AD659516-668B-47B5-8FF0-3A3A2DBA348D}" presName="childText" presStyleLbl="conFgAcc1" presStyleIdx="1" presStyleCnt="3">
        <dgm:presLayoutVars>
          <dgm:bulletEnabled val="1"/>
        </dgm:presLayoutVars>
      </dgm:prSet>
      <dgm:spPr/>
    </dgm:pt>
    <dgm:pt modelId="{3433B0C6-3B5F-4877-A1E8-0F42E92B9484}" type="pres">
      <dgm:prSet presAssocID="{39AADC18-E5C4-4688-8ECC-83037E6B0B66}" presName="spaceBetweenRectangles" presStyleCnt="0"/>
      <dgm:spPr/>
    </dgm:pt>
    <dgm:pt modelId="{C30140C5-AF8B-47CA-A1D7-5968479F4351}" type="pres">
      <dgm:prSet presAssocID="{8671003B-C095-426A-BF25-2D69449E8081}" presName="parentLin" presStyleCnt="0"/>
      <dgm:spPr/>
    </dgm:pt>
    <dgm:pt modelId="{C331BFE7-6275-43EB-9AFE-C3FB7AA03D88}" type="pres">
      <dgm:prSet presAssocID="{8671003B-C095-426A-BF25-2D69449E8081}" presName="parentLeftMargin" presStyleLbl="node1" presStyleIdx="1" presStyleCnt="3"/>
      <dgm:spPr/>
    </dgm:pt>
    <dgm:pt modelId="{94D71C60-E073-4CD3-9D87-B5EE9BA9B60C}" type="pres">
      <dgm:prSet presAssocID="{8671003B-C095-426A-BF25-2D69449E8081}" presName="parentText" presStyleLbl="node1" presStyleIdx="2" presStyleCnt="3">
        <dgm:presLayoutVars>
          <dgm:chMax val="0"/>
          <dgm:bulletEnabled val="1"/>
        </dgm:presLayoutVars>
      </dgm:prSet>
      <dgm:spPr/>
    </dgm:pt>
    <dgm:pt modelId="{A9515B6A-2F28-4BFF-BDBA-3335514B3D69}" type="pres">
      <dgm:prSet presAssocID="{8671003B-C095-426A-BF25-2D69449E8081}" presName="negativeSpace" presStyleCnt="0"/>
      <dgm:spPr/>
    </dgm:pt>
    <dgm:pt modelId="{90E11F11-01A0-4C28-B6BC-8974CB220E9C}" type="pres">
      <dgm:prSet presAssocID="{8671003B-C095-426A-BF25-2D69449E8081}" presName="childText" presStyleLbl="conFgAcc1" presStyleIdx="2" presStyleCnt="3">
        <dgm:presLayoutVars>
          <dgm:bulletEnabled val="1"/>
        </dgm:presLayoutVars>
      </dgm:prSet>
      <dgm:spPr/>
    </dgm:pt>
  </dgm:ptLst>
  <dgm:cxnLst>
    <dgm:cxn modelId="{7064C118-2A31-41EF-8F57-CBD736579CB8}" type="presOf" srcId="{F8FB15E0-8342-42A8-9AAE-FDD2118039AA}" destId="{98FDD25D-8269-4C75-A1E8-063F550353BF}" srcOrd="1" destOrd="0" presId="urn:microsoft.com/office/officeart/2005/8/layout/list1"/>
    <dgm:cxn modelId="{D7371719-D972-41D4-9A7E-F9D385FFCBF6}" type="presOf" srcId="{F8FB15E0-8342-42A8-9AAE-FDD2118039AA}" destId="{11851AE9-97D8-42E2-BBBD-21C77F990880}" srcOrd="0" destOrd="0" presId="urn:microsoft.com/office/officeart/2005/8/layout/list1"/>
    <dgm:cxn modelId="{C4D1F924-78CF-46BF-98E0-EE9FC5CD480B}" type="presOf" srcId="{AD659516-668B-47B5-8FF0-3A3A2DBA348D}" destId="{A7F4599E-7B11-4058-B70D-7202A405DF73}" srcOrd="1" destOrd="0" presId="urn:microsoft.com/office/officeart/2005/8/layout/list1"/>
    <dgm:cxn modelId="{88FF6F26-3C3D-44A9-A7BD-9B1837480E59}" srcId="{F8FB15E0-8342-42A8-9AAE-FDD2118039AA}" destId="{B5F33CA0-9E5E-42FD-8EEE-46E37F0F8BDF}" srcOrd="0" destOrd="0" parTransId="{191C9FDF-8DEB-4D81-8D0E-BB3069CF49AC}" sibTransId="{B68EA902-3088-4691-B7B4-FBE81CB0AD33}"/>
    <dgm:cxn modelId="{286FBD2B-7AE2-4774-9097-19015FBCBE51}" type="presOf" srcId="{EFF2A51A-BE39-4243-B2DC-D85DD6483885}" destId="{0737EE74-9FED-4F31-A301-7204E8C7FBF8}" srcOrd="0" destOrd="1" presId="urn:microsoft.com/office/officeart/2005/8/layout/list1"/>
    <dgm:cxn modelId="{E6E3E135-736A-4F5E-BBBC-372316D60798}" srcId="{56C216CB-2955-44A4-94AF-8407CEB5AA94}" destId="{F8FB15E0-8342-42A8-9AAE-FDD2118039AA}" srcOrd="0" destOrd="0" parTransId="{81E36240-3CB1-4F5E-AA46-65EB65394224}" sibTransId="{9E07AB73-45AF-41D2-9650-6ECD73F81BA9}"/>
    <dgm:cxn modelId="{0237FD5C-3A6F-4301-8F30-AACAA65AFB7F}" type="presOf" srcId="{275A5836-A574-400C-8F2F-6241B2F1FB9C}" destId="{0737EE74-9FED-4F31-A301-7204E8C7FBF8}" srcOrd="0" destOrd="0" presId="urn:microsoft.com/office/officeart/2005/8/layout/list1"/>
    <dgm:cxn modelId="{EDA8675F-7AF9-4DF0-8EE6-AC9BF7F7FF0D}" srcId="{8671003B-C095-426A-BF25-2D69449E8081}" destId="{F69C241A-127E-4F1D-83A7-C2A908A82C3B}" srcOrd="1" destOrd="0" parTransId="{A9EB38D4-465D-414E-9D59-19F36AF3505F}" sibTransId="{A62E2760-E4D7-492D-8710-E6800AB9148B}"/>
    <dgm:cxn modelId="{740B6A63-467D-4DB9-9FDE-5DF751375826}" srcId="{F8FB15E0-8342-42A8-9AAE-FDD2118039AA}" destId="{99879015-29AE-4D8E-BCD9-34E930AC974E}" srcOrd="1" destOrd="0" parTransId="{E990E473-88D6-4278-A124-9889FBEC0270}" sibTransId="{CF34E13F-CB21-48E0-BBDF-E7ED222DCD5C}"/>
    <dgm:cxn modelId="{E0A92946-852F-4F42-BD05-DF221DB608B0}" srcId="{AD659516-668B-47B5-8FF0-3A3A2DBA348D}" destId="{EFF2A51A-BE39-4243-B2DC-D85DD6483885}" srcOrd="1" destOrd="0" parTransId="{C4BDC086-0AF5-4AF0-A863-26D1D94D6A09}" sibTransId="{9FD57F72-6EC8-4660-A710-33EA3A7E23C1}"/>
    <dgm:cxn modelId="{CF2E4877-5E7E-4225-A9C2-198A1124B68B}" srcId="{8671003B-C095-426A-BF25-2D69449E8081}" destId="{B302070A-6D2F-4F29-9D2C-05B339AB279F}" srcOrd="0" destOrd="0" parTransId="{09712751-D76E-4E29-A4E9-15963009DE05}" sibTransId="{2B1E3488-DBAF-4666-A437-83613F37E1FB}"/>
    <dgm:cxn modelId="{FBED7A7E-E7CF-415B-81BA-1906A5D9E9FD}" type="presOf" srcId="{8671003B-C095-426A-BF25-2D69449E8081}" destId="{94D71C60-E073-4CD3-9D87-B5EE9BA9B60C}" srcOrd="1" destOrd="0" presId="urn:microsoft.com/office/officeart/2005/8/layout/list1"/>
    <dgm:cxn modelId="{48138785-D95C-4220-9EA2-8FDF81077F42}" srcId="{56C216CB-2955-44A4-94AF-8407CEB5AA94}" destId="{AD659516-668B-47B5-8FF0-3A3A2DBA348D}" srcOrd="1" destOrd="0" parTransId="{3D3E276F-F4E2-4997-BA06-79987178BA5D}" sibTransId="{39AADC18-E5C4-4688-8ECC-83037E6B0B66}"/>
    <dgm:cxn modelId="{06B951AB-02AD-4EA2-9391-B0CA6D0AFC37}" type="presOf" srcId="{AD659516-668B-47B5-8FF0-3A3A2DBA348D}" destId="{FE94C511-DC03-4BE9-9DD5-5B7874B0CB11}" srcOrd="0" destOrd="0" presId="urn:microsoft.com/office/officeart/2005/8/layout/list1"/>
    <dgm:cxn modelId="{F78769AC-CA08-4AC0-A144-20E74FF76D6D}" type="presOf" srcId="{B302070A-6D2F-4F29-9D2C-05B339AB279F}" destId="{90E11F11-01A0-4C28-B6BC-8974CB220E9C}" srcOrd="0" destOrd="0" presId="urn:microsoft.com/office/officeart/2005/8/layout/list1"/>
    <dgm:cxn modelId="{0BBA5EBC-DA7B-4D5F-919D-E0791CCBE41A}" srcId="{56C216CB-2955-44A4-94AF-8407CEB5AA94}" destId="{8671003B-C095-426A-BF25-2D69449E8081}" srcOrd="2" destOrd="0" parTransId="{43B8230D-F33C-4DCA-9DC4-0EACCCECC20E}" sibTransId="{19B2F2D3-CA57-4CE0-AFB5-571BEB3E9C03}"/>
    <dgm:cxn modelId="{A69CF9BC-F5B5-4E27-83D4-C4E74B4FA9AB}" type="presOf" srcId="{B5F33CA0-9E5E-42FD-8EEE-46E37F0F8BDF}" destId="{3AFB6898-DD12-40D1-89FD-A2038F6DB2B7}" srcOrd="0" destOrd="0" presId="urn:microsoft.com/office/officeart/2005/8/layout/list1"/>
    <dgm:cxn modelId="{1076F3C9-C019-4508-B923-2220B3A263B3}" type="presOf" srcId="{99879015-29AE-4D8E-BCD9-34E930AC974E}" destId="{3AFB6898-DD12-40D1-89FD-A2038F6DB2B7}" srcOrd="0" destOrd="1" presId="urn:microsoft.com/office/officeart/2005/8/layout/list1"/>
    <dgm:cxn modelId="{FD3329D9-C533-4058-8F26-FA42AD5791AA}" type="presOf" srcId="{56C216CB-2955-44A4-94AF-8407CEB5AA94}" destId="{17F4D42C-ED91-4CAE-B338-235D42E76D78}" srcOrd="0" destOrd="0" presId="urn:microsoft.com/office/officeart/2005/8/layout/list1"/>
    <dgm:cxn modelId="{A8C960F0-33F6-42D8-809B-4F7902E7BB6D}" srcId="{AD659516-668B-47B5-8FF0-3A3A2DBA348D}" destId="{275A5836-A574-400C-8F2F-6241B2F1FB9C}" srcOrd="0" destOrd="0" parTransId="{0FDF39A9-576B-4BE2-B8DE-5D21FD053A9C}" sibTransId="{EE8E4FC2-D782-4439-AA70-5F29E4336B6D}"/>
    <dgm:cxn modelId="{0D5D79F4-9541-41DE-BA57-08FAE6EFEEAD}" type="presOf" srcId="{8671003B-C095-426A-BF25-2D69449E8081}" destId="{C331BFE7-6275-43EB-9AFE-C3FB7AA03D88}" srcOrd="0" destOrd="0" presId="urn:microsoft.com/office/officeart/2005/8/layout/list1"/>
    <dgm:cxn modelId="{EC02CBF6-DB9E-4654-A6F5-9A4CB81C4B63}" type="presOf" srcId="{F69C241A-127E-4F1D-83A7-C2A908A82C3B}" destId="{90E11F11-01A0-4C28-B6BC-8974CB220E9C}" srcOrd="0" destOrd="1" presId="urn:microsoft.com/office/officeart/2005/8/layout/list1"/>
    <dgm:cxn modelId="{66510ADB-5EE4-4007-A7E9-823AB477DC26}" type="presParOf" srcId="{17F4D42C-ED91-4CAE-B338-235D42E76D78}" destId="{C71873FE-1301-4FAA-A1FA-4DA583D71B2A}" srcOrd="0" destOrd="0" presId="urn:microsoft.com/office/officeart/2005/8/layout/list1"/>
    <dgm:cxn modelId="{8C931769-0BAF-472D-855E-6407EDC05C4C}" type="presParOf" srcId="{C71873FE-1301-4FAA-A1FA-4DA583D71B2A}" destId="{11851AE9-97D8-42E2-BBBD-21C77F990880}" srcOrd="0" destOrd="0" presId="urn:microsoft.com/office/officeart/2005/8/layout/list1"/>
    <dgm:cxn modelId="{36C0F52F-AE15-46FD-9777-F602575EAD7C}" type="presParOf" srcId="{C71873FE-1301-4FAA-A1FA-4DA583D71B2A}" destId="{98FDD25D-8269-4C75-A1E8-063F550353BF}" srcOrd="1" destOrd="0" presId="urn:microsoft.com/office/officeart/2005/8/layout/list1"/>
    <dgm:cxn modelId="{D0585F9B-5FED-4E11-921E-AB8DAD7252FD}" type="presParOf" srcId="{17F4D42C-ED91-4CAE-B338-235D42E76D78}" destId="{D22B3FD4-71E5-48EF-B5B2-355EBB8878A1}" srcOrd="1" destOrd="0" presId="urn:microsoft.com/office/officeart/2005/8/layout/list1"/>
    <dgm:cxn modelId="{B62F7A31-8675-47B4-A3DD-88FA0C66937F}" type="presParOf" srcId="{17F4D42C-ED91-4CAE-B338-235D42E76D78}" destId="{3AFB6898-DD12-40D1-89FD-A2038F6DB2B7}" srcOrd="2" destOrd="0" presId="urn:microsoft.com/office/officeart/2005/8/layout/list1"/>
    <dgm:cxn modelId="{1BCC8367-90F2-4B27-8E77-A788A70E599B}" type="presParOf" srcId="{17F4D42C-ED91-4CAE-B338-235D42E76D78}" destId="{51D1B442-7B0E-431C-BA3E-D1EF9DB76355}" srcOrd="3" destOrd="0" presId="urn:microsoft.com/office/officeart/2005/8/layout/list1"/>
    <dgm:cxn modelId="{D9C9048F-2D7E-407A-8A28-745D7496645A}" type="presParOf" srcId="{17F4D42C-ED91-4CAE-B338-235D42E76D78}" destId="{8ABD0274-377E-4308-9FD4-B6D837B175D1}" srcOrd="4" destOrd="0" presId="urn:microsoft.com/office/officeart/2005/8/layout/list1"/>
    <dgm:cxn modelId="{7BB7CA75-4B0E-4DB9-B72E-FFD3376AC29C}" type="presParOf" srcId="{8ABD0274-377E-4308-9FD4-B6D837B175D1}" destId="{FE94C511-DC03-4BE9-9DD5-5B7874B0CB11}" srcOrd="0" destOrd="0" presId="urn:microsoft.com/office/officeart/2005/8/layout/list1"/>
    <dgm:cxn modelId="{CDC9D5F5-0ADF-47AA-8C28-66EC1CBC9364}" type="presParOf" srcId="{8ABD0274-377E-4308-9FD4-B6D837B175D1}" destId="{A7F4599E-7B11-4058-B70D-7202A405DF73}" srcOrd="1" destOrd="0" presId="urn:microsoft.com/office/officeart/2005/8/layout/list1"/>
    <dgm:cxn modelId="{906747D3-DCF3-46EF-A504-97EA8D7466D5}" type="presParOf" srcId="{17F4D42C-ED91-4CAE-B338-235D42E76D78}" destId="{FF0A704F-96BE-48F6-864B-FAB73863E0EE}" srcOrd="5" destOrd="0" presId="urn:microsoft.com/office/officeart/2005/8/layout/list1"/>
    <dgm:cxn modelId="{7EF61220-6517-4443-B78E-FC8E55DF88C6}" type="presParOf" srcId="{17F4D42C-ED91-4CAE-B338-235D42E76D78}" destId="{0737EE74-9FED-4F31-A301-7204E8C7FBF8}" srcOrd="6" destOrd="0" presId="urn:microsoft.com/office/officeart/2005/8/layout/list1"/>
    <dgm:cxn modelId="{455BB3F1-EA8B-4D66-AE5C-0C81A92DFDF1}" type="presParOf" srcId="{17F4D42C-ED91-4CAE-B338-235D42E76D78}" destId="{3433B0C6-3B5F-4877-A1E8-0F42E92B9484}" srcOrd="7" destOrd="0" presId="urn:microsoft.com/office/officeart/2005/8/layout/list1"/>
    <dgm:cxn modelId="{76F1DD47-7E52-472D-A4B4-E99B09AC690C}" type="presParOf" srcId="{17F4D42C-ED91-4CAE-B338-235D42E76D78}" destId="{C30140C5-AF8B-47CA-A1D7-5968479F4351}" srcOrd="8" destOrd="0" presId="urn:microsoft.com/office/officeart/2005/8/layout/list1"/>
    <dgm:cxn modelId="{4BFA5B93-C137-4E23-A540-680C0E7B0A66}" type="presParOf" srcId="{C30140C5-AF8B-47CA-A1D7-5968479F4351}" destId="{C331BFE7-6275-43EB-9AFE-C3FB7AA03D88}" srcOrd="0" destOrd="0" presId="urn:microsoft.com/office/officeart/2005/8/layout/list1"/>
    <dgm:cxn modelId="{4A9CC8B7-47CE-402E-B52F-21DDEB5B9566}" type="presParOf" srcId="{C30140C5-AF8B-47CA-A1D7-5968479F4351}" destId="{94D71C60-E073-4CD3-9D87-B5EE9BA9B60C}" srcOrd="1" destOrd="0" presId="urn:microsoft.com/office/officeart/2005/8/layout/list1"/>
    <dgm:cxn modelId="{5B10B393-9B15-4F33-A31F-CA1AA4427ACF}" type="presParOf" srcId="{17F4D42C-ED91-4CAE-B338-235D42E76D78}" destId="{A9515B6A-2F28-4BFF-BDBA-3335514B3D69}" srcOrd="9" destOrd="0" presId="urn:microsoft.com/office/officeart/2005/8/layout/list1"/>
    <dgm:cxn modelId="{5C6440A7-411D-40EA-97BB-C64183911E9C}" type="presParOf" srcId="{17F4D42C-ED91-4CAE-B338-235D42E76D78}" destId="{90E11F11-01A0-4C28-B6BC-8974CB220E9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A2247-66F2-4B16-9F04-7C18BFC20FB9}">
      <dsp:nvSpPr>
        <dsp:cNvPr id="0" name=""/>
        <dsp:cNvSpPr/>
      </dsp:nvSpPr>
      <dsp:spPr>
        <a:xfrm>
          <a:off x="0" y="1741"/>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3774A-B950-443A-B244-DC03D4AF2716}">
      <dsp:nvSpPr>
        <dsp:cNvPr id="0" name=""/>
        <dsp:cNvSpPr/>
      </dsp:nvSpPr>
      <dsp:spPr>
        <a:xfrm>
          <a:off x="0" y="1741"/>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１．</a:t>
          </a:r>
          <a:r>
            <a:rPr lang="ja-JP" sz="2100" kern="1200" dirty="0"/>
            <a:t>序論</a:t>
          </a:r>
          <a:endParaRPr lang="en-US" sz="2100" kern="1200" dirty="0"/>
        </a:p>
      </dsp:txBody>
      <dsp:txXfrm>
        <a:off x="0" y="1741"/>
        <a:ext cx="9708995" cy="593948"/>
      </dsp:txXfrm>
    </dsp:sp>
    <dsp:sp modelId="{FA1B9CCF-1BCF-42CD-B6DE-C8514526164D}">
      <dsp:nvSpPr>
        <dsp:cNvPr id="0" name=""/>
        <dsp:cNvSpPr/>
      </dsp:nvSpPr>
      <dsp:spPr>
        <a:xfrm>
          <a:off x="0" y="595690"/>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BB688-86D1-4199-A30F-BB4391932024}">
      <dsp:nvSpPr>
        <dsp:cNvPr id="0" name=""/>
        <dsp:cNvSpPr/>
      </dsp:nvSpPr>
      <dsp:spPr>
        <a:xfrm>
          <a:off x="0" y="595690"/>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２．</a:t>
          </a:r>
          <a:r>
            <a:rPr lang="ja-JP" sz="2100" kern="1200" dirty="0"/>
            <a:t>事前調査</a:t>
          </a:r>
          <a:endParaRPr lang="en-US" sz="2100" kern="1200" dirty="0"/>
        </a:p>
      </dsp:txBody>
      <dsp:txXfrm>
        <a:off x="0" y="595690"/>
        <a:ext cx="9708995" cy="593948"/>
      </dsp:txXfrm>
    </dsp:sp>
    <dsp:sp modelId="{8996AC70-D663-4138-A179-320C3E184502}">
      <dsp:nvSpPr>
        <dsp:cNvPr id="0" name=""/>
        <dsp:cNvSpPr/>
      </dsp:nvSpPr>
      <dsp:spPr>
        <a:xfrm>
          <a:off x="0" y="1189638"/>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1B157-387F-4F2F-BAB5-758086059716}">
      <dsp:nvSpPr>
        <dsp:cNvPr id="0" name=""/>
        <dsp:cNvSpPr/>
      </dsp:nvSpPr>
      <dsp:spPr>
        <a:xfrm>
          <a:off x="0" y="1189638"/>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３．</a:t>
          </a:r>
          <a:r>
            <a:rPr lang="ja-JP" sz="2100" kern="1200" dirty="0"/>
            <a:t>改善案の</a:t>
          </a:r>
          <a:r>
            <a:rPr lang="ja-JP" altLang="en-US" sz="2100" kern="1200" dirty="0"/>
            <a:t>提案</a:t>
          </a:r>
          <a:endParaRPr lang="en-US" sz="2100" kern="1200" dirty="0"/>
        </a:p>
      </dsp:txBody>
      <dsp:txXfrm>
        <a:off x="0" y="1189638"/>
        <a:ext cx="9708995" cy="593948"/>
      </dsp:txXfrm>
    </dsp:sp>
    <dsp:sp modelId="{64B42D9A-3E9B-4ADE-B1CD-18656F7B25DE}">
      <dsp:nvSpPr>
        <dsp:cNvPr id="0" name=""/>
        <dsp:cNvSpPr/>
      </dsp:nvSpPr>
      <dsp:spPr>
        <a:xfrm>
          <a:off x="0" y="1783586"/>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A41FA-7AE1-4A2F-816A-258F8FFE177B}">
      <dsp:nvSpPr>
        <dsp:cNvPr id="0" name=""/>
        <dsp:cNvSpPr/>
      </dsp:nvSpPr>
      <dsp:spPr>
        <a:xfrm>
          <a:off x="0" y="1783586"/>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４．</a:t>
          </a:r>
          <a:r>
            <a:rPr lang="ja-JP" sz="2100" kern="1200" dirty="0"/>
            <a:t>研究結果</a:t>
          </a:r>
          <a:endParaRPr lang="en-US" sz="2100" kern="1200" dirty="0"/>
        </a:p>
      </dsp:txBody>
      <dsp:txXfrm>
        <a:off x="0" y="1783586"/>
        <a:ext cx="9708995" cy="593948"/>
      </dsp:txXfrm>
    </dsp:sp>
    <dsp:sp modelId="{B7E21C52-9293-42D3-A2A6-B142F69B10ED}">
      <dsp:nvSpPr>
        <dsp:cNvPr id="0" name=""/>
        <dsp:cNvSpPr/>
      </dsp:nvSpPr>
      <dsp:spPr>
        <a:xfrm>
          <a:off x="0" y="2377534"/>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4BD68-C870-425D-BDDB-2B8D38C60E3D}">
      <dsp:nvSpPr>
        <dsp:cNvPr id="0" name=""/>
        <dsp:cNvSpPr/>
      </dsp:nvSpPr>
      <dsp:spPr>
        <a:xfrm>
          <a:off x="0" y="2377534"/>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５．</a:t>
          </a:r>
          <a:r>
            <a:rPr lang="ja-JP" sz="2100" kern="1200" dirty="0"/>
            <a:t>まとめ</a:t>
          </a:r>
          <a:endParaRPr lang="en-US" sz="2100" kern="1200" dirty="0"/>
        </a:p>
      </dsp:txBody>
      <dsp:txXfrm>
        <a:off x="0" y="2377534"/>
        <a:ext cx="9708995" cy="593948"/>
      </dsp:txXfrm>
    </dsp:sp>
    <dsp:sp modelId="{46EEC37A-C023-4A3B-8940-1882D28997B3}">
      <dsp:nvSpPr>
        <dsp:cNvPr id="0" name=""/>
        <dsp:cNvSpPr/>
      </dsp:nvSpPr>
      <dsp:spPr>
        <a:xfrm>
          <a:off x="0" y="2971482"/>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0F2D3-B728-4893-BF17-4DD66A386C10}">
      <dsp:nvSpPr>
        <dsp:cNvPr id="0" name=""/>
        <dsp:cNvSpPr/>
      </dsp:nvSpPr>
      <dsp:spPr>
        <a:xfrm>
          <a:off x="0" y="2971482"/>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６．</a:t>
          </a:r>
          <a:r>
            <a:rPr lang="ja-JP" sz="2100" kern="1200" dirty="0"/>
            <a:t>考察</a:t>
          </a:r>
          <a:endParaRPr lang="en-US" sz="2100" kern="1200" dirty="0"/>
        </a:p>
      </dsp:txBody>
      <dsp:txXfrm>
        <a:off x="0" y="2971482"/>
        <a:ext cx="9708995" cy="593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B6898-DD12-40D1-89FD-A2038F6DB2B7}">
      <dsp:nvSpPr>
        <dsp:cNvPr id="0" name=""/>
        <dsp:cNvSpPr/>
      </dsp:nvSpPr>
      <dsp:spPr>
        <a:xfrm>
          <a:off x="0" y="369150"/>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10</a:t>
          </a:r>
          <a:r>
            <a:rPr lang="ja-JP" sz="1700" kern="1200"/>
            <a:t>年以上前のデザイン。</a:t>
          </a:r>
          <a:endParaRPr lang="en-US" sz="1700" kern="1200"/>
        </a:p>
        <a:p>
          <a:pPr marL="171450" lvl="1" indent="-171450" algn="l" defTabSz="755650">
            <a:lnSpc>
              <a:spcPct val="90000"/>
            </a:lnSpc>
            <a:spcBef>
              <a:spcPct val="0"/>
            </a:spcBef>
            <a:spcAft>
              <a:spcPct val="15000"/>
            </a:spcAft>
            <a:buChar char="•"/>
          </a:pPr>
          <a:r>
            <a:rPr lang="ja-JP" sz="1700" kern="1200"/>
            <a:t>年々、スマホ・タブレットの使用率が上昇。</a:t>
          </a:r>
          <a:endParaRPr lang="en-US" sz="1700" kern="1200"/>
        </a:p>
      </dsp:txBody>
      <dsp:txXfrm>
        <a:off x="0" y="369150"/>
        <a:ext cx="10515600" cy="1204875"/>
      </dsp:txXfrm>
    </dsp:sp>
    <dsp:sp modelId="{98FDD25D-8269-4C75-A1E8-063F550353BF}">
      <dsp:nvSpPr>
        <dsp:cNvPr id="0" name=""/>
        <dsp:cNvSpPr/>
      </dsp:nvSpPr>
      <dsp:spPr>
        <a:xfrm>
          <a:off x="525780" y="11823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kumimoji="1" lang="ja-JP" sz="1700" b="1" kern="1200" dirty="0">
              <a:latin typeface="BIZ UDP明朝 Medium" panose="02020500000000000000" pitchFamily="18" charset="-128"/>
              <a:ea typeface="BIZ UDP明朝 Medium" panose="02020500000000000000" pitchFamily="18" charset="-128"/>
            </a:rPr>
            <a:t>見にくく、使いづらいポータルサイト</a:t>
          </a:r>
          <a:endParaRPr lang="en-US" sz="1700" b="1" kern="1200" dirty="0">
            <a:latin typeface="BIZ UDP明朝 Medium" panose="02020500000000000000" pitchFamily="18" charset="-128"/>
            <a:ea typeface="BIZ UDP明朝 Medium" panose="02020500000000000000" pitchFamily="18" charset="-128"/>
          </a:endParaRPr>
        </a:p>
      </dsp:txBody>
      <dsp:txXfrm>
        <a:off x="550278" y="142728"/>
        <a:ext cx="7311924" cy="452844"/>
      </dsp:txXfrm>
    </dsp:sp>
    <dsp:sp modelId="{0737EE74-9FED-4F31-A301-7204E8C7FBF8}">
      <dsp:nvSpPr>
        <dsp:cNvPr id="0" name=""/>
        <dsp:cNvSpPr/>
      </dsp:nvSpPr>
      <dsp:spPr>
        <a:xfrm>
          <a:off x="0" y="1916745"/>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kumimoji="1" lang="ja-JP" sz="1700" kern="1200"/>
            <a:t>どのような問題があるのか。</a:t>
          </a:r>
          <a:endParaRPr lang="en-US" sz="1700" kern="1200"/>
        </a:p>
        <a:p>
          <a:pPr marL="171450" lvl="1" indent="-171450" algn="l" defTabSz="755650">
            <a:lnSpc>
              <a:spcPct val="90000"/>
            </a:lnSpc>
            <a:spcBef>
              <a:spcPct val="0"/>
            </a:spcBef>
            <a:spcAft>
              <a:spcPct val="15000"/>
            </a:spcAft>
            <a:buChar char="•"/>
          </a:pPr>
          <a:r>
            <a:rPr lang="ja-JP" sz="1700" kern="1200"/>
            <a:t>どのような改善すべきか。</a:t>
          </a:r>
          <a:endParaRPr lang="en-US" sz="1700" kern="1200"/>
        </a:p>
      </dsp:txBody>
      <dsp:txXfrm>
        <a:off x="0" y="1916745"/>
        <a:ext cx="10515600" cy="1204875"/>
      </dsp:txXfrm>
    </dsp:sp>
    <dsp:sp modelId="{A7F4599E-7B11-4058-B70D-7202A405DF73}">
      <dsp:nvSpPr>
        <dsp:cNvPr id="0" name=""/>
        <dsp:cNvSpPr/>
      </dsp:nvSpPr>
      <dsp:spPr>
        <a:xfrm>
          <a:off x="525780" y="1665825"/>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チーム内で聞き取り調査</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sp:txBody>
      <dsp:txXfrm>
        <a:off x="550278" y="1690323"/>
        <a:ext cx="7311924" cy="452844"/>
      </dsp:txXfrm>
    </dsp:sp>
    <dsp:sp modelId="{90E11F11-01A0-4C28-B6BC-8974CB220E9C}">
      <dsp:nvSpPr>
        <dsp:cNvPr id="0" name=""/>
        <dsp:cNvSpPr/>
      </dsp:nvSpPr>
      <dsp:spPr>
        <a:xfrm>
          <a:off x="0" y="3464340"/>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UI</a:t>
          </a:r>
          <a:r>
            <a:rPr lang="ja-JP" sz="1700" kern="1200"/>
            <a:t>設計を行い、改善案を提案。</a:t>
          </a:r>
          <a:r>
            <a:rPr kumimoji="1" lang="en-US" sz="1700" kern="1200"/>
            <a:t>	</a:t>
          </a:r>
          <a:endParaRPr lang="en-US" sz="1700" kern="1200"/>
        </a:p>
        <a:p>
          <a:pPr marL="171450" lvl="1" indent="-171450" algn="l" defTabSz="755650">
            <a:lnSpc>
              <a:spcPct val="90000"/>
            </a:lnSpc>
            <a:spcBef>
              <a:spcPct val="0"/>
            </a:spcBef>
            <a:spcAft>
              <a:spcPct val="15000"/>
            </a:spcAft>
            <a:buChar char="•"/>
          </a:pPr>
          <a:r>
            <a:rPr kumimoji="1" lang="ja-JP" sz="1700" kern="1200"/>
            <a:t>こうすればユーザにとって良いのでは？</a:t>
          </a:r>
          <a:endParaRPr lang="en-US" sz="1700" kern="1200"/>
        </a:p>
      </dsp:txBody>
      <dsp:txXfrm>
        <a:off x="0" y="3464340"/>
        <a:ext cx="10515600" cy="1204875"/>
      </dsp:txXfrm>
    </dsp:sp>
    <dsp:sp modelId="{94D71C60-E073-4CD3-9D87-B5EE9BA9B60C}">
      <dsp:nvSpPr>
        <dsp:cNvPr id="0" name=""/>
        <dsp:cNvSpPr/>
      </dsp:nvSpPr>
      <dsp:spPr>
        <a:xfrm>
          <a:off x="525780" y="321342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こんな</a:t>
          </a:r>
          <a:r>
            <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rPr>
            <a:t>UI</a:t>
          </a: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のほうが見やすく、使いやすいのでは？</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sp:txBody>
      <dsp:txXfrm>
        <a:off x="550278" y="3237918"/>
        <a:ext cx="7311924" cy="452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40564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67644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6105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01676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36098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70766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266154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8365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92044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180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58970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E4933-18EF-4E39-901F-710158412FDD}" type="datetimeFigureOut">
              <a:rPr kumimoji="1" lang="ja-JP" altLang="en-US" smtClean="0"/>
              <a:t>2022/2/8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227016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7.xml"/><Relationship Id="rId5" Type="http://schemas.openxmlformats.org/officeDocument/2006/relationships/chart" Target="../charts/chart17.xml"/><Relationship Id="rId4" Type="http://schemas.openxmlformats.org/officeDocument/2006/relationships/chart" Target="../charts/char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7.xml"/><Relationship Id="rId5" Type="http://schemas.openxmlformats.org/officeDocument/2006/relationships/chart" Target="../charts/chart21.xml"/><Relationship Id="rId4" Type="http://schemas.openxmlformats.org/officeDocument/2006/relationships/chart" Target="../charts/chart20.xml"/></Relationships>
</file>

<file path=ppt/slides/_rels/slide2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7.xml"/><Relationship Id="rId5" Type="http://schemas.openxmlformats.org/officeDocument/2006/relationships/chart" Target="../charts/chart25.xml"/><Relationship Id="rId4" Type="http://schemas.openxmlformats.org/officeDocument/2006/relationships/chart" Target="../charts/chart24.xml"/></Relationships>
</file>

<file path=ppt/slides/_rels/slide24.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7.xml"/><Relationship Id="rId5" Type="http://schemas.openxmlformats.org/officeDocument/2006/relationships/chart" Target="../charts/chart29.xml"/><Relationship Id="rId4" Type="http://schemas.openxmlformats.org/officeDocument/2006/relationships/chart" Target="../charts/chart28.xml"/></Relationships>
</file>

<file path=ppt/slides/_rels/slide25.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 Id="rId5" Type="http://schemas.openxmlformats.org/officeDocument/2006/relationships/chart" Target="../charts/chart33.xml"/><Relationship Id="rId4" Type="http://schemas.openxmlformats.org/officeDocument/2006/relationships/chart" Target="../charts/chart32.xml"/></Relationships>
</file>

<file path=ppt/slides/_rels/slide26.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 Id="rId5" Type="http://schemas.openxmlformats.org/officeDocument/2006/relationships/chart" Target="../charts/chart37.xml"/><Relationship Id="rId4" Type="http://schemas.openxmlformats.org/officeDocument/2006/relationships/chart" Target="../charts/char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メモ帳に書き込んでいる人">
            <a:extLst>
              <a:ext uri="{FF2B5EF4-FFF2-40B4-BE49-F238E27FC236}">
                <a16:creationId xmlns:a16="http://schemas.microsoft.com/office/drawing/2014/main" id="{460FEDB4-54AF-4D82-BF83-9BEC8435CBA3}"/>
              </a:ext>
            </a:extLst>
          </p:cNvPr>
          <p:cNvPicPr>
            <a:picLocks noChangeAspect="1"/>
          </p:cNvPicPr>
          <p:nvPr/>
        </p:nvPicPr>
        <p:blipFill rotWithShape="1">
          <a:blip r:embed="rId2"/>
          <a:srcRect t="29846" r="2701" b="1094"/>
          <a:stretch/>
        </p:blipFill>
        <p:spPr>
          <a:xfrm>
            <a:off x="20" y="1"/>
            <a:ext cx="12191980" cy="6857999"/>
          </a:xfrm>
          <a:prstGeom prst="rect">
            <a:avLst/>
          </a:prstGeom>
        </p:spPr>
      </p:pic>
      <p:sp>
        <p:nvSpPr>
          <p:cNvPr id="19" name="Rectangle 1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p:cNvSpPr>
            <a:spLocks noGrp="1"/>
          </p:cNvSpPr>
          <p:nvPr>
            <p:ph type="ctrTitle"/>
          </p:nvPr>
        </p:nvSpPr>
        <p:spPr>
          <a:xfrm>
            <a:off x="404553" y="3091928"/>
            <a:ext cx="9078562" cy="2387600"/>
          </a:xfrm>
        </p:spPr>
        <p:txBody>
          <a:bodyPr>
            <a:normAutofit/>
          </a:bodyPr>
          <a:lstStyle/>
          <a:p>
            <a:pPr algn="l"/>
            <a:r>
              <a:rPr lang="ja-JP" altLang="en-US" sz="6100" dirty="0">
                <a:latin typeface="BIZ UDPゴシック" panose="020B0400000000000000" pitchFamily="50" charset="-128"/>
                <a:ea typeface="BIZ UDPゴシック" panose="020B0400000000000000" pitchFamily="50" charset="-128"/>
              </a:rPr>
              <a:t>ポータルサイトにおける</a:t>
            </a:r>
            <a:br>
              <a:rPr lang="en-US" altLang="ja-JP" sz="6100" dirty="0">
                <a:latin typeface="BIZ UDPゴシック" panose="020B0400000000000000" pitchFamily="50" charset="-128"/>
                <a:ea typeface="BIZ UDPゴシック" panose="020B0400000000000000" pitchFamily="50" charset="-128"/>
              </a:rPr>
            </a:br>
            <a:r>
              <a:rPr lang="en-US" altLang="ja-JP" sz="6100" dirty="0">
                <a:latin typeface="BIZ UDPゴシック" panose="020B0400000000000000" pitchFamily="50" charset="-128"/>
                <a:ea typeface="BIZ UDPゴシック" panose="020B0400000000000000" pitchFamily="50" charset="-128"/>
              </a:rPr>
              <a:t>UI</a:t>
            </a:r>
            <a:r>
              <a:rPr lang="ja-JP" altLang="en-US" sz="6100" dirty="0">
                <a:latin typeface="BIZ UDPゴシック" panose="020B0400000000000000" pitchFamily="50" charset="-128"/>
                <a:ea typeface="BIZ UDPゴシック" panose="020B0400000000000000" pitchFamily="50" charset="-128"/>
              </a:rPr>
              <a:t>デザインの提案</a:t>
            </a:r>
            <a:endParaRPr lang="ja-JP" altLang="ja-JP" sz="6100" dirty="0">
              <a:latin typeface="BIZ UDPゴシック" panose="020B0400000000000000" pitchFamily="50" charset="-128"/>
              <a:ea typeface="BIZ UDPゴシック" panose="020B0400000000000000" pitchFamily="50" charset="-128"/>
            </a:endParaRPr>
          </a:p>
        </p:txBody>
      </p:sp>
      <p:sp>
        <p:nvSpPr>
          <p:cNvPr id="21" name="Rectangle: Rounded Corners 2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サブタイトル 2"/>
          <p:cNvSpPr>
            <a:spLocks noGrp="1"/>
          </p:cNvSpPr>
          <p:nvPr>
            <p:ph type="subTitle" idx="1"/>
          </p:nvPr>
        </p:nvSpPr>
        <p:spPr>
          <a:xfrm>
            <a:off x="404553" y="5624945"/>
            <a:ext cx="9078562" cy="592975"/>
          </a:xfrm>
        </p:spPr>
        <p:txBody>
          <a:bodyPr anchor="ctr">
            <a:normAutofit/>
          </a:bodyPr>
          <a:lstStyle/>
          <a:p>
            <a:pPr algn="l"/>
            <a:r>
              <a:rPr lang="ja-JP" altLang="en-US" dirty="0"/>
              <a:t>北海道情報大学通信教育部無限大キャンパスにおける視覚的研究</a:t>
            </a:r>
            <a:endParaRPr kumimoji="1" lang="ja-JP" altLang="en-US" dirty="0"/>
          </a:p>
        </p:txBody>
      </p:sp>
    </p:spTree>
    <p:extLst>
      <p:ext uri="{BB962C8B-B14F-4D97-AF65-F5344CB8AC3E}">
        <p14:creationId xmlns:p14="http://schemas.microsoft.com/office/powerpoint/2010/main" val="20268726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290457"/>
          </a:xfrm>
        </p:spPr>
        <p:txBody>
          <a:bodyPr/>
          <a:lstStyle/>
          <a:p>
            <a:pPr marL="514350" indent="-514350">
              <a:buFont typeface="+mj-lt"/>
              <a:buAutoNum type="alphaUcParenR"/>
            </a:pPr>
            <a:r>
              <a:rPr kumimoji="1" lang="ja-JP" altLang="en-US" sz="3600" dirty="0">
                <a:effectLst>
                  <a:outerShdw blurRad="38100" dist="38100" dir="2700000" algn="tl">
                    <a:srgbClr val="000000">
                      <a:alpha val="43137"/>
                    </a:srgbClr>
                  </a:outerShdw>
                </a:effectLst>
              </a:rPr>
              <a:t>学生に対するインタビュー</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対象：北海道情報大学通信教育部 正科生</a:t>
            </a:r>
            <a:r>
              <a:rPr lang="en-US" altLang="ja-JP" sz="2400" u="sng" dirty="0"/>
              <a:t>B</a:t>
            </a:r>
            <a:r>
              <a:rPr lang="ja-JP" altLang="en-US" sz="2400" u="sng" dirty="0"/>
              <a:t>の</a:t>
            </a:r>
            <a:r>
              <a:rPr lang="en-US" altLang="ja-JP" sz="2400" u="sng" dirty="0"/>
              <a:t>3</a:t>
            </a:r>
            <a:r>
              <a:rPr lang="ja-JP" altLang="en-US" sz="2400" u="sng" dirty="0"/>
              <a:t>人</a:t>
            </a:r>
            <a:endParaRPr lang="en-US" altLang="ja-JP" sz="2400" u="sng" dirty="0"/>
          </a:p>
          <a:p>
            <a:pPr marL="0" indent="0">
              <a:buNone/>
            </a:pPr>
            <a:r>
              <a:rPr lang="ja-JP" altLang="en-US" dirty="0"/>
              <a:t>　システムの利用状況、使用感、システムに期待することを中心にインタビューを行った。（定性的ユーザビリティ調査）</a:t>
            </a:r>
            <a:endParaRPr lang="en-US" altLang="ja-JP" dirty="0"/>
          </a:p>
          <a:p>
            <a:pPr marL="0" indent="0">
              <a:buNone/>
            </a:pPr>
            <a:endParaRPr kumimoji="1" lang="en-US" altLang="ja-JP" dirty="0"/>
          </a:p>
          <a:p>
            <a:pPr marL="0" indent="0">
              <a:buNone/>
            </a:pPr>
            <a:endParaRPr kumimoji="1" lang="en-US" altLang="ja-JP" dirty="0"/>
          </a:p>
          <a:p>
            <a:pPr marL="0" indent="0">
              <a:buNone/>
            </a:pPr>
            <a:r>
              <a:rPr lang="ja-JP" altLang="en-US" dirty="0"/>
              <a:t>結論：</a:t>
            </a:r>
            <a:endParaRPr lang="en-US" altLang="ja-JP" dirty="0"/>
          </a:p>
          <a:p>
            <a:pPr marL="0" indent="0">
              <a:buNone/>
            </a:pPr>
            <a:r>
              <a:rPr lang="en-US" altLang="ja-JP" dirty="0"/>
              <a:t>3</a:t>
            </a:r>
            <a:r>
              <a:rPr lang="ja-JP" altLang="en-US" dirty="0"/>
              <a:t>人それぞれが、使いにくい・満足度が低いと判断。</a:t>
            </a:r>
            <a:endParaRPr lang="en-US" altLang="ja-JP" dirty="0"/>
          </a:p>
          <a:p>
            <a:pPr marL="0" indent="0">
              <a:buNone/>
            </a:pPr>
            <a:r>
              <a:rPr lang="ja-JP" altLang="en-US" dirty="0"/>
              <a:t>少なからず、デザインに関して問題があるのではないか？</a:t>
            </a:r>
            <a:endParaRPr kumimoji="1" lang="en-US" altLang="ja-JP" dirty="0"/>
          </a:p>
          <a:p>
            <a:pPr marL="0" indent="0">
              <a:buNone/>
            </a:pPr>
            <a:endParaRPr kumimoji="1" lang="ja-JP" altLang="en-US" dirty="0"/>
          </a:p>
        </p:txBody>
      </p:sp>
      <p:sp>
        <p:nvSpPr>
          <p:cNvPr id="4" name="タイトル 1"/>
          <p:cNvSpPr txBox="1">
            <a:spLocks/>
          </p:cNvSpPr>
          <p:nvPr/>
        </p:nvSpPr>
        <p:spPr>
          <a:xfrm>
            <a:off x="838200" y="365126"/>
            <a:ext cx="113538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5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514350" indent="-514350">
              <a:buFont typeface="+mj-lt"/>
              <a:buAutoNum type="alphaUcParenR" startAt="2"/>
            </a:pPr>
            <a:r>
              <a:rPr lang="ja-JP" altLang="en-US" sz="3600" dirty="0">
                <a:effectLst>
                  <a:outerShdw blurRad="38100" dist="38100" dir="2700000" algn="tl">
                    <a:srgbClr val="000000">
                      <a:alpha val="43137"/>
                    </a:srgbClr>
                  </a:outerShdw>
                </a:effectLst>
              </a:rPr>
              <a:t>問題点を抽出</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対象：無限大キャンパス トップ画面</a:t>
            </a:r>
            <a:endParaRPr lang="en-US" altLang="ja-JP" sz="2400" u="sng" dirty="0"/>
          </a:p>
          <a:p>
            <a:pPr marL="0" indent="0">
              <a:buNone/>
            </a:pPr>
            <a:r>
              <a:rPr lang="ja-JP" altLang="en-US" dirty="0"/>
              <a:t>　インタビュー結果を参考に、操作性や機能性の観点からトップ画面でのデザインにおける問題点を抽出した。</a:t>
            </a:r>
            <a:endParaRPr lang="en-US" altLang="ja-JP" dirty="0"/>
          </a:p>
          <a:p>
            <a:pPr marL="0" indent="0">
              <a:buNone/>
            </a:pPr>
            <a:endParaRPr lang="en-US" altLang="ja-JP" dirty="0"/>
          </a:p>
          <a:p>
            <a:pPr marL="0" indent="0">
              <a:buNone/>
            </a:pPr>
            <a:endParaRPr lang="en-US" altLang="ja-JP" dirty="0"/>
          </a:p>
          <a:p>
            <a:pPr marL="0" indent="0">
              <a:buNone/>
            </a:pPr>
            <a:r>
              <a:rPr lang="ja-JP" altLang="en-US" dirty="0"/>
              <a:t>結論：</a:t>
            </a:r>
            <a:endParaRPr lang="en-US" altLang="ja-JP" dirty="0"/>
          </a:p>
          <a:p>
            <a:pPr marL="0" indent="0">
              <a:buNone/>
            </a:pPr>
            <a:r>
              <a:rPr lang="ja-JP" altLang="en-US" dirty="0"/>
              <a:t>使用頻度の高い項目が画面買いに存在する状態であることや、</a:t>
            </a:r>
            <a:endParaRPr lang="en-US" altLang="ja-JP" dirty="0"/>
          </a:p>
          <a:p>
            <a:pPr marL="0" indent="0">
              <a:buNone/>
            </a:pPr>
            <a:r>
              <a:rPr lang="ja-JP" altLang="en-US" dirty="0"/>
              <a:t>遷移先が重複するにも拘らず名前の違うボタンなど、</a:t>
            </a:r>
            <a:endParaRPr lang="en-US" altLang="ja-JP" dirty="0"/>
          </a:p>
          <a:p>
            <a:pPr marL="0" indent="0">
              <a:buNone/>
            </a:pPr>
            <a:r>
              <a:rPr lang="ja-JP" altLang="en-US" dirty="0"/>
              <a:t>様々な問題が発見できた。</a:t>
            </a: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742950" indent="-742950">
              <a:buFont typeface="+mj-lt"/>
              <a:buAutoNum type="alphaUcParenR" startAt="3"/>
            </a:pPr>
            <a:r>
              <a:rPr lang="ja-JP" altLang="en-US" sz="3600" dirty="0">
                <a:effectLst>
                  <a:outerShdw blurRad="38100" dist="38100" dir="2700000" algn="tl">
                    <a:srgbClr val="000000">
                      <a:alpha val="43137"/>
                    </a:srgbClr>
                  </a:outerShdw>
                </a:effectLst>
              </a:rPr>
              <a:t>ヒューリスティック分析</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対象：無限大キャンパス トップ画面</a:t>
            </a:r>
            <a:endParaRPr lang="en-US" altLang="ja-JP" sz="2400" u="sng" dirty="0"/>
          </a:p>
          <a:p>
            <a:pPr marL="0" indent="0">
              <a:buNone/>
            </a:pPr>
            <a:r>
              <a:rPr lang="ja-JP" altLang="en-US" dirty="0"/>
              <a:t>　ヤコブ・ニールセン</a:t>
            </a:r>
            <a:r>
              <a:rPr lang="en-US" altLang="ja-JP" dirty="0"/>
              <a:t>『</a:t>
            </a:r>
            <a:r>
              <a:rPr lang="ja-JP" altLang="en-US" dirty="0"/>
              <a:t>ユーザビリティ</a:t>
            </a:r>
            <a:r>
              <a:rPr lang="en-US" altLang="ja-JP" dirty="0"/>
              <a:t>10</a:t>
            </a:r>
            <a:r>
              <a:rPr lang="ja-JP" altLang="en-US" dirty="0"/>
              <a:t>原則</a:t>
            </a:r>
            <a:r>
              <a:rPr lang="en-US" altLang="ja-JP" dirty="0"/>
              <a:t>』</a:t>
            </a:r>
            <a:r>
              <a:rPr lang="ja-JP" altLang="en-US" dirty="0"/>
              <a:t>を用いた調査を行った。</a:t>
            </a:r>
            <a:r>
              <a:rPr lang="ja-JP" altLang="en-US" sz="2000" dirty="0"/>
              <a:t>（先行研究</a:t>
            </a:r>
            <a:r>
              <a:rPr lang="en-US" altLang="ja-JP" sz="2000" dirty="0"/>
              <a:t>〔https://u-site.jp/</a:t>
            </a:r>
            <a:r>
              <a:rPr lang="en-US" altLang="ja-JP" sz="2000" dirty="0" err="1"/>
              <a:t>alertbox</a:t>
            </a:r>
            <a:r>
              <a:rPr lang="en-US" altLang="ja-JP" sz="2000" dirty="0"/>
              <a:t>/ten-usability-heuristics〕</a:t>
            </a:r>
            <a:r>
              <a:rPr lang="ja-JP" altLang="en-US" sz="2000" dirty="0"/>
              <a:t>）</a:t>
            </a:r>
            <a:endParaRPr lang="en-US" altLang="ja-JP" sz="2000" dirty="0"/>
          </a:p>
          <a:p>
            <a:pPr marL="0" indent="0">
              <a:buNone/>
            </a:pPr>
            <a:endParaRPr lang="en-US" altLang="ja-JP" dirty="0"/>
          </a:p>
          <a:p>
            <a:pPr marL="0" indent="0">
              <a:buNone/>
            </a:pPr>
            <a:endParaRPr lang="en-US" altLang="ja-JP" dirty="0"/>
          </a:p>
          <a:p>
            <a:pPr marL="0" indent="0">
              <a:buNone/>
            </a:pPr>
            <a:r>
              <a:rPr lang="ja-JP" altLang="en-US" dirty="0"/>
              <a:t>結論：</a:t>
            </a:r>
            <a:endParaRPr lang="en-US" altLang="ja-JP" dirty="0"/>
          </a:p>
          <a:p>
            <a:pPr marL="0" indent="0">
              <a:buNone/>
            </a:pP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３．改善案の提案</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4" y="4572000"/>
            <a:ext cx="10575985" cy="1871932"/>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3.1</a:t>
            </a:r>
            <a:r>
              <a:rPr lang="ja-JP" altLang="en-US" sz="3200" b="1" dirty="0"/>
              <a:t>　無限大キャンパス（ボタンのみ変更）</a:t>
            </a:r>
            <a:endParaRPr lang="en-US" altLang="ja-JP" sz="3200" b="1" dirty="0"/>
          </a:p>
          <a:p>
            <a:pPr algn="l"/>
            <a:r>
              <a:rPr lang="en-US" altLang="ja-JP" sz="3200" b="1" dirty="0"/>
              <a:t>3.2</a:t>
            </a:r>
            <a:r>
              <a:rPr lang="ja-JP" altLang="en-US" sz="3200" b="1" dirty="0"/>
              <a:t>　無限大キャンパス（東京工芸大学</a:t>
            </a:r>
            <a:r>
              <a:rPr lang="en-US" altLang="ja-JP" sz="3200" b="1" dirty="0"/>
              <a:t>HP</a:t>
            </a:r>
            <a:r>
              <a:rPr lang="ja-JP" altLang="en-US" sz="3200" b="1" dirty="0"/>
              <a:t>を模倣）</a:t>
            </a:r>
            <a:endParaRPr lang="en-US" altLang="ja-JP" sz="3200" b="1" dirty="0"/>
          </a:p>
          <a:p>
            <a:pPr algn="l"/>
            <a:r>
              <a:rPr lang="en-US" altLang="ja-JP" sz="3200" b="1" dirty="0"/>
              <a:t>3.3</a:t>
            </a:r>
            <a:r>
              <a:rPr lang="ja-JP" altLang="en-US" sz="3200" b="1" dirty="0"/>
              <a:t>　無限大キャンパス（</a:t>
            </a:r>
            <a:r>
              <a:rPr lang="en-US" altLang="ja-JP" sz="3200" b="1" dirty="0"/>
              <a:t>Materialize CSS</a:t>
            </a:r>
            <a:r>
              <a:rPr lang="ja-JP" altLang="en-US" sz="3200" b="1" dirty="0"/>
              <a:t> デモサイトを模倣）</a:t>
            </a:r>
            <a:endParaRPr lang="en-US" altLang="ja-JP" sz="3200" b="1" dirty="0"/>
          </a:p>
        </p:txBody>
      </p:sp>
    </p:spTree>
    <p:extLst>
      <p:ext uri="{BB962C8B-B14F-4D97-AF65-F5344CB8AC3E}">
        <p14:creationId xmlns:p14="http://schemas.microsoft.com/office/powerpoint/2010/main" val="275176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34885"/>
            <a:ext cx="10515600" cy="464207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今回は、３つの案を制作しました。</a:t>
            </a:r>
            <a:endParaRPr lang="en-US" altLang="ja-JP" dirty="0">
              <a:latin typeface="BIZ UDPゴシック" panose="020B0400000000000000" pitchFamily="50" charset="-128"/>
              <a:ea typeface="BIZ UDPゴシック" panose="020B0400000000000000" pitchFamily="50" charset="-128"/>
            </a:endParaRPr>
          </a:p>
          <a:p>
            <a:pPr marL="0" indent="0">
              <a:buNone/>
            </a:pPr>
            <a:endParaRPr lang="en-US" altLang="ja-JP" dirty="0"/>
          </a:p>
          <a:p>
            <a:r>
              <a:rPr lang="ja-JP" altLang="en-US" b="1" dirty="0"/>
              <a:t>ボタンなどの要素のみ</a:t>
            </a:r>
            <a:r>
              <a:rPr lang="en-US" altLang="ja-JP" b="1" dirty="0"/>
              <a:t>Material Design</a:t>
            </a:r>
            <a:r>
              <a:rPr lang="ja-JP" altLang="en-US" b="1" dirty="0"/>
              <a:t>に変更、配置はそのまま</a:t>
            </a:r>
            <a:endParaRPr lang="en-US" altLang="ja-JP" sz="800" b="1" dirty="0"/>
          </a:p>
          <a:p>
            <a:pPr marL="0" indent="0">
              <a:buNone/>
            </a:pPr>
            <a:endParaRPr lang="en-US" altLang="ja-JP" sz="800" b="1" dirty="0"/>
          </a:p>
          <a:p>
            <a:r>
              <a:rPr lang="ja-JP" altLang="en-US" b="1" dirty="0"/>
              <a:t>東京工芸大学</a:t>
            </a:r>
            <a:r>
              <a:rPr lang="en-US" altLang="ja-JP" b="1" dirty="0"/>
              <a:t>HP</a:t>
            </a:r>
            <a:r>
              <a:rPr lang="ja-JP" altLang="en-US" b="1" dirty="0"/>
              <a:t>を模倣したもの</a:t>
            </a:r>
            <a:endParaRPr lang="en-US" altLang="ja-JP" b="1" dirty="0"/>
          </a:p>
          <a:p>
            <a:endParaRPr lang="en-US" altLang="ja-JP" sz="800" b="1" dirty="0"/>
          </a:p>
          <a:p>
            <a:r>
              <a:rPr lang="ja-JP" altLang="en-US" b="1" dirty="0"/>
              <a:t>デモサイトを基にしたもの</a:t>
            </a:r>
            <a:endParaRPr lang="en-US" altLang="ja-JP" b="1" dirty="0"/>
          </a:p>
          <a:p>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4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スマホにおけるユーザビリティ調査で、</a:t>
            </a:r>
            <a:endParaRPr lang="en-US" altLang="ja-JP" dirty="0">
              <a:latin typeface="BIZ UDPゴシック" panose="020B0400000000000000" pitchFamily="50" charset="-128"/>
              <a:ea typeface="BIZ UDPゴシック" panose="020B0400000000000000" pitchFamily="50" charset="-128"/>
            </a:endParaRPr>
          </a:p>
          <a:p>
            <a:pPr marL="0" indent="0">
              <a:buNone/>
            </a:pPr>
            <a:r>
              <a:rPr lang="ja-JP" altLang="en-US" dirty="0">
                <a:latin typeface="BIZ UDPゴシック" panose="020B0400000000000000" pitchFamily="50" charset="-128"/>
                <a:ea typeface="BIZ UDPゴシック" panose="020B0400000000000000" pitchFamily="50" charset="-128"/>
              </a:rPr>
              <a:t>１位になりました。</a:t>
            </a:r>
            <a:endParaRPr lang="en-US" altLang="ja-JP" sz="18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438" y="2080582"/>
            <a:ext cx="4961626" cy="6973096"/>
          </a:xfrm>
          <a:prstGeom prst="rect">
            <a:avLst/>
          </a:prstGeom>
        </p:spPr>
      </p:pic>
      <p:sp>
        <p:nvSpPr>
          <p:cNvPr id="10" name="正方形/長方形 9"/>
          <p:cNvSpPr/>
          <p:nvPr/>
        </p:nvSpPr>
        <p:spPr>
          <a:xfrm>
            <a:off x="520931" y="5568601"/>
            <a:ext cx="6096000" cy="923330"/>
          </a:xfrm>
          <a:prstGeom prst="rect">
            <a:avLst/>
          </a:prstGeom>
        </p:spPr>
        <p:txBody>
          <a:bodyPr>
            <a:spAutoFit/>
          </a:bodyPr>
          <a:lstStyle/>
          <a:p>
            <a:r>
              <a:rPr lang="ja-JP" altLang="en-US" dirty="0"/>
              <a:t>出典：株式会社日経</a:t>
            </a:r>
            <a:r>
              <a:rPr lang="en-US" altLang="ja-JP" dirty="0"/>
              <a:t>BP</a:t>
            </a:r>
            <a:r>
              <a:rPr lang="ja-JP" altLang="en-US" dirty="0"/>
              <a:t>コンサルティング「大学スマホ・サイトユーザビリティ調査</a:t>
            </a:r>
            <a:r>
              <a:rPr lang="en-US" altLang="ja-JP" dirty="0"/>
              <a:t>2021-2022</a:t>
            </a:r>
            <a:r>
              <a:rPr lang="ja-JP" altLang="en-US" dirty="0"/>
              <a:t>」 </a:t>
            </a:r>
            <a:r>
              <a:rPr lang="en-US" altLang="ja-JP" dirty="0"/>
              <a:t>〔https://consult.nikkeibp.co.jp/info/news/2021/1022sus/〕</a:t>
            </a:r>
            <a:endParaRPr kumimoji="1" lang="ja-JP" altLang="en-US" dirty="0"/>
          </a:p>
        </p:txBody>
      </p:sp>
      <p:cxnSp>
        <p:nvCxnSpPr>
          <p:cNvPr id="7" name="直線コネクタ 6">
            <a:extLst>
              <a:ext uri="{FF2B5EF4-FFF2-40B4-BE49-F238E27FC236}">
                <a16:creationId xmlns:a16="http://schemas.microsoft.com/office/drawing/2014/main" id="{51D5D130-2873-4A03-A02A-47679579BE0A}"/>
              </a:ext>
            </a:extLst>
          </p:cNvPr>
          <p:cNvCxnSpPr/>
          <p:nvPr/>
        </p:nvCxnSpPr>
        <p:spPr>
          <a:xfrm>
            <a:off x="6616931" y="2855343"/>
            <a:ext cx="2225616"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4926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en-US" altLang="ja-JP" sz="4800" dirty="0">
                <a:solidFill>
                  <a:srgbClr val="FFFFFF"/>
                </a:solidFill>
                <a:latin typeface="BIZ UDPゴシック" panose="020B0400000000000000" pitchFamily="50" charset="-128"/>
                <a:ea typeface="BIZ UDPゴシック" panose="020B0400000000000000" pitchFamily="50" charset="-128"/>
              </a:rPr>
              <a:t>4</a:t>
            </a:r>
            <a:r>
              <a:rPr lang="ja-JP" altLang="en-US" sz="4800" dirty="0">
                <a:solidFill>
                  <a:srgbClr val="FFFFFF"/>
                </a:solidFill>
                <a:latin typeface="BIZ UDPゴシック" panose="020B0400000000000000" pitchFamily="50" charset="-128"/>
                <a:ea typeface="BIZ UDPゴシック" panose="020B0400000000000000" pitchFamily="50" charset="-128"/>
              </a:rPr>
              <a:t>．研究結果</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205636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3"/>
            <a:ext cx="10515600" cy="4888490"/>
          </a:xfrm>
        </p:spPr>
        <p:txBody>
          <a:bodyPr/>
          <a:lstStyle/>
          <a:p>
            <a:r>
              <a:rPr lang="ja-JP" altLang="en-US" dirty="0"/>
              <a:t>実際に作った模擬サイトを用いて、アンケートを採る。</a:t>
            </a:r>
            <a:endParaRPr lang="en-US" altLang="ja-JP" dirty="0"/>
          </a:p>
          <a:p>
            <a:pPr marL="0" indent="0">
              <a:buNone/>
            </a:pPr>
            <a:r>
              <a:rPr lang="ja-JP" altLang="en-US" dirty="0"/>
              <a:t>（定量評価）</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アンケート結果</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75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AE995879-4084-45BF-B910-AEFB2AFE9E75}"/>
              </a:ext>
            </a:extLst>
          </p:cNvPr>
          <p:cNvGraphicFramePr>
            <a:graphicFrameLocks/>
          </p:cNvGraphicFramePr>
          <p:nvPr>
            <p:extLst>
              <p:ext uri="{D42A27DB-BD31-4B8C-83A1-F6EECF244321}">
                <p14:modId xmlns:p14="http://schemas.microsoft.com/office/powerpoint/2010/main" val="554005453"/>
              </p:ext>
            </p:extLst>
          </p:nvPr>
        </p:nvGraphicFramePr>
        <p:xfrm>
          <a:off x="1524000" y="136584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a:extLst>
              <a:ext uri="{FF2B5EF4-FFF2-40B4-BE49-F238E27FC236}">
                <a16:creationId xmlns:a16="http://schemas.microsoft.com/office/drawing/2014/main" id="{70BA58A1-AC90-42DD-891D-9AA3D3EFB73B}"/>
              </a:ext>
            </a:extLst>
          </p:cNvPr>
          <p:cNvGraphicFramePr>
            <a:graphicFrameLocks/>
          </p:cNvGraphicFramePr>
          <p:nvPr>
            <p:extLst>
              <p:ext uri="{D42A27DB-BD31-4B8C-83A1-F6EECF244321}">
                <p14:modId xmlns:p14="http://schemas.microsoft.com/office/powerpoint/2010/main" val="3642996673"/>
              </p:ext>
            </p:extLst>
          </p:nvPr>
        </p:nvGraphicFramePr>
        <p:xfrm>
          <a:off x="1524000" y="400553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702E7EF3-38F0-4111-9671-9C4C689D0928}"/>
              </a:ext>
            </a:extLst>
          </p:cNvPr>
          <p:cNvGraphicFramePr>
            <a:graphicFrameLocks/>
          </p:cNvGraphicFramePr>
          <p:nvPr>
            <p:extLst>
              <p:ext uri="{D42A27DB-BD31-4B8C-83A1-F6EECF244321}">
                <p14:modId xmlns:p14="http://schemas.microsoft.com/office/powerpoint/2010/main" val="4241916825"/>
              </p:ext>
            </p:extLst>
          </p:nvPr>
        </p:nvGraphicFramePr>
        <p:xfrm>
          <a:off x="6096000" y="136584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グラフ 12">
            <a:extLst>
              <a:ext uri="{FF2B5EF4-FFF2-40B4-BE49-F238E27FC236}">
                <a16:creationId xmlns:a16="http://schemas.microsoft.com/office/drawing/2014/main" id="{729392C9-345F-44AD-AE44-64C4E5E0CA64}"/>
              </a:ext>
            </a:extLst>
          </p:cNvPr>
          <p:cNvGraphicFramePr>
            <a:graphicFrameLocks/>
          </p:cNvGraphicFramePr>
          <p:nvPr>
            <p:extLst>
              <p:ext uri="{D42A27DB-BD31-4B8C-83A1-F6EECF244321}">
                <p14:modId xmlns:p14="http://schemas.microsoft.com/office/powerpoint/2010/main" val="3416331648"/>
              </p:ext>
            </p:extLst>
          </p:nvPr>
        </p:nvGraphicFramePr>
        <p:xfrm>
          <a:off x="6096000" y="4005532"/>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4" name="タイトル 1">
            <a:extLst>
              <a:ext uri="{FF2B5EF4-FFF2-40B4-BE49-F238E27FC236}">
                <a16:creationId xmlns:a16="http://schemas.microsoft.com/office/drawing/2014/main" id="{F35A16FA-3B49-414A-96D3-FF5FB197D759}"/>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このウェブサイトの視覚的表現は見てて楽しいですか？</a:t>
            </a:r>
          </a:p>
        </p:txBody>
      </p:sp>
      <p:cxnSp>
        <p:nvCxnSpPr>
          <p:cNvPr id="15" name="直線コネクタ 14">
            <a:extLst>
              <a:ext uri="{FF2B5EF4-FFF2-40B4-BE49-F238E27FC236}">
                <a16:creationId xmlns:a16="http://schemas.microsoft.com/office/drawing/2014/main" id="{66DD7871-D03E-46E6-8047-F1182CA626A7}"/>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0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AE2FE81D-5976-477A-B721-888DCE812220}"/>
              </a:ext>
            </a:extLst>
          </p:cNvPr>
          <p:cNvGraphicFramePr>
            <a:graphicFrameLocks/>
          </p:cNvGraphicFramePr>
          <p:nvPr>
            <p:extLst>
              <p:ext uri="{D42A27DB-BD31-4B8C-83A1-F6EECF244321}">
                <p14:modId xmlns:p14="http://schemas.microsoft.com/office/powerpoint/2010/main" val="1486842330"/>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コネクタ 5">
            <a:extLst>
              <a:ext uri="{FF2B5EF4-FFF2-40B4-BE49-F238E27FC236}">
                <a16:creationId xmlns:a16="http://schemas.microsoft.com/office/drawing/2014/main" id="{56DE88DB-C4FA-452A-8480-C3FF8A25B4F1}"/>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タイトル 1">
            <a:extLst>
              <a:ext uri="{FF2B5EF4-FFF2-40B4-BE49-F238E27FC236}">
                <a16:creationId xmlns:a16="http://schemas.microsoft.com/office/drawing/2014/main" id="{CADCA2F4-D8E5-41BD-9D5F-9D8C324F6498}"/>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2.</a:t>
            </a:r>
            <a:r>
              <a:rPr lang="ja-JP" altLang="en-US" dirty="0">
                <a:latin typeface="HG丸ｺﾞｼｯｸM-PRO" panose="020F0600000000000000" pitchFamily="50" charset="-128"/>
                <a:ea typeface="HG丸ｺﾞｼｯｸM-PRO" panose="020F0600000000000000" pitchFamily="50" charset="-128"/>
              </a:rPr>
              <a:t>このウェブサイトは印象に残りますか？</a:t>
            </a:r>
          </a:p>
        </p:txBody>
      </p:sp>
      <p:graphicFrame>
        <p:nvGraphicFramePr>
          <p:cNvPr id="10" name="グラフ 9">
            <a:extLst>
              <a:ext uri="{FF2B5EF4-FFF2-40B4-BE49-F238E27FC236}">
                <a16:creationId xmlns:a16="http://schemas.microsoft.com/office/drawing/2014/main" id="{C70F4650-4CAD-421A-99C9-ABF4E1147866}"/>
              </a:ext>
            </a:extLst>
          </p:cNvPr>
          <p:cNvGraphicFramePr>
            <a:graphicFrameLocks/>
          </p:cNvGraphicFramePr>
          <p:nvPr>
            <p:extLst>
              <p:ext uri="{D42A27DB-BD31-4B8C-83A1-F6EECF244321}">
                <p14:modId xmlns:p14="http://schemas.microsoft.com/office/powerpoint/2010/main" val="3315751414"/>
              </p:ext>
            </p:extLst>
          </p:nvPr>
        </p:nvGraphicFramePr>
        <p:xfrm>
          <a:off x="1524000" y="110561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B1E18116-6E84-4A29-99A9-250216515698}"/>
              </a:ext>
            </a:extLst>
          </p:cNvPr>
          <p:cNvGraphicFramePr>
            <a:graphicFrameLocks/>
          </p:cNvGraphicFramePr>
          <p:nvPr>
            <p:extLst>
              <p:ext uri="{D42A27DB-BD31-4B8C-83A1-F6EECF244321}">
                <p14:modId xmlns:p14="http://schemas.microsoft.com/office/powerpoint/2010/main" val="286448874"/>
              </p:ext>
            </p:extLst>
          </p:nvPr>
        </p:nvGraphicFramePr>
        <p:xfrm>
          <a:off x="1659147" y="384881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グラフ 13">
            <a:extLst>
              <a:ext uri="{FF2B5EF4-FFF2-40B4-BE49-F238E27FC236}">
                <a16:creationId xmlns:a16="http://schemas.microsoft.com/office/drawing/2014/main" id="{D0AF763C-6E63-4E59-8DB3-41C9CC37A9E1}"/>
              </a:ext>
            </a:extLst>
          </p:cNvPr>
          <p:cNvGraphicFramePr>
            <a:graphicFrameLocks/>
          </p:cNvGraphicFramePr>
          <p:nvPr>
            <p:extLst>
              <p:ext uri="{D42A27DB-BD31-4B8C-83A1-F6EECF244321}">
                <p14:modId xmlns:p14="http://schemas.microsoft.com/office/powerpoint/2010/main" val="460115672"/>
              </p:ext>
            </p:extLst>
          </p:nvPr>
        </p:nvGraphicFramePr>
        <p:xfrm>
          <a:off x="6096000" y="3848819"/>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グラフ 14">
            <a:extLst>
              <a:ext uri="{FF2B5EF4-FFF2-40B4-BE49-F238E27FC236}">
                <a16:creationId xmlns:a16="http://schemas.microsoft.com/office/drawing/2014/main" id="{9B7B3DE3-3574-4276-B2B1-1E71738D88EE}"/>
              </a:ext>
            </a:extLst>
          </p:cNvPr>
          <p:cNvGraphicFramePr>
            <a:graphicFrameLocks/>
          </p:cNvGraphicFramePr>
          <p:nvPr>
            <p:extLst>
              <p:ext uri="{D42A27DB-BD31-4B8C-83A1-F6EECF244321}">
                <p14:modId xmlns:p14="http://schemas.microsoft.com/office/powerpoint/2010/main" val="1201421314"/>
              </p:ext>
            </p:extLst>
          </p:nvPr>
        </p:nvGraphicFramePr>
        <p:xfrm>
          <a:off x="6096000" y="1105617"/>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6871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p:cNvSpPr>
            <a:spLocks noGrp="1"/>
          </p:cNvSpPr>
          <p:nvPr>
            <p:ph type="title"/>
          </p:nvPr>
        </p:nvSpPr>
        <p:spPr>
          <a:xfrm>
            <a:off x="958506" y="800392"/>
            <a:ext cx="10264697" cy="1212102"/>
          </a:xfrm>
        </p:spPr>
        <p:txBody>
          <a:bodyPr>
            <a:normAutofit/>
          </a:bodyPr>
          <a:lstStyle/>
          <a:p>
            <a:r>
              <a:rPr kumimoji="1" lang="ja-JP" altLang="en-US" sz="4000">
                <a:solidFill>
                  <a:srgbClr val="FFFFFF"/>
                </a:solidFill>
              </a:rPr>
              <a:t>目次</a:t>
            </a:r>
          </a:p>
        </p:txBody>
      </p:sp>
      <p:graphicFrame>
        <p:nvGraphicFramePr>
          <p:cNvPr id="20" name="コンテンツ プレースホルダー 2">
            <a:extLst>
              <a:ext uri="{FF2B5EF4-FFF2-40B4-BE49-F238E27FC236}">
                <a16:creationId xmlns:a16="http://schemas.microsoft.com/office/drawing/2014/main" id="{FEF8C322-86F1-40AA-9EC4-DDA236BD3D7C}"/>
              </a:ext>
            </a:extLst>
          </p:cNvPr>
          <p:cNvGraphicFramePr>
            <a:graphicFrameLocks noGrp="1"/>
          </p:cNvGraphicFramePr>
          <p:nvPr>
            <p:ph idx="1"/>
            <p:extLst>
              <p:ext uri="{D42A27DB-BD31-4B8C-83A1-F6EECF244321}">
                <p14:modId xmlns:p14="http://schemas.microsoft.com/office/powerpoint/2010/main" val="3544340283"/>
              </p:ext>
            </p:extLst>
          </p:nvPr>
        </p:nvGraphicFramePr>
        <p:xfrm>
          <a:off x="1367624" y="2490436"/>
          <a:ext cx="9708995" cy="3567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91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7B9BDC0A-4CE7-4E22-BB42-AF32462CA712}"/>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タイトル 1">
            <a:extLst>
              <a:ext uri="{FF2B5EF4-FFF2-40B4-BE49-F238E27FC236}">
                <a16:creationId xmlns:a16="http://schemas.microsoft.com/office/drawing/2014/main" id="{4B742133-472B-43BD-AA27-4ABBCE6F592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このウェブサイトには親しみを感じますか？</a:t>
            </a:r>
          </a:p>
        </p:txBody>
      </p:sp>
      <p:graphicFrame>
        <p:nvGraphicFramePr>
          <p:cNvPr id="6" name="グラフ 5">
            <a:extLst>
              <a:ext uri="{FF2B5EF4-FFF2-40B4-BE49-F238E27FC236}">
                <a16:creationId xmlns:a16="http://schemas.microsoft.com/office/drawing/2014/main" id="{48FE7A66-D83F-4002-938F-8F2EC49FB7BA}"/>
              </a:ext>
            </a:extLst>
          </p:cNvPr>
          <p:cNvGraphicFramePr>
            <a:graphicFrameLocks/>
          </p:cNvGraphicFramePr>
          <p:nvPr>
            <p:extLst>
              <p:ext uri="{D42A27DB-BD31-4B8C-83A1-F6EECF244321}">
                <p14:modId xmlns:p14="http://schemas.microsoft.com/office/powerpoint/2010/main" val="3194155928"/>
              </p:ext>
            </p:extLst>
          </p:nvPr>
        </p:nvGraphicFramePr>
        <p:xfrm>
          <a:off x="1524000" y="11568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a:extLst>
              <a:ext uri="{FF2B5EF4-FFF2-40B4-BE49-F238E27FC236}">
                <a16:creationId xmlns:a16="http://schemas.microsoft.com/office/drawing/2014/main" id="{B9654173-2F61-48CA-8972-A2BE17C022A1}"/>
              </a:ext>
            </a:extLst>
          </p:cNvPr>
          <p:cNvGraphicFramePr>
            <a:graphicFrameLocks/>
          </p:cNvGraphicFramePr>
          <p:nvPr>
            <p:extLst>
              <p:ext uri="{D42A27DB-BD31-4B8C-83A1-F6EECF244321}">
                <p14:modId xmlns:p14="http://schemas.microsoft.com/office/powerpoint/2010/main" val="3923826205"/>
              </p:ext>
            </p:extLst>
          </p:nvPr>
        </p:nvGraphicFramePr>
        <p:xfrm>
          <a:off x="6096000" y="115686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a:extLst>
              <a:ext uri="{FF2B5EF4-FFF2-40B4-BE49-F238E27FC236}">
                <a16:creationId xmlns:a16="http://schemas.microsoft.com/office/drawing/2014/main" id="{F357ACC6-5B9E-4885-9CF8-9CD9F0F3E019}"/>
              </a:ext>
            </a:extLst>
          </p:cNvPr>
          <p:cNvGraphicFramePr>
            <a:graphicFrameLocks/>
          </p:cNvGraphicFramePr>
          <p:nvPr>
            <p:extLst>
              <p:ext uri="{D42A27DB-BD31-4B8C-83A1-F6EECF244321}">
                <p14:modId xmlns:p14="http://schemas.microsoft.com/office/powerpoint/2010/main" val="1201678359"/>
              </p:ext>
            </p:extLst>
          </p:nvPr>
        </p:nvGraphicFramePr>
        <p:xfrm>
          <a:off x="1524000" y="390006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グラフ 9">
            <a:extLst>
              <a:ext uri="{FF2B5EF4-FFF2-40B4-BE49-F238E27FC236}">
                <a16:creationId xmlns:a16="http://schemas.microsoft.com/office/drawing/2014/main" id="{BCA5B322-B1A3-4F5C-BE69-4FFF1E502051}"/>
              </a:ext>
            </a:extLst>
          </p:cNvPr>
          <p:cNvGraphicFramePr>
            <a:graphicFrameLocks/>
          </p:cNvGraphicFramePr>
          <p:nvPr>
            <p:extLst>
              <p:ext uri="{D42A27DB-BD31-4B8C-83A1-F6EECF244321}">
                <p14:modId xmlns:p14="http://schemas.microsoft.com/office/powerpoint/2010/main" val="4220444884"/>
              </p:ext>
            </p:extLst>
          </p:nvPr>
        </p:nvGraphicFramePr>
        <p:xfrm>
          <a:off x="6096000" y="390006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7956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4.</a:t>
            </a:r>
            <a:r>
              <a:rPr lang="ja-JP" altLang="en-US" dirty="0">
                <a:latin typeface="HG丸ｺﾞｼｯｸM-PRO" panose="020F0600000000000000" pitchFamily="50" charset="-128"/>
                <a:ea typeface="HG丸ｺﾞｼｯｸM-PRO" panose="020F0600000000000000" pitchFamily="50" charset="-128"/>
              </a:rPr>
              <a:t>このウェブサイトの使い方はすぐに理解できますか？</a:t>
            </a:r>
          </a:p>
        </p:txBody>
      </p:sp>
      <p:graphicFrame>
        <p:nvGraphicFramePr>
          <p:cNvPr id="4" name="グラフ 3">
            <a:extLst>
              <a:ext uri="{FF2B5EF4-FFF2-40B4-BE49-F238E27FC236}">
                <a16:creationId xmlns:a16="http://schemas.microsoft.com/office/drawing/2014/main" id="{AB696C23-A630-4547-AC78-FCEC065D7BDC}"/>
              </a:ext>
            </a:extLst>
          </p:cNvPr>
          <p:cNvGraphicFramePr>
            <a:graphicFrameLocks/>
          </p:cNvGraphicFramePr>
          <p:nvPr>
            <p:extLst>
              <p:ext uri="{D42A27DB-BD31-4B8C-83A1-F6EECF244321}">
                <p14:modId xmlns:p14="http://schemas.microsoft.com/office/powerpoint/2010/main" val="290212351"/>
              </p:ext>
            </p:extLst>
          </p:nvPr>
        </p:nvGraphicFramePr>
        <p:xfrm>
          <a:off x="1618891" y="131167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B1207BD2-87CB-4446-9F88-E5709107D876}"/>
              </a:ext>
            </a:extLst>
          </p:cNvPr>
          <p:cNvGraphicFramePr>
            <a:graphicFrameLocks/>
          </p:cNvGraphicFramePr>
          <p:nvPr>
            <p:extLst>
              <p:ext uri="{D42A27DB-BD31-4B8C-83A1-F6EECF244321}">
                <p14:modId xmlns:p14="http://schemas.microsoft.com/office/powerpoint/2010/main" val="1250577228"/>
              </p:ext>
            </p:extLst>
          </p:nvPr>
        </p:nvGraphicFramePr>
        <p:xfrm>
          <a:off x="6190891" y="131167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6EFA49E2-DC99-48F6-905C-4A4AA227485B}"/>
              </a:ext>
            </a:extLst>
          </p:cNvPr>
          <p:cNvGraphicFramePr>
            <a:graphicFrameLocks/>
          </p:cNvGraphicFramePr>
          <p:nvPr>
            <p:extLst>
              <p:ext uri="{D42A27DB-BD31-4B8C-83A1-F6EECF244321}">
                <p14:modId xmlns:p14="http://schemas.microsoft.com/office/powerpoint/2010/main" val="848575584"/>
              </p:ext>
            </p:extLst>
          </p:nvPr>
        </p:nvGraphicFramePr>
        <p:xfrm>
          <a:off x="1618891" y="405487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D1688861-CBFE-4F9F-A9C4-0ACE7D5E76DF}"/>
              </a:ext>
            </a:extLst>
          </p:cNvPr>
          <p:cNvGraphicFramePr>
            <a:graphicFrameLocks/>
          </p:cNvGraphicFramePr>
          <p:nvPr>
            <p:extLst>
              <p:ext uri="{D42A27DB-BD31-4B8C-83A1-F6EECF244321}">
                <p14:modId xmlns:p14="http://schemas.microsoft.com/office/powerpoint/2010/main" val="3253879254"/>
              </p:ext>
            </p:extLst>
          </p:nvPr>
        </p:nvGraphicFramePr>
        <p:xfrm>
          <a:off x="6190891" y="405487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29929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633B0ED1-1998-4BF9-B800-E91CD67B0543}"/>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233FF9FE-7109-4704-A14D-41278022FDF4}"/>
              </a:ext>
            </a:extLst>
          </p:cNvPr>
          <p:cNvSpPr txBox="1">
            <a:spLocks/>
          </p:cNvSpPr>
          <p:nvPr/>
        </p:nvSpPr>
        <p:spPr>
          <a:xfrm>
            <a:off x="838200" y="365126"/>
            <a:ext cx="10764328"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 文章は読みやすいですか？行間、文章のレイアウトなど</a:t>
            </a:r>
          </a:p>
        </p:txBody>
      </p:sp>
      <p:graphicFrame>
        <p:nvGraphicFramePr>
          <p:cNvPr id="4" name="グラフ 3">
            <a:extLst>
              <a:ext uri="{FF2B5EF4-FFF2-40B4-BE49-F238E27FC236}">
                <a16:creationId xmlns:a16="http://schemas.microsoft.com/office/drawing/2014/main" id="{C6299007-85A3-4BED-B3AE-1844CD4AF4E3}"/>
              </a:ext>
            </a:extLst>
          </p:cNvPr>
          <p:cNvGraphicFramePr>
            <a:graphicFrameLocks/>
          </p:cNvGraphicFramePr>
          <p:nvPr>
            <p:extLst>
              <p:ext uri="{D42A27DB-BD31-4B8C-83A1-F6EECF244321}">
                <p14:modId xmlns:p14="http://schemas.microsoft.com/office/powerpoint/2010/main" val="333862838"/>
              </p:ext>
            </p:extLst>
          </p:nvPr>
        </p:nvGraphicFramePr>
        <p:xfrm>
          <a:off x="1524000" y="126376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a:extLst>
              <a:ext uri="{FF2B5EF4-FFF2-40B4-BE49-F238E27FC236}">
                <a16:creationId xmlns:a16="http://schemas.microsoft.com/office/drawing/2014/main" id="{57D15492-02DA-4119-9B24-5D5300005078}"/>
              </a:ext>
            </a:extLst>
          </p:cNvPr>
          <p:cNvGraphicFramePr>
            <a:graphicFrameLocks/>
          </p:cNvGraphicFramePr>
          <p:nvPr>
            <p:extLst>
              <p:ext uri="{D42A27DB-BD31-4B8C-83A1-F6EECF244321}">
                <p14:modId xmlns:p14="http://schemas.microsoft.com/office/powerpoint/2010/main" val="452338868"/>
              </p:ext>
            </p:extLst>
          </p:nvPr>
        </p:nvGraphicFramePr>
        <p:xfrm>
          <a:off x="1524000" y="400696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813B0CD5-0421-43A9-B742-564CDA341E5F}"/>
              </a:ext>
            </a:extLst>
          </p:cNvPr>
          <p:cNvGraphicFramePr>
            <a:graphicFrameLocks/>
          </p:cNvGraphicFramePr>
          <p:nvPr>
            <p:extLst>
              <p:ext uri="{D42A27DB-BD31-4B8C-83A1-F6EECF244321}">
                <p14:modId xmlns:p14="http://schemas.microsoft.com/office/powerpoint/2010/main" val="2380388332"/>
              </p:ext>
            </p:extLst>
          </p:nvPr>
        </p:nvGraphicFramePr>
        <p:xfrm>
          <a:off x="6096000" y="400696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A6DB78A8-D1BD-4336-AAA5-4CC696D69D3F}"/>
              </a:ext>
            </a:extLst>
          </p:cNvPr>
          <p:cNvGraphicFramePr>
            <a:graphicFrameLocks/>
          </p:cNvGraphicFramePr>
          <p:nvPr>
            <p:extLst>
              <p:ext uri="{D42A27DB-BD31-4B8C-83A1-F6EECF244321}">
                <p14:modId xmlns:p14="http://schemas.microsoft.com/office/powerpoint/2010/main" val="3393338762"/>
              </p:ext>
            </p:extLst>
          </p:nvPr>
        </p:nvGraphicFramePr>
        <p:xfrm>
          <a:off x="6096000" y="1263769"/>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5578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6.</a:t>
            </a:r>
            <a:r>
              <a:rPr lang="ja-JP" altLang="en-US" dirty="0">
                <a:latin typeface="HG丸ｺﾞｼｯｸM-PRO" panose="020F0600000000000000" pitchFamily="50" charset="-128"/>
                <a:ea typeface="HG丸ｺﾞｼｯｸM-PRO" panose="020F0600000000000000" pitchFamily="50" charset="-128"/>
              </a:rPr>
              <a:t>このウェブサイトの絵や図表は見にくいですか？</a:t>
            </a:r>
          </a:p>
        </p:txBody>
      </p:sp>
      <p:graphicFrame>
        <p:nvGraphicFramePr>
          <p:cNvPr id="4" name="グラフ 3">
            <a:extLst>
              <a:ext uri="{FF2B5EF4-FFF2-40B4-BE49-F238E27FC236}">
                <a16:creationId xmlns:a16="http://schemas.microsoft.com/office/drawing/2014/main" id="{F74798A0-D76D-4DE7-95E0-C0305762A388}"/>
              </a:ext>
            </a:extLst>
          </p:cNvPr>
          <p:cNvGraphicFramePr>
            <a:graphicFrameLocks/>
          </p:cNvGraphicFramePr>
          <p:nvPr>
            <p:extLst>
              <p:ext uri="{D42A27DB-BD31-4B8C-83A1-F6EECF244321}">
                <p14:modId xmlns:p14="http://schemas.microsoft.com/office/powerpoint/2010/main" val="2133152819"/>
              </p:ext>
            </p:extLst>
          </p:nvPr>
        </p:nvGraphicFramePr>
        <p:xfrm>
          <a:off x="1524000" y="126377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BD2ACED4-DDF5-4B9A-9470-703FA134D5D9}"/>
              </a:ext>
            </a:extLst>
          </p:cNvPr>
          <p:cNvGraphicFramePr>
            <a:graphicFrameLocks/>
          </p:cNvGraphicFramePr>
          <p:nvPr>
            <p:extLst>
              <p:ext uri="{D42A27DB-BD31-4B8C-83A1-F6EECF244321}">
                <p14:modId xmlns:p14="http://schemas.microsoft.com/office/powerpoint/2010/main" val="1505703454"/>
              </p:ext>
            </p:extLst>
          </p:nvPr>
        </p:nvGraphicFramePr>
        <p:xfrm>
          <a:off x="6096000" y="126377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4295A33E-3525-406F-94F2-9A7844D54BB6}"/>
              </a:ext>
            </a:extLst>
          </p:cNvPr>
          <p:cNvGraphicFramePr>
            <a:graphicFrameLocks/>
          </p:cNvGraphicFramePr>
          <p:nvPr>
            <p:extLst>
              <p:ext uri="{D42A27DB-BD31-4B8C-83A1-F6EECF244321}">
                <p14:modId xmlns:p14="http://schemas.microsoft.com/office/powerpoint/2010/main" val="471629033"/>
              </p:ext>
            </p:extLst>
          </p:nvPr>
        </p:nvGraphicFramePr>
        <p:xfrm>
          <a:off x="1524000" y="4001731"/>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E729C049-4D9E-465C-92E9-F3E4AE9A2854}"/>
              </a:ext>
            </a:extLst>
          </p:cNvPr>
          <p:cNvGraphicFramePr>
            <a:graphicFrameLocks/>
          </p:cNvGraphicFramePr>
          <p:nvPr>
            <p:extLst>
              <p:ext uri="{D42A27DB-BD31-4B8C-83A1-F6EECF244321}">
                <p14:modId xmlns:p14="http://schemas.microsoft.com/office/powerpoint/2010/main" val="2631614233"/>
              </p:ext>
            </p:extLst>
          </p:nvPr>
        </p:nvGraphicFramePr>
        <p:xfrm>
          <a:off x="6096000" y="4001731"/>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5492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 利用していると、目が疲れる感じがしますか？</a:t>
            </a:r>
          </a:p>
        </p:txBody>
      </p:sp>
      <p:graphicFrame>
        <p:nvGraphicFramePr>
          <p:cNvPr id="4" name="グラフ 3">
            <a:extLst>
              <a:ext uri="{FF2B5EF4-FFF2-40B4-BE49-F238E27FC236}">
                <a16:creationId xmlns:a16="http://schemas.microsoft.com/office/drawing/2014/main" id="{03FBEF09-6D01-47AE-9867-1903988F483C}"/>
              </a:ext>
            </a:extLst>
          </p:cNvPr>
          <p:cNvGraphicFramePr>
            <a:graphicFrameLocks/>
          </p:cNvGraphicFramePr>
          <p:nvPr>
            <p:extLst>
              <p:ext uri="{D42A27DB-BD31-4B8C-83A1-F6EECF244321}">
                <p14:modId xmlns:p14="http://schemas.microsoft.com/office/powerpoint/2010/main" val="3886249365"/>
              </p:ext>
            </p:extLst>
          </p:nvPr>
        </p:nvGraphicFramePr>
        <p:xfrm>
          <a:off x="1524000" y="124744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77A7ACDA-4219-4EB0-8C36-6926575EB662}"/>
              </a:ext>
            </a:extLst>
          </p:cNvPr>
          <p:cNvGraphicFramePr>
            <a:graphicFrameLocks/>
          </p:cNvGraphicFramePr>
          <p:nvPr>
            <p:extLst>
              <p:ext uri="{D42A27DB-BD31-4B8C-83A1-F6EECF244321}">
                <p14:modId xmlns:p14="http://schemas.microsoft.com/office/powerpoint/2010/main" val="2913754858"/>
              </p:ext>
            </p:extLst>
          </p:nvPr>
        </p:nvGraphicFramePr>
        <p:xfrm>
          <a:off x="6096000" y="124744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CA9C838C-4C2E-4C2B-96D2-4994A7643425}"/>
              </a:ext>
            </a:extLst>
          </p:cNvPr>
          <p:cNvGraphicFramePr>
            <a:graphicFrameLocks/>
          </p:cNvGraphicFramePr>
          <p:nvPr>
            <p:extLst>
              <p:ext uri="{D42A27DB-BD31-4B8C-83A1-F6EECF244321}">
                <p14:modId xmlns:p14="http://schemas.microsoft.com/office/powerpoint/2010/main" val="3017655444"/>
              </p:ext>
            </p:extLst>
          </p:nvPr>
        </p:nvGraphicFramePr>
        <p:xfrm>
          <a:off x="1524000" y="3990642"/>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CA9C838C-4C2E-4C2B-96D2-4994A7643425}"/>
              </a:ext>
            </a:extLst>
          </p:cNvPr>
          <p:cNvGraphicFramePr>
            <a:graphicFrameLocks/>
          </p:cNvGraphicFramePr>
          <p:nvPr>
            <p:extLst>
              <p:ext uri="{D42A27DB-BD31-4B8C-83A1-F6EECF244321}">
                <p14:modId xmlns:p14="http://schemas.microsoft.com/office/powerpoint/2010/main" val="131558191"/>
              </p:ext>
            </p:extLst>
          </p:nvPr>
        </p:nvGraphicFramePr>
        <p:xfrm>
          <a:off x="6096000" y="399064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4206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8.</a:t>
            </a:r>
            <a:r>
              <a:rPr lang="ja-JP" altLang="en-US" dirty="0">
                <a:latin typeface="HG丸ｺﾞｼｯｸM-PRO" panose="020F0600000000000000" pitchFamily="50" charset="-128"/>
                <a:ea typeface="HG丸ｺﾞｼｯｸM-PRO" panose="020F0600000000000000" pitchFamily="50" charset="-128"/>
              </a:rPr>
              <a:t>このウェブサイトには統一感があると思いますか？</a:t>
            </a:r>
          </a:p>
        </p:txBody>
      </p:sp>
      <p:graphicFrame>
        <p:nvGraphicFramePr>
          <p:cNvPr id="4" name="グラフ 3">
            <a:extLst>
              <a:ext uri="{FF2B5EF4-FFF2-40B4-BE49-F238E27FC236}">
                <a16:creationId xmlns:a16="http://schemas.microsoft.com/office/drawing/2014/main" id="{951AD07B-7DDB-4EAF-8BA1-6B790057639F}"/>
              </a:ext>
            </a:extLst>
          </p:cNvPr>
          <p:cNvGraphicFramePr>
            <a:graphicFrameLocks/>
          </p:cNvGraphicFramePr>
          <p:nvPr>
            <p:extLst>
              <p:ext uri="{D42A27DB-BD31-4B8C-83A1-F6EECF244321}">
                <p14:modId xmlns:p14="http://schemas.microsoft.com/office/powerpoint/2010/main" val="609796557"/>
              </p:ext>
            </p:extLst>
          </p:nvPr>
        </p:nvGraphicFramePr>
        <p:xfrm>
          <a:off x="1524000" y="128102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41EF57EB-8995-427C-A103-3EC11948CE9D}"/>
              </a:ext>
            </a:extLst>
          </p:cNvPr>
          <p:cNvGraphicFramePr>
            <a:graphicFrameLocks/>
          </p:cNvGraphicFramePr>
          <p:nvPr>
            <p:extLst>
              <p:ext uri="{D42A27DB-BD31-4B8C-83A1-F6EECF244321}">
                <p14:modId xmlns:p14="http://schemas.microsoft.com/office/powerpoint/2010/main" val="2098224058"/>
              </p:ext>
            </p:extLst>
          </p:nvPr>
        </p:nvGraphicFramePr>
        <p:xfrm>
          <a:off x="6096000" y="128102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A6118575-A2BE-4704-A0CD-3E5AB20D4263}"/>
              </a:ext>
            </a:extLst>
          </p:cNvPr>
          <p:cNvGraphicFramePr>
            <a:graphicFrameLocks/>
          </p:cNvGraphicFramePr>
          <p:nvPr>
            <p:extLst>
              <p:ext uri="{D42A27DB-BD31-4B8C-83A1-F6EECF244321}">
                <p14:modId xmlns:p14="http://schemas.microsoft.com/office/powerpoint/2010/main" val="821310438"/>
              </p:ext>
            </p:extLst>
          </p:nvPr>
        </p:nvGraphicFramePr>
        <p:xfrm>
          <a:off x="1524000" y="402422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FD355A46-7871-4CE3-8DB1-AF781116E81B}"/>
              </a:ext>
            </a:extLst>
          </p:cNvPr>
          <p:cNvGraphicFramePr>
            <a:graphicFrameLocks/>
          </p:cNvGraphicFramePr>
          <p:nvPr>
            <p:extLst>
              <p:ext uri="{D42A27DB-BD31-4B8C-83A1-F6EECF244321}">
                <p14:modId xmlns:p14="http://schemas.microsoft.com/office/powerpoint/2010/main" val="437863978"/>
              </p:ext>
            </p:extLst>
          </p:nvPr>
        </p:nvGraphicFramePr>
        <p:xfrm>
          <a:off x="6096000" y="4024223"/>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497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9.</a:t>
            </a:r>
            <a:r>
              <a:rPr lang="ja-JP" altLang="en-US" dirty="0">
                <a:latin typeface="HG丸ｺﾞｼｯｸM-PRO" panose="020F0600000000000000" pitchFamily="50" charset="-128"/>
                <a:ea typeface="HG丸ｺﾞｼｯｸM-PRO" panose="020F0600000000000000" pitchFamily="50" charset="-128"/>
              </a:rPr>
              <a:t> メニューの構成が分かりやすいと思いますか？</a:t>
            </a:r>
          </a:p>
        </p:txBody>
      </p:sp>
      <p:graphicFrame>
        <p:nvGraphicFramePr>
          <p:cNvPr id="4" name="グラフ 3">
            <a:extLst>
              <a:ext uri="{FF2B5EF4-FFF2-40B4-BE49-F238E27FC236}">
                <a16:creationId xmlns:a16="http://schemas.microsoft.com/office/drawing/2014/main" id="{F89504B0-B152-42E6-A255-86621379FA47}"/>
              </a:ext>
            </a:extLst>
          </p:cNvPr>
          <p:cNvGraphicFramePr>
            <a:graphicFrameLocks/>
          </p:cNvGraphicFramePr>
          <p:nvPr>
            <p:extLst>
              <p:ext uri="{D42A27DB-BD31-4B8C-83A1-F6EECF244321}">
                <p14:modId xmlns:p14="http://schemas.microsoft.com/office/powerpoint/2010/main" val="1008178093"/>
              </p:ext>
            </p:extLst>
          </p:nvPr>
        </p:nvGraphicFramePr>
        <p:xfrm>
          <a:off x="1524000" y="125514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5CF908AA-F251-4208-A3EB-91DDD5BC641D}"/>
              </a:ext>
            </a:extLst>
          </p:cNvPr>
          <p:cNvGraphicFramePr>
            <a:graphicFrameLocks/>
          </p:cNvGraphicFramePr>
          <p:nvPr>
            <p:extLst>
              <p:ext uri="{D42A27DB-BD31-4B8C-83A1-F6EECF244321}">
                <p14:modId xmlns:p14="http://schemas.microsoft.com/office/powerpoint/2010/main" val="3225295033"/>
              </p:ext>
            </p:extLst>
          </p:nvPr>
        </p:nvGraphicFramePr>
        <p:xfrm>
          <a:off x="6096000" y="125514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0EB1F0D1-C710-4E05-81E3-8193AA494E49}"/>
              </a:ext>
            </a:extLst>
          </p:cNvPr>
          <p:cNvGraphicFramePr>
            <a:graphicFrameLocks/>
          </p:cNvGraphicFramePr>
          <p:nvPr>
            <p:extLst>
              <p:ext uri="{D42A27DB-BD31-4B8C-83A1-F6EECF244321}">
                <p14:modId xmlns:p14="http://schemas.microsoft.com/office/powerpoint/2010/main" val="3724369782"/>
              </p:ext>
            </p:extLst>
          </p:nvPr>
        </p:nvGraphicFramePr>
        <p:xfrm>
          <a:off x="1524000" y="399834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57DC7AF2-C7E1-45D0-BBBB-27D3DE1D5E81}"/>
              </a:ext>
            </a:extLst>
          </p:cNvPr>
          <p:cNvGraphicFramePr>
            <a:graphicFrameLocks/>
          </p:cNvGraphicFramePr>
          <p:nvPr>
            <p:extLst>
              <p:ext uri="{D42A27DB-BD31-4B8C-83A1-F6EECF244321}">
                <p14:modId xmlns:p14="http://schemas.microsoft.com/office/powerpoint/2010/main" val="2372575158"/>
              </p:ext>
            </p:extLst>
          </p:nvPr>
        </p:nvGraphicFramePr>
        <p:xfrm>
          <a:off x="6096000" y="399834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3435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５．まとめ</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482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21229"/>
            <a:ext cx="10515600" cy="4655734"/>
          </a:xfrm>
        </p:spPr>
        <p:txBody>
          <a:bodyPr/>
          <a:lstStyle/>
          <a:p>
            <a:r>
              <a:rPr kumimoji="1" lang="ja-JP" altLang="en-US" dirty="0"/>
              <a:t>研究結果を</a:t>
            </a:r>
            <a:r>
              <a:rPr lang="ja-JP" altLang="en-US" dirty="0"/>
              <a:t>まとめ、研究によって生まれた新たな解釈があれば提案する。</a:t>
            </a:r>
            <a:endParaRPr lang="en-US" altLang="ja-JP" dirty="0"/>
          </a:p>
          <a:p>
            <a:endParaRPr lang="en-US" altLang="ja-JP" dirty="0"/>
          </a:p>
          <a:p>
            <a:r>
              <a:rPr lang="ja-JP" altLang="en-US" dirty="0"/>
              <a:t>自分たちの研究によって明らかになった点を示す。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まとめ</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11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kumimoji="1" lang="ja-JP" altLang="en-US" sz="4800" dirty="0">
                <a:solidFill>
                  <a:srgbClr val="FFFFFF"/>
                </a:solidFill>
                <a:latin typeface="BIZ UDPゴシック" panose="020B0400000000000000" pitchFamily="50" charset="-128"/>
                <a:ea typeface="BIZ UDPゴシック" panose="020B0400000000000000" pitchFamily="50" charset="-128"/>
              </a:rPr>
              <a:t>６．考察</a:t>
            </a: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63976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１．序論 </a:t>
            </a:r>
            <a:r>
              <a:rPr lang="en-US" altLang="ja-JP" sz="4800" dirty="0">
                <a:solidFill>
                  <a:srgbClr val="FFFFFF"/>
                </a:solidFill>
                <a:latin typeface="BIZ UDPゴシック" panose="020B0400000000000000" pitchFamily="50" charset="-128"/>
                <a:ea typeface="BIZ UDPゴシック" panose="020B0400000000000000" pitchFamily="50" charset="-128"/>
              </a:rPr>
              <a:t>-Introduction-</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5" name="サブタイトル 4"/>
          <p:cNvSpPr>
            <a:spLocks noGrp="1"/>
          </p:cNvSpPr>
          <p:nvPr>
            <p:ph type="subTitle" idx="1"/>
          </p:nvPr>
        </p:nvSpPr>
        <p:spPr>
          <a:xfrm>
            <a:off x="2104845" y="4572000"/>
            <a:ext cx="9251788" cy="1871932"/>
          </a:xfrm>
        </p:spPr>
        <p:txBody>
          <a:bodyPr anchor="ctr">
            <a:normAutofit fontScale="92500" lnSpcReduction="20000"/>
          </a:bodyPr>
          <a:lstStyle/>
          <a:p>
            <a:pPr algn="l"/>
            <a:r>
              <a:rPr kumimoji="1" lang="en-US" altLang="ja-JP" sz="3200" b="1" dirty="0"/>
              <a:t>1.1</a:t>
            </a:r>
            <a:r>
              <a:rPr kumimoji="1" lang="ja-JP" altLang="en-US" sz="3200" b="1" dirty="0"/>
              <a:t>　研究概要</a:t>
            </a:r>
            <a:endParaRPr kumimoji="1" lang="en-US" altLang="ja-JP" sz="3200" b="1" dirty="0"/>
          </a:p>
          <a:p>
            <a:pPr algn="l"/>
            <a:r>
              <a:rPr lang="en-US" altLang="ja-JP" sz="3200" b="1" dirty="0"/>
              <a:t>1.2</a:t>
            </a:r>
            <a:r>
              <a:rPr lang="ja-JP" altLang="en-US" sz="3200" b="1" dirty="0"/>
              <a:t>　研究目的</a:t>
            </a:r>
            <a:endParaRPr lang="en-US" altLang="ja-JP" sz="3200" b="1" dirty="0"/>
          </a:p>
          <a:p>
            <a:pPr algn="l"/>
            <a:r>
              <a:rPr lang="en-US" altLang="ja-JP" sz="3200" b="1" dirty="0"/>
              <a:t>1.3</a:t>
            </a:r>
            <a:r>
              <a:rPr lang="ja-JP" altLang="en-US" sz="3200" b="1" dirty="0"/>
              <a:t>　研究方法</a:t>
            </a:r>
            <a:endParaRPr lang="en-US" altLang="ja-JP" sz="3200" b="1" dirty="0"/>
          </a:p>
          <a:p>
            <a:pPr algn="l"/>
            <a:r>
              <a:rPr lang="en-US" altLang="ja-JP" sz="3200" b="1" dirty="0"/>
              <a:t>1.4</a:t>
            </a:r>
            <a:r>
              <a:rPr lang="ja-JP" altLang="en-US" sz="3200" b="1" dirty="0"/>
              <a:t>　仮　　説</a:t>
            </a:r>
            <a:endParaRPr lang="en-US" altLang="ja-JP" sz="3200" b="1" dirty="0"/>
          </a:p>
        </p:txBody>
      </p:sp>
    </p:spTree>
    <p:extLst>
      <p:ext uri="{BB962C8B-B14F-4D97-AF65-F5344CB8AC3E}">
        <p14:creationId xmlns:p14="http://schemas.microsoft.com/office/powerpoint/2010/main" val="2967809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487977"/>
            <a:ext cx="10515600" cy="4688985"/>
          </a:xfrm>
        </p:spPr>
        <p:txBody>
          <a:bodyPr/>
          <a:lstStyle/>
          <a:p>
            <a:r>
              <a:rPr lang="ja-JP" altLang="en-US" dirty="0"/>
              <a:t>インタビューや調査、アンケートの結果から分かったこと・考えなければならないことを考察する。</a:t>
            </a:r>
            <a:endParaRPr lang="en-US" altLang="ja-JP" dirty="0"/>
          </a:p>
          <a:p>
            <a:endParaRPr kumimoji="1" lang="en-US" altLang="ja-JP" dirty="0"/>
          </a:p>
          <a:p>
            <a:r>
              <a:rPr lang="ja-JP" altLang="en-US" dirty="0"/>
              <a:t>先行研究で示されていたことをポータルサイトに搭載すると、こういう知見を新たに付与することができるということを示す。</a:t>
            </a:r>
            <a:endParaRPr lang="en-US" altLang="ja-JP" dirty="0"/>
          </a:p>
          <a:p>
            <a:endParaRPr kumimoji="1" lang="en-US" altLang="ja-JP" dirty="0"/>
          </a:p>
          <a:p>
            <a:r>
              <a:rPr lang="ja-JP" altLang="en-US" dirty="0"/>
              <a:t>今後の展望についての考察を示す。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考察</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68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a:t>質疑応答</a:t>
            </a:r>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38061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デザインガイドライン</a:t>
            </a:r>
          </a:p>
        </p:txBody>
      </p:sp>
      <p:sp>
        <p:nvSpPr>
          <p:cNvPr id="3" name="コンテンツ プレースホルダー 2"/>
          <p:cNvSpPr>
            <a:spLocks noGrp="1"/>
          </p:cNvSpPr>
          <p:nvPr>
            <p:ph idx="1"/>
          </p:nvPr>
        </p:nvSpPr>
        <p:spPr/>
        <p:txBody>
          <a:bodyPr/>
          <a:lstStyle/>
          <a:p>
            <a:pPr marL="0" indent="0">
              <a:buNone/>
            </a:pPr>
            <a:r>
              <a:rPr lang="ja-JP" altLang="en-US" dirty="0">
                <a:latin typeface="BIZ UDゴシック" panose="020B0400000000000000" pitchFamily="49" charset="-128"/>
                <a:ea typeface="BIZ UDゴシック" panose="020B0400000000000000" pitchFamily="49" charset="-128"/>
              </a:rPr>
              <a:t>デザインガイドラインは、配色やフォントや見出しルールなど、デザイン上の共通項目をまとめたもの</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・ブランドイメージを保持</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・見た目の印象を統一</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・更新作業時に一定のトーン＆マナーを保持</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→大規模案件や長期的に運用が必要な</a:t>
            </a:r>
            <a:r>
              <a:rPr lang="en-US" altLang="ja-JP" dirty="0">
                <a:latin typeface="BIZ UDゴシック" panose="020B0400000000000000" pitchFamily="49" charset="-128"/>
                <a:ea typeface="BIZ UDゴシック" panose="020B0400000000000000" pitchFamily="49" charset="-128"/>
              </a:rPr>
              <a:t>Web</a:t>
            </a:r>
            <a:r>
              <a:rPr lang="ja-JP" altLang="en-US" dirty="0">
                <a:latin typeface="BIZ UDゴシック" panose="020B0400000000000000" pitchFamily="49" charset="-128"/>
                <a:ea typeface="BIZ UDゴシック" panose="020B0400000000000000" pitchFamily="49" charset="-128"/>
              </a:rPr>
              <a:t>サイトなどで効果を発揮</a:t>
            </a:r>
            <a:endParaRPr kumimoji="1" lang="ja-JP" altLang="en-US"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190283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デザインガイドライン</a:t>
            </a:r>
          </a:p>
        </p:txBody>
      </p:sp>
      <p:sp>
        <p:nvSpPr>
          <p:cNvPr id="3" name="コンテンツ プレースホルダー 2"/>
          <p:cNvSpPr>
            <a:spLocks noGrp="1"/>
          </p:cNvSpPr>
          <p:nvPr>
            <p:ph idx="1"/>
          </p:nvPr>
        </p:nvSpPr>
        <p:spPr/>
        <p:txBody>
          <a:bodyPr/>
          <a:lstStyle/>
          <a:p>
            <a:pPr marL="0" indent="0">
              <a:buNone/>
            </a:pPr>
            <a:r>
              <a:rPr kumimoji="1" lang="ja-JP" altLang="en-US" dirty="0">
                <a:latin typeface="BIZ UDゴシック" panose="020B0400000000000000" pitchFamily="49" charset="-128"/>
                <a:ea typeface="BIZ UDゴシック" panose="020B0400000000000000" pitchFamily="49" charset="-128"/>
              </a:rPr>
              <a:t>デメリット：</a:t>
            </a:r>
            <a:endParaRPr kumimoji="1" lang="en-US" altLang="ja-JP" dirty="0">
              <a:latin typeface="BIZ UDゴシック" panose="020B0400000000000000" pitchFamily="49" charset="-128"/>
              <a:ea typeface="BIZ UDゴシック" panose="020B0400000000000000" pitchFamily="49" charset="-128"/>
            </a:endParaRPr>
          </a:p>
          <a:p>
            <a:pPr marL="0" indent="0">
              <a:buNone/>
            </a:pPr>
            <a:r>
              <a:rPr kumimoji="1" lang="ja-JP" altLang="en-US" dirty="0">
                <a:latin typeface="BIZ UDゴシック" panose="020B0400000000000000" pitchFamily="49" charset="-128"/>
                <a:ea typeface="BIZ UDゴシック" panose="020B0400000000000000" pitchFamily="49" charset="-128"/>
              </a:rPr>
              <a:t>・すぐに全体を把握することが難しい</a:t>
            </a:r>
            <a:endParaRPr kumimoji="1" lang="en-US" altLang="ja-JP" dirty="0">
              <a:latin typeface="BIZ UDゴシック" panose="020B0400000000000000" pitchFamily="49" charset="-128"/>
              <a:ea typeface="BIZ UDゴシック" panose="020B0400000000000000" pitchFamily="49" charset="-128"/>
            </a:endParaRPr>
          </a:p>
          <a:p>
            <a:pPr marL="0" indent="0">
              <a:buNone/>
            </a:pPr>
            <a:endParaRPr kumimoji="1"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・それぞれのブランドの</a:t>
            </a:r>
            <a:r>
              <a:rPr lang="en-US" altLang="ja-JP" dirty="0">
                <a:latin typeface="BIZ UDゴシック" panose="020B0400000000000000" pitchFamily="49" charset="-128"/>
                <a:ea typeface="BIZ UDゴシック" panose="020B0400000000000000" pitchFamily="49" charset="-128"/>
              </a:rPr>
              <a:t>UI</a:t>
            </a:r>
            <a:r>
              <a:rPr lang="ja-JP" altLang="en-US" dirty="0">
                <a:latin typeface="BIZ UDゴシック" panose="020B0400000000000000" pitchFamily="49" charset="-128"/>
                <a:ea typeface="BIZ UDゴシック" panose="020B0400000000000000" pitchFamily="49" charset="-128"/>
              </a:rPr>
              <a:t>設計を行いたい！</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　→そのガイドラインを出している会社色が強くなってしまう</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例）</a:t>
            </a:r>
            <a:r>
              <a:rPr lang="en-US" altLang="ja-JP" sz="2400" dirty="0">
                <a:latin typeface="BIZ UDゴシック" panose="020B0400000000000000" pitchFamily="49" charset="-128"/>
                <a:ea typeface="BIZ UDゴシック" panose="020B0400000000000000" pitchFamily="49" charset="-128"/>
              </a:rPr>
              <a:t>Material Design</a:t>
            </a:r>
            <a:r>
              <a:rPr lang="ja-JP" altLang="en-US" sz="2400" dirty="0">
                <a:latin typeface="BIZ UDゴシック" panose="020B0400000000000000" pitchFamily="49" charset="-128"/>
                <a:ea typeface="BIZ UDゴシック" panose="020B0400000000000000" pitchFamily="49" charset="-128"/>
              </a:rPr>
              <a:t>用いると、</a:t>
            </a:r>
            <a:endParaRPr lang="en-US" altLang="ja-JP" sz="2400" dirty="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　　</a:t>
            </a:r>
            <a:r>
              <a:rPr lang="en-US" altLang="ja-JP" sz="2400" dirty="0">
                <a:latin typeface="BIZ UDゴシック" panose="020B0400000000000000" pitchFamily="49" charset="-128"/>
                <a:ea typeface="BIZ UDゴシック" panose="020B0400000000000000" pitchFamily="49" charset="-128"/>
              </a:rPr>
              <a:t>Google</a:t>
            </a:r>
            <a:r>
              <a:rPr lang="ja-JP" altLang="en-US" sz="2400" dirty="0">
                <a:latin typeface="BIZ UDゴシック" panose="020B0400000000000000" pitchFamily="49" charset="-128"/>
                <a:ea typeface="BIZ UDゴシック" panose="020B0400000000000000" pitchFamily="49" charset="-128"/>
              </a:rPr>
              <a:t>の</a:t>
            </a:r>
            <a:r>
              <a:rPr lang="en-US" altLang="ja-JP" sz="2400" dirty="0">
                <a:latin typeface="BIZ UDゴシック" panose="020B0400000000000000" pitchFamily="49" charset="-128"/>
                <a:ea typeface="BIZ UDゴシック" panose="020B0400000000000000" pitchFamily="49" charset="-128"/>
              </a:rPr>
              <a:t>OS</a:t>
            </a:r>
            <a:r>
              <a:rPr lang="ja-JP" altLang="en-US" sz="2400" dirty="0">
                <a:latin typeface="BIZ UDゴシック" panose="020B0400000000000000" pitchFamily="49" charset="-128"/>
                <a:ea typeface="BIZ UDゴシック" panose="020B0400000000000000" pitchFamily="49" charset="-128"/>
              </a:rPr>
              <a:t>「</a:t>
            </a:r>
            <a:r>
              <a:rPr lang="en-US" altLang="ja-JP" sz="2400" dirty="0">
                <a:latin typeface="BIZ UDゴシック" panose="020B0400000000000000" pitchFamily="49" charset="-128"/>
                <a:ea typeface="BIZ UDゴシック" panose="020B0400000000000000" pitchFamily="49" charset="-128"/>
              </a:rPr>
              <a:t>Android</a:t>
            </a:r>
            <a:r>
              <a:rPr lang="ja-JP" altLang="en-US" sz="2400" dirty="0">
                <a:latin typeface="BIZ UDゴシック" panose="020B0400000000000000" pitchFamily="49" charset="-128"/>
                <a:ea typeface="BIZ UDゴシック" panose="020B0400000000000000" pitchFamily="49" charset="-128"/>
              </a:rPr>
              <a:t>」ら</a:t>
            </a:r>
            <a:r>
              <a:rPr lang="ja-JP" altLang="en-US" sz="2400" dirty="0" err="1">
                <a:latin typeface="BIZ UDゴシック" panose="020B0400000000000000" pitchFamily="49" charset="-128"/>
                <a:ea typeface="BIZ UDゴシック" panose="020B0400000000000000" pitchFamily="49" charset="-128"/>
              </a:rPr>
              <a:t>しくなって</a:t>
            </a:r>
            <a:r>
              <a:rPr lang="ja-JP" altLang="en-US" sz="2400" dirty="0">
                <a:latin typeface="BIZ UDゴシック" panose="020B0400000000000000" pitchFamily="49" charset="-128"/>
                <a:ea typeface="BIZ UDゴシック" panose="020B0400000000000000" pitchFamily="49" charset="-128"/>
              </a:rPr>
              <a:t>しまう</a:t>
            </a:r>
            <a:endParaRPr kumimoji="1" lang="ja-JP" altLang="en-US" sz="2400"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3688448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t>ヤコブの</a:t>
            </a:r>
            <a:r>
              <a:rPr kumimoji="1" lang="en-US" altLang="ja-JP" u="sng" dirty="0"/>
              <a:t>10</a:t>
            </a:r>
            <a:r>
              <a:rPr kumimoji="1" lang="ja-JP" altLang="en-US" u="sng" dirty="0"/>
              <a:t>原則</a:t>
            </a:r>
          </a:p>
        </p:txBody>
      </p:sp>
      <p:sp>
        <p:nvSpPr>
          <p:cNvPr id="3" name="コンテンツ プレースホルダー 2"/>
          <p:cNvSpPr>
            <a:spLocks noGrp="1"/>
          </p:cNvSpPr>
          <p:nvPr>
            <p:ph idx="1"/>
          </p:nvPr>
        </p:nvSpPr>
        <p:spPr/>
        <p:txBody>
          <a:bodyPr>
            <a:normAutofit fontScale="85000" lnSpcReduction="20000"/>
          </a:bodyPr>
          <a:lstStyle/>
          <a:p>
            <a:pPr marL="0" indent="0" fontAlgn="base">
              <a:buNone/>
            </a:pPr>
            <a:r>
              <a:rPr lang="en-US" altLang="ja-JP" dirty="0"/>
              <a:t>1: </a:t>
            </a:r>
            <a:r>
              <a:rPr lang="ja-JP" altLang="en-US" dirty="0"/>
              <a:t>システムの状態を可視化する </a:t>
            </a:r>
            <a:r>
              <a:rPr lang="en-US" altLang="ja-JP" dirty="0"/>
              <a:t>(Visibility of system status)</a:t>
            </a:r>
          </a:p>
          <a:p>
            <a:pPr marL="0" indent="0" fontAlgn="base">
              <a:buNone/>
            </a:pPr>
            <a:r>
              <a:rPr lang="en-US" altLang="ja-JP" dirty="0"/>
              <a:t>2: </a:t>
            </a:r>
            <a:r>
              <a:rPr lang="ja-JP" altLang="en-US" dirty="0"/>
              <a:t>実世界とシステムをマッチングさせる </a:t>
            </a:r>
            <a:r>
              <a:rPr lang="en-US" altLang="ja-JP" dirty="0"/>
              <a:t>(Match between system and the real world)</a:t>
            </a:r>
          </a:p>
          <a:p>
            <a:pPr marL="0" indent="0" fontAlgn="base">
              <a:buNone/>
            </a:pPr>
            <a:r>
              <a:rPr lang="en-US" altLang="ja-JP" dirty="0"/>
              <a:t>3: </a:t>
            </a:r>
            <a:r>
              <a:rPr lang="ja-JP" altLang="en-US" dirty="0"/>
              <a:t>ユーザに制御の主導権と自由を与える </a:t>
            </a:r>
            <a:r>
              <a:rPr lang="en-US" altLang="ja-JP" dirty="0"/>
              <a:t>(User control and freedom)</a:t>
            </a:r>
          </a:p>
          <a:p>
            <a:pPr marL="0" indent="0" fontAlgn="base">
              <a:buNone/>
            </a:pPr>
            <a:r>
              <a:rPr lang="en-US" altLang="ja-JP" dirty="0"/>
              <a:t>4: </a:t>
            </a:r>
            <a:r>
              <a:rPr lang="ja-JP" altLang="en-US" dirty="0"/>
              <a:t>一貫性と標準性を保持する </a:t>
            </a:r>
            <a:r>
              <a:rPr lang="en-US" altLang="ja-JP" dirty="0"/>
              <a:t>(Consistency and standards)</a:t>
            </a:r>
          </a:p>
          <a:p>
            <a:pPr marL="0" indent="0" fontAlgn="base">
              <a:buNone/>
            </a:pPr>
            <a:r>
              <a:rPr lang="en-US" altLang="ja-JP" dirty="0"/>
              <a:t>5: </a:t>
            </a:r>
            <a:r>
              <a:rPr lang="ja-JP" altLang="en-US" dirty="0"/>
              <a:t>エラーを起こさない </a:t>
            </a:r>
            <a:r>
              <a:rPr lang="en-US" altLang="ja-JP" dirty="0"/>
              <a:t>(Error prevention)</a:t>
            </a:r>
          </a:p>
          <a:p>
            <a:pPr marL="0" indent="0" fontAlgn="base">
              <a:buNone/>
            </a:pPr>
            <a:r>
              <a:rPr lang="en-US" altLang="ja-JP" dirty="0"/>
              <a:t>6: </a:t>
            </a:r>
            <a:r>
              <a:rPr lang="ja-JP" altLang="en-US" dirty="0"/>
              <a:t>覚えなくても理解できるデザインにする </a:t>
            </a:r>
            <a:r>
              <a:rPr lang="en-US" altLang="ja-JP" dirty="0"/>
              <a:t>(Recognition rather than recall)</a:t>
            </a:r>
          </a:p>
          <a:p>
            <a:pPr marL="0" indent="0" fontAlgn="base">
              <a:buNone/>
            </a:pPr>
            <a:r>
              <a:rPr lang="en-US" altLang="ja-JP" dirty="0"/>
              <a:t>7: </a:t>
            </a:r>
            <a:r>
              <a:rPr lang="ja-JP" altLang="en-US" dirty="0"/>
              <a:t>柔軟性と効率性をもたせる </a:t>
            </a:r>
            <a:r>
              <a:rPr lang="en-US" altLang="ja-JP" dirty="0"/>
              <a:t>(Flexibility and efficiency of use)</a:t>
            </a:r>
          </a:p>
          <a:p>
            <a:pPr marL="0" indent="0" fontAlgn="base">
              <a:buNone/>
            </a:pPr>
            <a:r>
              <a:rPr lang="en-US" altLang="ja-JP" dirty="0"/>
              <a:t>8: </a:t>
            </a:r>
            <a:r>
              <a:rPr lang="ja-JP" altLang="en-US" dirty="0"/>
              <a:t>最小限で無駄のないデザインにする </a:t>
            </a:r>
            <a:r>
              <a:rPr lang="en-US" altLang="ja-JP" dirty="0"/>
              <a:t>(Aesthetic and minimalist design)</a:t>
            </a:r>
          </a:p>
          <a:p>
            <a:pPr marL="0" indent="0" fontAlgn="base">
              <a:buNone/>
            </a:pPr>
            <a:r>
              <a:rPr lang="en-US" altLang="ja-JP" dirty="0"/>
              <a:t>9: </a:t>
            </a:r>
            <a:r>
              <a:rPr lang="ja-JP" altLang="en-US" dirty="0"/>
              <a:t>ユーザ自身で認識、診断、回復ができるようにする </a:t>
            </a:r>
            <a:r>
              <a:rPr lang="en-US" altLang="ja-JP" dirty="0"/>
              <a:t>(Help users recognize, diagnose, and recover from errors)</a:t>
            </a:r>
          </a:p>
          <a:p>
            <a:pPr marL="0" indent="0" fontAlgn="base">
              <a:buNone/>
            </a:pPr>
            <a:r>
              <a:rPr lang="en-US" altLang="ja-JP" dirty="0"/>
              <a:t>10: </a:t>
            </a:r>
            <a:r>
              <a:rPr lang="ja-JP" altLang="en-US" dirty="0"/>
              <a:t>ヘルプとマニュアルを用意する </a:t>
            </a:r>
            <a:r>
              <a:rPr lang="en-US" altLang="ja-JP" dirty="0"/>
              <a:t>(Help and documentation)</a:t>
            </a:r>
          </a:p>
          <a:p>
            <a:endParaRPr kumimoji="1" lang="ja-JP" altLang="en-US" dirty="0"/>
          </a:p>
        </p:txBody>
      </p:sp>
    </p:spTree>
    <p:extLst>
      <p:ext uri="{BB962C8B-B14F-4D97-AF65-F5344CB8AC3E}">
        <p14:creationId xmlns:p14="http://schemas.microsoft.com/office/powerpoint/2010/main" val="3070698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なぜ</a:t>
            </a:r>
            <a:r>
              <a:rPr kumimoji="1" lang="en-US" altLang="ja-JP" u="sng" dirty="0">
                <a:latin typeface="HG丸ｺﾞｼｯｸM-PRO" panose="020F0600000000000000" pitchFamily="50" charset="-128"/>
                <a:ea typeface="HG丸ｺﾞｼｯｸM-PRO" panose="020F0600000000000000" pitchFamily="50" charset="-128"/>
              </a:rPr>
              <a:t>Material Design</a:t>
            </a:r>
            <a:r>
              <a:rPr kumimoji="1" lang="ja-JP" altLang="en-US" u="sng" dirty="0">
                <a:latin typeface="HG丸ｺﾞｼｯｸM-PRO" panose="020F0600000000000000" pitchFamily="50" charset="-128"/>
                <a:ea typeface="HG丸ｺﾞｼｯｸM-PRO" panose="020F0600000000000000" pitchFamily="50" charset="-128"/>
              </a:rPr>
              <a:t>を選んだのか？</a:t>
            </a:r>
          </a:p>
        </p:txBody>
      </p:sp>
      <p:sp>
        <p:nvSpPr>
          <p:cNvPr id="3" name="コンテンツ プレースホルダー 2"/>
          <p:cNvSpPr>
            <a:spLocks noGrp="1"/>
          </p:cNvSpPr>
          <p:nvPr>
            <p:ph idx="1"/>
          </p:nvPr>
        </p:nvSpPr>
        <p:spPr/>
        <p:txBody>
          <a:bodyPr/>
          <a:lstStyle/>
          <a:p>
            <a:r>
              <a:rPr lang="ja-JP" altLang="en-US" dirty="0"/>
              <a:t>様々な</a:t>
            </a:r>
            <a:r>
              <a:rPr lang="en-US" altLang="ja-JP" dirty="0" err="1"/>
              <a:t>GuideLines</a:t>
            </a:r>
            <a:r>
              <a:rPr lang="ja-JP" altLang="en-US" dirty="0"/>
              <a:t>を比較したうえで、</a:t>
            </a:r>
            <a:endParaRPr lang="en-US" altLang="ja-JP" dirty="0"/>
          </a:p>
          <a:p>
            <a:pPr marL="0" indent="0">
              <a:buNone/>
            </a:pPr>
            <a:r>
              <a:rPr lang="ja-JP" altLang="en-US" dirty="0"/>
              <a:t>   </a:t>
            </a:r>
            <a:r>
              <a:rPr lang="en-US" altLang="ja-JP" dirty="0"/>
              <a:t>UI</a:t>
            </a:r>
            <a:r>
              <a:rPr lang="ja-JP" altLang="en-US" dirty="0"/>
              <a:t>デザインにおける要素の動き、画面上の色、余白、文言など</a:t>
            </a:r>
            <a:endParaRPr lang="en-US" altLang="ja-JP" dirty="0"/>
          </a:p>
          <a:p>
            <a:pPr marL="0" indent="0">
              <a:buNone/>
            </a:pPr>
            <a:r>
              <a:rPr lang="ja-JP" altLang="en-US" dirty="0"/>
              <a:t>   のガイドラインがかなり細かく設定されている。</a:t>
            </a:r>
            <a:endParaRPr lang="en-US" altLang="ja-JP" dirty="0"/>
          </a:p>
          <a:p>
            <a:endParaRPr kumimoji="1" lang="en-US" altLang="ja-JP" dirty="0"/>
          </a:p>
          <a:p>
            <a:pPr marL="0" indent="0">
              <a:buNone/>
            </a:pPr>
            <a:r>
              <a:rPr lang="ja-JP" altLang="en-US" dirty="0"/>
              <a:t>→ 理論的にデザインを組み立てることを可能としている</a:t>
            </a:r>
            <a:endParaRPr lang="en-US" altLang="ja-JP" dirty="0"/>
          </a:p>
          <a:p>
            <a:pPr marL="0" indent="0">
              <a:buNone/>
            </a:pPr>
            <a:r>
              <a:rPr kumimoji="1" lang="ja-JP" altLang="en-US" dirty="0"/>
              <a:t>　（卒業研究向き）</a:t>
            </a:r>
          </a:p>
        </p:txBody>
      </p:sp>
    </p:spTree>
    <p:extLst>
      <p:ext uri="{BB962C8B-B14F-4D97-AF65-F5344CB8AC3E}">
        <p14:creationId xmlns:p14="http://schemas.microsoft.com/office/powerpoint/2010/main" val="649915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a:latin typeface="HG丸ｺﾞｼｯｸM-PRO" panose="020F0600000000000000" pitchFamily="50" charset="-128"/>
                <a:ea typeface="HG丸ｺﾞｼｯｸM-PRO" panose="020F0600000000000000" pitchFamily="50" charset="-128"/>
              </a:rPr>
              <a:t>Material Design</a:t>
            </a:r>
            <a:r>
              <a:rPr kumimoji="1" lang="ja-JP" altLang="en-US" u="sng" dirty="0">
                <a:latin typeface="HG丸ｺﾞｼｯｸM-PRO" panose="020F0600000000000000" pitchFamily="50" charset="-128"/>
                <a:ea typeface="HG丸ｺﾞｼｯｸM-PRO" panose="020F0600000000000000" pitchFamily="50" charset="-128"/>
              </a:rPr>
              <a:t>　</a:t>
            </a:r>
            <a:r>
              <a:rPr kumimoji="1" lang="en-US" altLang="ja-JP" u="sng" dirty="0">
                <a:latin typeface="HG丸ｺﾞｼｯｸM-PRO" panose="020F0600000000000000" pitchFamily="50" charset="-128"/>
                <a:ea typeface="HG丸ｺﾞｼｯｸM-PRO" panose="020F0600000000000000" pitchFamily="50" charset="-128"/>
              </a:rPr>
              <a:t>9</a:t>
            </a:r>
            <a:r>
              <a:rPr kumimoji="1" lang="ja-JP" altLang="en-US" u="sng" dirty="0" err="1">
                <a:latin typeface="HG丸ｺﾞｼｯｸM-PRO" panose="020F0600000000000000" pitchFamily="50" charset="-128"/>
                <a:ea typeface="HG丸ｺﾞｼｯｸM-PRO" panose="020F0600000000000000" pitchFamily="50" charset="-128"/>
              </a:rPr>
              <a:t>つの</a:t>
            </a:r>
            <a:r>
              <a:rPr kumimoji="1" lang="ja-JP" altLang="en-US" u="sng" dirty="0">
                <a:latin typeface="HG丸ｺﾞｼｯｸM-PRO" panose="020F0600000000000000" pitchFamily="50" charset="-128"/>
                <a:ea typeface="HG丸ｺﾞｼｯｸM-PRO" panose="020F0600000000000000" pitchFamily="50" charset="-128"/>
              </a:rPr>
              <a:t>項目</a:t>
            </a:r>
          </a:p>
        </p:txBody>
      </p:sp>
      <p:sp>
        <p:nvSpPr>
          <p:cNvPr id="3" name="コンテンツ プレースホルダー 2"/>
          <p:cNvSpPr>
            <a:spLocks noGrp="1"/>
          </p:cNvSpPr>
          <p:nvPr>
            <p:ph idx="1"/>
          </p:nvPr>
        </p:nvSpPr>
        <p:spPr>
          <a:xfrm>
            <a:off x="838200" y="1825624"/>
            <a:ext cx="10515600" cy="5032375"/>
          </a:xfrm>
        </p:spPr>
        <p:txBody>
          <a:bodyPr>
            <a:normAutofit lnSpcReduction="10000"/>
          </a:bodyPr>
          <a:lstStyle/>
          <a:p>
            <a:pPr marL="0" indent="0">
              <a:buNone/>
            </a:pPr>
            <a:r>
              <a:rPr kumimoji="1" lang="ja-JP" altLang="en-US" b="1" dirty="0"/>
              <a:t>３つの原則</a:t>
            </a:r>
            <a:endParaRPr kumimoji="1" lang="en-US" altLang="ja-JP" b="1" dirty="0"/>
          </a:p>
          <a:p>
            <a:r>
              <a:rPr lang="en-US" altLang="ja-JP" sz="2200" b="1" dirty="0"/>
              <a:t>Material is the metaphor - Material </a:t>
            </a:r>
            <a:r>
              <a:rPr lang="ja-JP" altLang="en-US" sz="2200" b="1" dirty="0"/>
              <a:t>はメタファである</a:t>
            </a:r>
          </a:p>
          <a:p>
            <a:r>
              <a:rPr lang="en-US" altLang="ja-JP" sz="2200" b="1" dirty="0"/>
              <a:t>Bold, graphic, intentional - </a:t>
            </a:r>
            <a:r>
              <a:rPr lang="ja-JP" altLang="en-US" sz="2200" b="1" dirty="0"/>
              <a:t>大胆に、生き生きと、意図的に</a:t>
            </a:r>
          </a:p>
          <a:p>
            <a:r>
              <a:rPr lang="en-US" altLang="ja-JP" sz="2200" b="1" dirty="0"/>
              <a:t>Motion provides meaning - </a:t>
            </a:r>
            <a:r>
              <a:rPr lang="ja-JP" altLang="en-US" sz="2200" b="1" dirty="0"/>
              <a:t>モーションは意味を提供する</a:t>
            </a:r>
            <a:endParaRPr lang="en-US" altLang="ja-JP" sz="2200" b="1" dirty="0"/>
          </a:p>
          <a:p>
            <a:endParaRPr lang="ja-JP" altLang="en-US" b="1" dirty="0"/>
          </a:p>
          <a:p>
            <a:pPr marL="0" indent="0">
              <a:buNone/>
            </a:pPr>
            <a:r>
              <a:rPr kumimoji="1" lang="ja-JP" altLang="en-US" b="1" dirty="0"/>
              <a:t>ガイドライン</a:t>
            </a:r>
            <a:endParaRPr kumimoji="1" lang="en-US" altLang="ja-JP" b="1" dirty="0"/>
          </a:p>
          <a:p>
            <a:r>
              <a:rPr lang="ja-JP" altLang="en-US" sz="2200" b="1" dirty="0"/>
              <a:t>アニメーション</a:t>
            </a:r>
            <a:endParaRPr lang="en-US" altLang="ja-JP" sz="2200" dirty="0"/>
          </a:p>
          <a:p>
            <a:r>
              <a:rPr lang="ja-JP" altLang="en-US" sz="2200" b="1" dirty="0"/>
              <a:t>スタイル</a:t>
            </a:r>
          </a:p>
          <a:p>
            <a:r>
              <a:rPr lang="ja-JP" altLang="en-US" sz="2200" b="1" dirty="0"/>
              <a:t>レイアウト</a:t>
            </a:r>
          </a:p>
          <a:p>
            <a:r>
              <a:rPr lang="ja-JP" altLang="en-US" sz="2200" b="1" dirty="0"/>
              <a:t>コンポーネント</a:t>
            </a:r>
          </a:p>
          <a:p>
            <a:r>
              <a:rPr lang="ja-JP" altLang="en-US" sz="2200" b="1" dirty="0"/>
              <a:t>パターン</a:t>
            </a:r>
          </a:p>
          <a:p>
            <a:r>
              <a:rPr lang="ja-JP" altLang="en-US" sz="2200" b="1" dirty="0"/>
              <a:t>ユーザビリティ</a:t>
            </a:r>
          </a:p>
          <a:p>
            <a:endParaRPr lang="ja-JP" altLang="en-US" b="1" dirty="0"/>
          </a:p>
        </p:txBody>
      </p:sp>
      <p:sp>
        <p:nvSpPr>
          <p:cNvPr id="4" name="正方形/長方形 3"/>
          <p:cNvSpPr/>
          <p:nvPr/>
        </p:nvSpPr>
        <p:spPr>
          <a:xfrm>
            <a:off x="4448983" y="6003862"/>
            <a:ext cx="7743017" cy="646331"/>
          </a:xfrm>
          <a:prstGeom prst="rect">
            <a:avLst/>
          </a:prstGeom>
        </p:spPr>
        <p:txBody>
          <a:bodyPr wrap="none">
            <a:spAutoFit/>
          </a:bodyPr>
          <a:lstStyle/>
          <a:p>
            <a:r>
              <a:rPr lang="ja-JP" altLang="en-US" dirty="0"/>
              <a:t>引用：</a:t>
            </a:r>
            <a:r>
              <a:rPr lang="en-US" altLang="ja-JP" dirty="0"/>
              <a:t>Google </a:t>
            </a:r>
            <a:r>
              <a:rPr lang="ja-JP" altLang="en-US" dirty="0"/>
              <a:t>の新しいデザインガイドライン「</a:t>
            </a:r>
            <a:r>
              <a:rPr lang="en-US" altLang="ja-JP" dirty="0"/>
              <a:t>Material Design</a:t>
            </a:r>
            <a:r>
              <a:rPr lang="ja-JP" altLang="en-US" dirty="0"/>
              <a:t>」諏訪悠紀</a:t>
            </a:r>
            <a:endParaRPr lang="en-US" altLang="ja-JP" dirty="0"/>
          </a:p>
          <a:p>
            <a:r>
              <a:rPr lang="en-US" altLang="ja-JP" dirty="0"/>
              <a:t>〔</a:t>
            </a:r>
            <a:r>
              <a:rPr lang="ja-JP" altLang="en-US" dirty="0"/>
              <a:t>https://dev.classmethod.jp/articles/google-material-design/</a:t>
            </a:r>
            <a:r>
              <a:rPr lang="en-US" altLang="ja-JP" dirty="0"/>
              <a:t>〕</a:t>
            </a:r>
            <a:endParaRPr lang="ja-JP" altLang="en-US" dirty="0"/>
          </a:p>
        </p:txBody>
      </p:sp>
    </p:spTree>
    <p:extLst>
      <p:ext uri="{BB962C8B-B14F-4D97-AF65-F5344CB8AC3E}">
        <p14:creationId xmlns:p14="http://schemas.microsoft.com/office/powerpoint/2010/main" val="2227760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u="sng" dirty="0"/>
              <a:t>ガイドライン比較</a:t>
            </a:r>
          </a:p>
        </p:txBody>
      </p:sp>
      <p:sp>
        <p:nvSpPr>
          <p:cNvPr id="5" name="テキスト プレースホルダー 4"/>
          <p:cNvSpPr>
            <a:spLocks noGrp="1"/>
          </p:cNvSpPr>
          <p:nvPr>
            <p:ph type="body" idx="1"/>
          </p:nvPr>
        </p:nvSpPr>
        <p:spPr/>
        <p:txBody>
          <a:bodyPr/>
          <a:lstStyle/>
          <a:p>
            <a:r>
              <a:rPr kumimoji="1" lang="en-US" altLang="ja-JP" dirty="0"/>
              <a:t>Google</a:t>
            </a:r>
            <a:endParaRPr kumimoji="1" lang="ja-JP" altLang="en-US" dirty="0"/>
          </a:p>
        </p:txBody>
      </p:sp>
      <p:sp>
        <p:nvSpPr>
          <p:cNvPr id="6" name="コンテンツ プレースホルダー 5"/>
          <p:cNvSpPr>
            <a:spLocks noGrp="1"/>
          </p:cNvSpPr>
          <p:nvPr>
            <p:ph sz="half" idx="2"/>
          </p:nvPr>
        </p:nvSpPr>
        <p:spPr/>
        <p:txBody>
          <a:bodyPr/>
          <a:lstStyle/>
          <a:p>
            <a:r>
              <a:rPr kumimoji="1" lang="en-US" altLang="ja-JP" dirty="0"/>
              <a:t>1</a:t>
            </a:r>
            <a:r>
              <a:rPr kumimoji="1" lang="ja-JP" altLang="en-US" dirty="0"/>
              <a:t>枚の紙のようなパーツ「</a:t>
            </a:r>
            <a:r>
              <a:rPr kumimoji="1" lang="en-US" altLang="ja-JP" dirty="0"/>
              <a:t>surface</a:t>
            </a:r>
            <a:r>
              <a:rPr kumimoji="1" lang="ja-JP" altLang="en-US" dirty="0"/>
              <a:t>」という概念の元、動きや影のつけ方が紹介されている。</a:t>
            </a:r>
          </a:p>
        </p:txBody>
      </p:sp>
      <p:sp>
        <p:nvSpPr>
          <p:cNvPr id="7" name="テキスト プレースホルダー 6"/>
          <p:cNvSpPr>
            <a:spLocks noGrp="1"/>
          </p:cNvSpPr>
          <p:nvPr>
            <p:ph type="body" sz="quarter" idx="3"/>
          </p:nvPr>
        </p:nvSpPr>
        <p:spPr/>
        <p:txBody>
          <a:bodyPr/>
          <a:lstStyle/>
          <a:p>
            <a:r>
              <a:rPr kumimoji="1" lang="en-US" altLang="ja-JP" dirty="0"/>
              <a:t>Apple</a:t>
            </a:r>
            <a:endParaRPr kumimoji="1" lang="ja-JP" altLang="en-US" dirty="0"/>
          </a:p>
        </p:txBody>
      </p:sp>
      <p:sp>
        <p:nvSpPr>
          <p:cNvPr id="8" name="コンテンツ プレースホルダー 7"/>
          <p:cNvSpPr>
            <a:spLocks noGrp="1"/>
          </p:cNvSpPr>
          <p:nvPr>
            <p:ph sz="quarter" idx="4"/>
          </p:nvPr>
        </p:nvSpPr>
        <p:spPr/>
        <p:txBody>
          <a:bodyPr/>
          <a:lstStyle/>
          <a:p>
            <a:r>
              <a:rPr kumimoji="1" lang="ja-JP" altLang="en-US" dirty="0"/>
              <a:t>フラットデザインの元となる「装飾は最低限に」「コンテンツの理解を第一に」という概念のもと、展開されている。</a:t>
            </a:r>
          </a:p>
        </p:txBody>
      </p:sp>
      <p:sp>
        <p:nvSpPr>
          <p:cNvPr id="10" name="正方形/長方形 9"/>
          <p:cNvSpPr/>
          <p:nvPr/>
        </p:nvSpPr>
        <p:spPr>
          <a:xfrm>
            <a:off x="3890704" y="5866497"/>
            <a:ext cx="8468985" cy="646331"/>
          </a:xfrm>
          <a:prstGeom prst="rect">
            <a:avLst/>
          </a:prstGeom>
        </p:spPr>
        <p:txBody>
          <a:bodyPr wrap="none">
            <a:spAutoFit/>
          </a:bodyPr>
          <a:lstStyle/>
          <a:p>
            <a:r>
              <a:rPr lang="ja-JP" altLang="en-US" dirty="0"/>
              <a:t>出典：独学で</a:t>
            </a:r>
            <a:r>
              <a:rPr lang="en-US" altLang="ja-JP" dirty="0"/>
              <a:t>UI</a:t>
            </a:r>
            <a:r>
              <a:rPr lang="ja-JP" altLang="en-US" dirty="0"/>
              <a:t>デザインはじめた方へ。デザインガイドラインについて語ろう！</a:t>
            </a:r>
            <a:endParaRPr lang="en-US" altLang="ja-JP" dirty="0"/>
          </a:p>
          <a:p>
            <a:r>
              <a:rPr lang="en-US" altLang="ja-JP" dirty="0"/>
              <a:t>〔</a:t>
            </a:r>
            <a:r>
              <a:rPr lang="ja-JP" altLang="en-US" dirty="0"/>
              <a:t>https://note.com/n_m_y_y/n/n2fc3a5c57a89</a:t>
            </a:r>
            <a:r>
              <a:rPr lang="en-US" altLang="ja-JP" dirty="0"/>
              <a:t>〕</a:t>
            </a:r>
            <a:endParaRPr lang="ja-JP" altLang="en-US" dirty="0"/>
          </a:p>
        </p:txBody>
      </p:sp>
    </p:spTree>
    <p:extLst>
      <p:ext uri="{BB962C8B-B14F-4D97-AF65-F5344CB8AC3E}">
        <p14:creationId xmlns:p14="http://schemas.microsoft.com/office/powerpoint/2010/main" val="1949330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画像1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1" y="0"/>
            <a:ext cx="109728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84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画像2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30" y="0"/>
            <a:ext cx="10972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61546"/>
          </a:xfrm>
        </p:spPr>
        <p:txBody>
          <a:bodyPr/>
          <a:lstStyle/>
          <a:p>
            <a:r>
              <a:rPr lang="ja-JP" altLang="en-US" dirty="0">
                <a:latin typeface="HG丸ｺﾞｼｯｸM-PRO" panose="020F0600000000000000" pitchFamily="50" charset="-128"/>
                <a:ea typeface="HG丸ｺﾞｼｯｸM-PRO" panose="020F0600000000000000" pitchFamily="50" charset="-128"/>
              </a:rPr>
              <a:t>研究概要</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9" name="コンテンツ プレースホルダー 2">
            <a:extLst>
              <a:ext uri="{FF2B5EF4-FFF2-40B4-BE49-F238E27FC236}">
                <a16:creationId xmlns:a16="http://schemas.microsoft.com/office/drawing/2014/main" id="{135544FC-55CA-42E8-8D13-37DB50853A3B}"/>
              </a:ext>
            </a:extLst>
          </p:cNvPr>
          <p:cNvGraphicFramePr>
            <a:graphicFrameLocks noGrp="1"/>
          </p:cNvGraphicFramePr>
          <p:nvPr>
            <p:ph idx="1"/>
            <p:extLst>
              <p:ext uri="{D42A27DB-BD31-4B8C-83A1-F6EECF244321}">
                <p14:modId xmlns:p14="http://schemas.microsoft.com/office/powerpoint/2010/main" val="1324369440"/>
              </p:ext>
            </p:extLst>
          </p:nvPr>
        </p:nvGraphicFramePr>
        <p:xfrm>
          <a:off x="838200" y="1564368"/>
          <a:ext cx="10515600" cy="4787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029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a:p>
          <a:p>
            <a:pPr marL="0" indent="0">
              <a:buNone/>
            </a:pPr>
            <a:endParaRPr lang="en-US" altLang="ja-JP" sz="1800" dirty="0"/>
          </a:p>
          <a:p>
            <a:pPr marL="0" indent="0">
              <a:buNone/>
            </a:pPr>
            <a:r>
              <a:rPr lang="en-US" altLang="ja-JP" sz="2000" dirty="0"/>
              <a:t>1.</a:t>
            </a:r>
            <a:r>
              <a:rPr lang="ja-JP" altLang="en-US" sz="2000" dirty="0"/>
              <a:t>通信への配慮：表示は速いか、通信量は多くないか確認するカテゴリー</a:t>
            </a:r>
            <a:br>
              <a:rPr lang="ja-JP" altLang="en-US" sz="2000" dirty="0"/>
            </a:br>
            <a:r>
              <a:rPr lang="en-US" altLang="ja-JP" sz="2000" dirty="0"/>
              <a:t>2.</a:t>
            </a:r>
            <a:r>
              <a:rPr lang="ja-JP" altLang="en-US" sz="2000" dirty="0"/>
              <a:t>見やすさ：文字の大きさ、表や画像の見やすさなどを評価するカテゴリー</a:t>
            </a:r>
            <a:br>
              <a:rPr lang="ja-JP" altLang="en-US" sz="2000" dirty="0"/>
            </a:br>
            <a:r>
              <a:rPr lang="en-US" altLang="ja-JP" sz="2000" dirty="0"/>
              <a:t>3.</a:t>
            </a:r>
            <a:r>
              <a:rPr lang="ja-JP" altLang="en-US" sz="2000" dirty="0"/>
              <a:t>操作のしやすさ：タップ領域やスクロールのしやすさを評価するカテゴリー</a:t>
            </a:r>
            <a:br>
              <a:rPr lang="ja-JP" altLang="en-US" sz="2000" dirty="0"/>
            </a:br>
            <a:r>
              <a:rPr lang="en-US" altLang="ja-JP" sz="2000" dirty="0"/>
              <a:t>4.</a:t>
            </a:r>
            <a:r>
              <a:rPr lang="ja-JP" altLang="en-US" sz="2000" dirty="0"/>
              <a:t>トップページ・ユーザビリティ：トップページのナビゲーション機能を評価するカテゴリー</a:t>
            </a:r>
            <a:br>
              <a:rPr lang="ja-JP" altLang="en-US" sz="2000" dirty="0"/>
            </a:br>
            <a:r>
              <a:rPr lang="en-US" altLang="ja-JP" sz="2000" dirty="0"/>
              <a:t>5.</a:t>
            </a:r>
            <a:r>
              <a:rPr lang="ja-JP" altLang="en-US" sz="2000" dirty="0"/>
              <a:t>サイト・ユーザビリティ：サイト内を巡るときのサポート機能を評価するカテゴリー</a:t>
            </a:r>
            <a:br>
              <a:rPr lang="ja-JP" altLang="en-US" sz="2000" dirty="0"/>
            </a:br>
            <a:r>
              <a:rPr lang="en-US" altLang="ja-JP" sz="2000" dirty="0"/>
              <a:t>6.</a:t>
            </a:r>
            <a:r>
              <a:rPr lang="ja-JP" altLang="en-US" sz="2000" dirty="0"/>
              <a:t>メインコンテンツへのアクセス：主要コンテンツの有無とアクセスのしやすさを評価するカテゴリー</a:t>
            </a:r>
            <a:br>
              <a:rPr lang="ja-JP" altLang="en-US" sz="2000" dirty="0"/>
            </a:br>
            <a:r>
              <a:rPr lang="en-US" altLang="ja-JP" sz="2000" dirty="0"/>
              <a:t>7.</a:t>
            </a:r>
            <a:r>
              <a:rPr lang="ja-JP" altLang="en-US" sz="2000" dirty="0"/>
              <a:t>サイト内検索：検索の精度を評価するカテゴリー</a:t>
            </a:r>
            <a:br>
              <a:rPr lang="ja-JP" altLang="en-US" sz="2000" dirty="0"/>
            </a:br>
            <a:r>
              <a:rPr lang="en-US" altLang="ja-JP" sz="2000" dirty="0"/>
              <a:t>8.</a:t>
            </a:r>
            <a:r>
              <a:rPr lang="ja-JP" altLang="en-US" sz="2000" dirty="0"/>
              <a:t>インタラクティブ：交通アクセスや問い合わせ案内を評価するカテゴリー</a:t>
            </a:r>
            <a:endParaRPr lang="en-US" altLang="ja-JP" sz="2000" dirty="0"/>
          </a:p>
          <a:p>
            <a:pPr marL="0" indent="0">
              <a:buNone/>
            </a:pPr>
            <a:endParaRPr lang="en-US" altLang="ja-JP" sz="2000" dirty="0"/>
          </a:p>
          <a:p>
            <a:pPr marL="0" indent="0">
              <a:buNone/>
            </a:pPr>
            <a:r>
              <a:rPr lang="ja-JP" altLang="en-US" sz="1600" dirty="0"/>
              <a:t>出典：株式会社日経</a:t>
            </a:r>
            <a:r>
              <a:rPr lang="en-US" altLang="ja-JP" sz="1600" dirty="0"/>
              <a:t>BP</a:t>
            </a:r>
            <a:r>
              <a:rPr lang="ja-JP" altLang="en-US" sz="1600" dirty="0"/>
              <a:t>コンサルティング「大学スマホ・サイトユーザビリティ調査</a:t>
            </a:r>
            <a:r>
              <a:rPr lang="en-US" altLang="ja-JP" sz="1600" dirty="0"/>
              <a:t>2021-2022</a:t>
            </a:r>
            <a:r>
              <a:rPr lang="ja-JP" altLang="en-US" sz="1600" dirty="0"/>
              <a:t>」 </a:t>
            </a:r>
            <a:r>
              <a:rPr lang="en-US" altLang="ja-JP" sz="1600" dirty="0"/>
              <a:t>〔https://consult.nikkeibp.co.jp/info/news/2021/1022sus/〕</a:t>
            </a:r>
            <a:endParaRPr kumimoji="1" lang="ja-JP" altLang="en-US" sz="16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dirty="0">
                <a:latin typeface="HG丸ｺﾞｼｯｸM-PRO" panose="020F0600000000000000" pitchFamily="50" charset="-128"/>
                <a:ea typeface="HG丸ｺﾞｼｯｸM-PRO" panose="020F0600000000000000" pitchFamily="50" charset="-128"/>
              </a:rPr>
              <a:t>UI</a:t>
            </a:r>
            <a:r>
              <a:rPr lang="ja-JP" altLang="en-US" dirty="0">
                <a:latin typeface="HG丸ｺﾞｼｯｸM-PRO" panose="020F0600000000000000" pitchFamily="50" charset="-128"/>
                <a:ea typeface="HG丸ｺﾞｼｯｸM-PRO" panose="020F0600000000000000" pitchFamily="50" charset="-128"/>
              </a:rPr>
              <a:t>デザインの複数の改善案を提案し、どのパターンがユーザビリティの観点で見やすい・使いやすいのかを検証</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p>
          <a:p>
            <a:endParaRPr lang="en-US" altLang="ja-JP" dirty="0"/>
          </a:p>
          <a:p>
            <a:pPr marL="0" indent="0">
              <a:buNone/>
            </a:pPr>
            <a:r>
              <a:rPr lang="ja-JP" altLang="en-US" b="1" dirty="0">
                <a:latin typeface="BIZ UDPゴシック" panose="020B0400000000000000" pitchFamily="50" charset="-128"/>
                <a:ea typeface="BIZ UDPゴシック" panose="020B0400000000000000" pitchFamily="50" charset="-128"/>
              </a:rPr>
              <a:t>プロセス</a:t>
            </a:r>
            <a:endParaRPr lang="en-US" altLang="ja-JP" b="1" dirty="0">
              <a:latin typeface="BIZ UDPゴシック" panose="020B0400000000000000" pitchFamily="50" charset="-128"/>
              <a:ea typeface="BIZ UDPゴシック" panose="020B0400000000000000" pitchFamily="50" charset="-128"/>
            </a:endParaRPr>
          </a:p>
          <a:p>
            <a:pPr marL="0" indent="0">
              <a:buNone/>
            </a:pPr>
            <a:r>
              <a:rPr lang="ja-JP" altLang="en-US" sz="2000" b="1" dirty="0"/>
              <a:t>　</a:t>
            </a:r>
            <a:r>
              <a:rPr lang="ja-JP" altLang="en-US" sz="2000" dirty="0"/>
              <a:t>現代のデザインのガイドラインについての調査、現在のポータルサイトのデザインの</a:t>
            </a:r>
            <a:endParaRPr lang="en-US" altLang="ja-JP" sz="2000" dirty="0"/>
          </a:p>
          <a:p>
            <a:pPr marL="0" indent="0">
              <a:buNone/>
            </a:pPr>
            <a:r>
              <a:rPr lang="ja-JP" altLang="en-US" sz="2000" dirty="0"/>
              <a:t>問題の調査の順に調べ、改善案をアプローチする。</a:t>
            </a:r>
            <a:endParaRPr lang="en-US" altLang="ja-JP" sz="2000"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研究目的</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4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ja-JP" altLang="en-US" b="1" dirty="0">
                <a:latin typeface="HG丸ｺﾞｼｯｸM-PRO" panose="020F0600000000000000" pitchFamily="50" charset="-128"/>
                <a:ea typeface="HG丸ｺﾞｼｯｸM-PRO" panose="020F0600000000000000" pitchFamily="50" charset="-128"/>
              </a:rPr>
              <a:t>デザイン評価</a:t>
            </a:r>
            <a:endParaRPr lang="en-US" altLang="ja-JP" b="1" dirty="0">
              <a:latin typeface="HG丸ｺﾞｼｯｸM-PRO" panose="020F0600000000000000" pitchFamily="50" charset="-128"/>
              <a:ea typeface="HG丸ｺﾞｼｯｸM-PRO" panose="020F0600000000000000" pitchFamily="50" charset="-128"/>
            </a:endParaRPr>
          </a:p>
          <a:p>
            <a:pPr marL="0" indent="0">
              <a:buNone/>
            </a:pPr>
            <a:r>
              <a:rPr lang="ja-JP" altLang="en-US" sz="2000" dirty="0"/>
              <a:t>　　</a:t>
            </a:r>
            <a:r>
              <a:rPr lang="ja-JP" altLang="ja-JP" sz="2000" dirty="0"/>
              <a:t>定性的ユーザビリティにおけるインタビューとヤコブ・ニールセンの</a:t>
            </a:r>
            <a:r>
              <a:rPr lang="en-US" altLang="ja-JP" sz="2000" dirty="0"/>
              <a:t>10</a:t>
            </a:r>
            <a:r>
              <a:rPr lang="ja-JP" altLang="ja-JP" sz="2000" dirty="0"/>
              <a:t>原則を用いた</a:t>
            </a:r>
            <a:endParaRPr lang="en-US" altLang="ja-JP" sz="2000" dirty="0"/>
          </a:p>
          <a:p>
            <a:pPr marL="0" indent="0">
              <a:buNone/>
            </a:pPr>
            <a:r>
              <a:rPr lang="ja-JP" altLang="en-US" sz="2000" dirty="0"/>
              <a:t>　　</a:t>
            </a:r>
            <a:r>
              <a:rPr lang="ja-JP" altLang="ja-JP" sz="2000" dirty="0"/>
              <a:t>本学ポータルサイトの批評</a:t>
            </a:r>
            <a:r>
              <a:rPr lang="ja-JP" altLang="en-US" sz="2000" dirty="0"/>
              <a:t>。</a:t>
            </a:r>
            <a:endParaRPr lang="en-US" altLang="ja-JP" sz="2000" dirty="0"/>
          </a:p>
          <a:p>
            <a:endParaRPr lang="en-US" altLang="ja-JP" dirty="0"/>
          </a:p>
          <a:p>
            <a:r>
              <a:rPr lang="ja-JP" altLang="ja-JP" b="1" dirty="0">
                <a:latin typeface="HG丸ｺﾞｼｯｸM-PRO" panose="020F0600000000000000" pitchFamily="50" charset="-128"/>
                <a:ea typeface="HG丸ｺﾞｼｯｸM-PRO" panose="020F0600000000000000" pitchFamily="50" charset="-128"/>
              </a:rPr>
              <a:t>改善案における定量</a:t>
            </a:r>
            <a:r>
              <a:rPr lang="ja-JP" altLang="en-US" b="1" dirty="0">
                <a:latin typeface="HG丸ｺﾞｼｯｸM-PRO" panose="020F0600000000000000" pitchFamily="50" charset="-128"/>
                <a:ea typeface="HG丸ｺﾞｼｯｸM-PRO" panose="020F0600000000000000" pitchFamily="50" charset="-128"/>
              </a:rPr>
              <a:t>評価</a:t>
            </a:r>
            <a:endParaRPr lang="en-US" altLang="ja-JP" b="1" dirty="0">
              <a:latin typeface="HG丸ｺﾞｼｯｸM-PRO" panose="020F0600000000000000" pitchFamily="50" charset="-128"/>
              <a:ea typeface="HG丸ｺﾞｼｯｸM-PRO" panose="020F0600000000000000" pitchFamily="50" charset="-128"/>
            </a:endParaRPr>
          </a:p>
          <a:p>
            <a:pPr marL="0" indent="0">
              <a:buNone/>
            </a:pPr>
            <a:r>
              <a:rPr lang="ja-JP" altLang="en-US" sz="2000" dirty="0"/>
              <a:t>　　</a:t>
            </a:r>
            <a:r>
              <a:rPr lang="en-US" altLang="ja-JP" sz="2000" dirty="0"/>
              <a:t>Material Design</a:t>
            </a:r>
            <a:r>
              <a:rPr lang="ja-JP" altLang="en-US" sz="2000" dirty="0"/>
              <a:t>と東京工芸大学</a:t>
            </a:r>
            <a:r>
              <a:rPr lang="en-US" altLang="ja-JP" sz="2000" dirty="0"/>
              <a:t>HP</a:t>
            </a:r>
            <a:r>
              <a:rPr lang="ja-JP" altLang="en-US" sz="2000" dirty="0"/>
              <a:t>を用いた改善案を作成したのち、正科生</a:t>
            </a:r>
            <a:r>
              <a:rPr lang="en-US" altLang="ja-JP" sz="2000" dirty="0"/>
              <a:t>B</a:t>
            </a:r>
            <a:r>
              <a:rPr lang="ja-JP" altLang="en-US" sz="2000" dirty="0"/>
              <a:t>の方々に協</a:t>
            </a:r>
            <a:endParaRPr lang="en-US" altLang="ja-JP" sz="2000" dirty="0"/>
          </a:p>
          <a:p>
            <a:pPr marL="0" indent="0">
              <a:buNone/>
            </a:pPr>
            <a:r>
              <a:rPr lang="ja-JP" altLang="en-US" sz="2000" dirty="0"/>
              <a:t>　　力いただき、アンケートを採り今後の展望などを考える。</a:t>
            </a:r>
            <a:endParaRPr lang="en-US" altLang="ja-JP" sz="2000"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研究方法</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9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67543"/>
            <a:ext cx="10515600" cy="5290456"/>
          </a:xfrm>
        </p:spPr>
        <p:txBody>
          <a:bodyPr>
            <a:normAutofit/>
          </a:bodyPr>
          <a:lstStyle/>
          <a:p>
            <a:r>
              <a:rPr lang="ja-JP" altLang="ja-JP" dirty="0">
                <a:latin typeface="HG丸ｺﾞｼｯｸM-PRO" panose="020F0600000000000000" pitchFamily="50" charset="-128"/>
                <a:ea typeface="HG丸ｺﾞｼｯｸM-PRO" panose="020F0600000000000000" pitchFamily="50" charset="-128"/>
              </a:rPr>
              <a:t>現在使われているポータルサイト</a:t>
            </a:r>
            <a:r>
              <a:rPr lang="ja-JP" altLang="en-US" dirty="0">
                <a:latin typeface="HG丸ｺﾞｼｯｸM-PRO" panose="020F0600000000000000" pitchFamily="50" charset="-128"/>
                <a:ea typeface="HG丸ｺﾞｼｯｸM-PRO" panose="020F0600000000000000" pitchFamily="50" charset="-128"/>
              </a:rPr>
              <a:t>のデザイン</a:t>
            </a:r>
            <a:r>
              <a:rPr lang="ja-JP" altLang="ja-JP" dirty="0">
                <a:latin typeface="HG丸ｺﾞｼｯｸM-PRO" panose="020F0600000000000000" pitchFamily="50" charset="-128"/>
                <a:ea typeface="HG丸ｺﾞｼｯｸM-PRO" panose="020F0600000000000000" pitchFamily="50" charset="-128"/>
              </a:rPr>
              <a:t>より、</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  </a:t>
            </a:r>
            <a:r>
              <a:rPr lang="ja-JP" altLang="ja-JP" dirty="0">
                <a:latin typeface="HG丸ｺﾞｼｯｸM-PRO" panose="020F0600000000000000" pitchFamily="50" charset="-128"/>
                <a:ea typeface="HG丸ｺﾞｼｯｸM-PRO" panose="020F0600000000000000" pitchFamily="50" charset="-128"/>
              </a:rPr>
              <a:t>ガイドラインに沿って</a:t>
            </a:r>
            <a:r>
              <a:rPr lang="en-US" altLang="ja-JP" dirty="0">
                <a:latin typeface="HG丸ｺﾞｼｯｸM-PRO" panose="020F0600000000000000" pitchFamily="50" charset="-128"/>
                <a:ea typeface="HG丸ｺﾞｼｯｸM-PRO" panose="020F0600000000000000" pitchFamily="50" charset="-128"/>
              </a:rPr>
              <a:t>UI</a:t>
            </a:r>
            <a:r>
              <a:rPr lang="ja-JP" altLang="ja-JP" dirty="0">
                <a:latin typeface="HG丸ｺﾞｼｯｸM-PRO" panose="020F0600000000000000" pitchFamily="50" charset="-128"/>
                <a:ea typeface="HG丸ｺﾞｼｯｸM-PRO" panose="020F0600000000000000" pitchFamily="50" charset="-128"/>
              </a:rPr>
              <a:t>設計された</a:t>
            </a:r>
            <a:r>
              <a:rPr lang="ja-JP" altLang="en-US" dirty="0">
                <a:latin typeface="HG丸ｺﾞｼｯｸM-PRO" panose="020F0600000000000000" pitchFamily="50" charset="-128"/>
                <a:ea typeface="HG丸ｺﾞｼｯｸM-PRO" panose="020F0600000000000000" pitchFamily="50" charset="-128"/>
              </a:rPr>
              <a:t>デザイン</a:t>
            </a:r>
            <a:r>
              <a:rPr lang="ja-JP" altLang="ja-JP" dirty="0">
                <a:latin typeface="HG丸ｺﾞｼｯｸM-PRO" panose="020F0600000000000000" pitchFamily="50" charset="-128"/>
                <a:ea typeface="HG丸ｺﾞｼｯｸM-PRO" panose="020F0600000000000000" pitchFamily="50" charset="-128"/>
              </a:rPr>
              <a:t>のほうが視覚的に</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ja-JP" dirty="0">
                <a:latin typeface="HG丸ｺﾞｼｯｸM-PRO" panose="020F0600000000000000" pitchFamily="50" charset="-128"/>
                <a:ea typeface="HG丸ｺﾞｼｯｸM-PRO" panose="020F0600000000000000" pitchFamily="50" charset="-128"/>
              </a:rPr>
              <a:t>見やすく、利用しやすい</a:t>
            </a:r>
            <a:r>
              <a:rPr lang="ja-JP" altLang="en-US" dirty="0">
                <a:latin typeface="HG丸ｺﾞｼｯｸM-PRO" panose="020F0600000000000000" pitchFamily="50" charset="-128"/>
                <a:ea typeface="HG丸ｺﾞｼｯｸM-PRO" panose="020F0600000000000000" pitchFamily="50" charset="-128"/>
              </a:rPr>
              <a:t>となるのでは？</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lang="en-US" altLang="ja-JP" dirty="0"/>
          </a:p>
          <a:p>
            <a:pPr marL="0" indent="0" fontAlgn="base">
              <a:buNone/>
            </a:pPr>
            <a:r>
              <a:rPr lang="ja-JP" altLang="en-US" sz="1400" dirty="0"/>
              <a:t>先行研究：</a:t>
            </a:r>
            <a:endParaRPr lang="en-US" altLang="ja-JP" sz="1400" dirty="0"/>
          </a:p>
          <a:p>
            <a:pPr marL="0" indent="0" fontAlgn="base">
              <a:buNone/>
            </a:pPr>
            <a:r>
              <a:rPr lang="ja-JP" altLang="en-US" sz="1400" dirty="0"/>
              <a:t>日本デザイン学会　第</a:t>
            </a:r>
            <a:r>
              <a:rPr lang="en-US" altLang="ja-JP" sz="1400" dirty="0"/>
              <a:t>65</a:t>
            </a:r>
            <a:r>
              <a:rPr lang="ja-JP" altLang="en-US" sz="1400" dirty="0"/>
              <a:t>回春季研究発表大会</a:t>
            </a:r>
            <a:r>
              <a:rPr lang="en-US" altLang="ja-JP" sz="1400" dirty="0"/>
              <a:t>-UI</a:t>
            </a:r>
            <a:r>
              <a:rPr lang="ja-JP" altLang="en-US" sz="1400" dirty="0"/>
              <a:t>デザインのデザインガイドラインの研究</a:t>
            </a:r>
            <a:r>
              <a:rPr lang="en-US" altLang="ja-JP" sz="1400" dirty="0"/>
              <a:t>-UX</a:t>
            </a:r>
            <a:r>
              <a:rPr lang="ja-JP" altLang="en-US" sz="1400" dirty="0"/>
              <a:t>視点でのデザインガイドラインのアプローチの提案</a:t>
            </a:r>
            <a:r>
              <a:rPr lang="en-US" altLang="ja-JP" sz="1400" dirty="0"/>
              <a:t>- </a:t>
            </a:r>
            <a:r>
              <a:rPr lang="ja-JP" altLang="en-US" sz="1400" dirty="0">
                <a:latin typeface="游ゴシック" panose="020B0400000000000000" pitchFamily="50" charset="-128"/>
                <a:ea typeface="游ゴシック" panose="020B0400000000000000" pitchFamily="50" charset="-128"/>
              </a:rPr>
              <a:t>著</a:t>
            </a:r>
            <a:r>
              <a:rPr lang="zh-CN" altLang="en-US" sz="1400" dirty="0">
                <a:latin typeface="游ゴシック" panose="020B0400000000000000" pitchFamily="50" charset="-128"/>
                <a:ea typeface="游ゴシック" panose="020B0400000000000000" pitchFamily="50" charset="-128"/>
              </a:rPr>
              <a:t>内堀裕一朗 山崎和彦</a:t>
            </a:r>
            <a:endParaRPr lang="en-US" altLang="zh-CN" sz="1400" dirty="0"/>
          </a:p>
          <a:p>
            <a:pPr marL="0" indent="0" fontAlgn="base">
              <a:buNone/>
            </a:pPr>
            <a:r>
              <a:rPr lang="en-US" altLang="ja-JP" sz="1400" dirty="0">
                <a:latin typeface="游ゴシック" panose="020B0400000000000000" pitchFamily="50" charset="-128"/>
              </a:rPr>
              <a:t>〔https://www.jstage.jst.go.jp/article/</a:t>
            </a:r>
            <a:r>
              <a:rPr lang="en-US" altLang="ja-JP" sz="1400" dirty="0" err="1">
                <a:latin typeface="游ゴシック" panose="020B0400000000000000" pitchFamily="50" charset="-128"/>
              </a:rPr>
              <a:t>jssd</a:t>
            </a:r>
            <a:r>
              <a:rPr lang="en-US" altLang="ja-JP" sz="1400" dirty="0">
                <a:latin typeface="游ゴシック" panose="020B0400000000000000" pitchFamily="50" charset="-128"/>
              </a:rPr>
              <a:t>/65/0/65_134/_article/-char/ja/〕</a:t>
            </a:r>
            <a:endParaRPr lang="zh-CN" altLang="en-US" sz="1400" dirty="0">
              <a:latin typeface="游ゴシック" panose="020B0400000000000000" pitchFamily="50" charset="-128"/>
              <a:ea typeface="游ゴシック" panose="020B0400000000000000" pitchFamily="50" charset="-128"/>
            </a:endParaRPr>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仮説</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3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２．事前調査</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14089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sz="3200" dirty="0"/>
              <a:t>Google</a:t>
            </a:r>
            <a:r>
              <a:rPr lang="ja-JP" altLang="en-US" sz="3200" dirty="0"/>
              <a:t>社・</a:t>
            </a:r>
            <a:r>
              <a:rPr lang="en-US" altLang="ja-JP" sz="3200" dirty="0"/>
              <a:t>Apple</a:t>
            </a:r>
            <a:r>
              <a:rPr lang="ja-JP" altLang="en-US" sz="3200" dirty="0"/>
              <a:t>社・</a:t>
            </a:r>
            <a:r>
              <a:rPr lang="en-US" altLang="ja-JP" sz="3200" dirty="0"/>
              <a:t>Microsoft</a:t>
            </a:r>
            <a:r>
              <a:rPr lang="ja-JP" altLang="en-US" sz="3200" dirty="0"/>
              <a:t>社のガイドラインを調べ、</a:t>
            </a:r>
            <a:endParaRPr lang="en-US" altLang="ja-JP" sz="3200" dirty="0"/>
          </a:p>
          <a:p>
            <a:pPr marL="0" indent="0">
              <a:buNone/>
            </a:pPr>
            <a:r>
              <a:rPr lang="ja-JP" altLang="en-US" sz="3200" dirty="0"/>
              <a:t>  本研究に適しているのが、</a:t>
            </a:r>
            <a:endParaRPr lang="en-US" altLang="ja-JP" sz="3200" dirty="0"/>
          </a:p>
          <a:p>
            <a:pPr marL="0" indent="0">
              <a:buNone/>
            </a:pPr>
            <a:r>
              <a:rPr lang="en-US" altLang="ja-JP" sz="3200" dirty="0"/>
              <a:t>  Google</a:t>
            </a:r>
            <a:r>
              <a:rPr lang="ja-JP" altLang="en-US" sz="3200" dirty="0"/>
              <a:t>社の「</a:t>
            </a:r>
            <a:r>
              <a:rPr lang="en-US" altLang="ja-JP" sz="3200" u="sng" dirty="0"/>
              <a:t>Material Design </a:t>
            </a:r>
            <a:r>
              <a:rPr lang="en-US" altLang="ja-JP" sz="3200" u="sng" dirty="0" err="1"/>
              <a:t>GuideLines</a:t>
            </a:r>
            <a:r>
              <a:rPr lang="ja-JP" altLang="en-US" sz="3200" dirty="0"/>
              <a:t>」と判断した。</a:t>
            </a:r>
            <a:endParaRPr lang="en-US" altLang="ja-JP" sz="3200" dirty="0"/>
          </a:p>
          <a:p>
            <a:pPr marL="0" indent="0">
              <a:buNone/>
            </a:pP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デザインガイドライン調査</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Material dark t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4585791"/>
            <a:ext cx="3800302" cy="1800143"/>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563" y="4589574"/>
            <a:ext cx="3726873" cy="1679034"/>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3618" y="4099934"/>
            <a:ext cx="2286000" cy="2286000"/>
          </a:xfrm>
          <a:prstGeom prst="rect">
            <a:avLst/>
          </a:prstGeom>
        </p:spPr>
      </p:pic>
    </p:spTree>
    <p:extLst>
      <p:ext uri="{BB962C8B-B14F-4D97-AF65-F5344CB8AC3E}">
        <p14:creationId xmlns:p14="http://schemas.microsoft.com/office/powerpoint/2010/main" val="255467314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1119</TotalTime>
  <Words>1838</Words>
  <Application>Microsoft Office PowerPoint</Application>
  <PresentationFormat>ワイド画面</PresentationFormat>
  <Paragraphs>227</Paragraphs>
  <Slides>40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40</vt:i4>
      </vt:variant>
    </vt:vector>
  </HeadingPairs>
  <TitlesOfParts>
    <vt:vector size="49" baseType="lpstr">
      <vt:lpstr>BIZ UDPゴシック</vt:lpstr>
      <vt:lpstr>BIZ UDP明朝 Medium</vt:lpstr>
      <vt:lpstr>BIZ UDゴシック</vt:lpstr>
      <vt:lpstr>HG丸ｺﾞｼｯｸM-PRO</vt:lpstr>
      <vt:lpstr>游ゴシック</vt:lpstr>
      <vt:lpstr>Arial</vt:lpstr>
      <vt:lpstr>Calibri</vt:lpstr>
      <vt:lpstr>Calibri Light</vt:lpstr>
      <vt:lpstr>Office Theme</vt:lpstr>
      <vt:lpstr>ポータルサイトにおける UIデザインの提案</vt:lpstr>
      <vt:lpstr>目次</vt:lpstr>
      <vt:lpstr>１．序論 -Introduction-</vt:lpstr>
      <vt:lpstr>研究概要</vt:lpstr>
      <vt:lpstr>PowerPoint プレゼンテーション</vt:lpstr>
      <vt:lpstr>PowerPoint プレゼンテーション</vt:lpstr>
      <vt:lpstr>PowerPoint プレゼンテーション</vt:lpstr>
      <vt:lpstr>２．事前調査</vt:lpstr>
      <vt:lpstr>PowerPoint プレゼンテーション</vt:lpstr>
      <vt:lpstr>PowerPoint プレゼンテーション</vt:lpstr>
      <vt:lpstr>PowerPoint プレゼンテーション</vt:lpstr>
      <vt:lpstr>PowerPoint プレゼンテーション</vt:lpstr>
      <vt:lpstr>３．改善案の提案</vt:lpstr>
      <vt:lpstr>PowerPoint プレゼンテーション</vt:lpstr>
      <vt:lpstr>PowerPoint プレゼンテーション</vt:lpstr>
      <vt:lpstr>4．研究結果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５．まとめ</vt:lpstr>
      <vt:lpstr>PowerPoint プレゼンテーション</vt:lpstr>
      <vt:lpstr>６．考察</vt:lpstr>
      <vt:lpstr>PowerPoint プレゼンテーション</vt:lpstr>
      <vt:lpstr>質疑応答</vt:lpstr>
      <vt:lpstr>デザインガイドライン</vt:lpstr>
      <vt:lpstr>デザインガイドライン</vt:lpstr>
      <vt:lpstr>ヤコブの10原則</vt:lpstr>
      <vt:lpstr>なぜMaterial Designを選んだのか？</vt:lpstr>
      <vt:lpstr>Material Design　9つの項目</vt:lpstr>
      <vt:lpstr>ガイドライン比較</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樫本　昌哉</dc:creator>
  <cp:lastModifiedBy>a b</cp:lastModifiedBy>
  <cp:revision>62</cp:revision>
  <dcterms:created xsi:type="dcterms:W3CDTF">2022-01-27T00:32:17Z</dcterms:created>
  <dcterms:modified xsi:type="dcterms:W3CDTF">2022-02-08T21:40:40Z</dcterms:modified>
</cp:coreProperties>
</file>