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8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光ファイバーの抽象的な背景">
            <a:extLst>
              <a:ext uri="{FF2B5EF4-FFF2-40B4-BE49-F238E27FC236}">
                <a16:creationId xmlns:a16="http://schemas.microsoft.com/office/drawing/2014/main" id="{2E4A5725-8F03-4AB2-83D7-55A592A1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50B631-997B-4EA5-AA0B-76B74C9B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チーム</a:t>
            </a:r>
            <a:r>
              <a:rPr kumimoji="1" lang="en-US" altLang="ja-JP" sz="4000" dirty="0"/>
              <a:t>R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1372C-E97B-4B5F-9FB1-2FB32AE1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501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B55FF4B-1149-4B0B-AADD-C88A05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SNS</a:t>
            </a:r>
            <a:r>
              <a:rPr lang="ja-JP" altLang="en-US" dirty="0"/>
              <a:t>の大まかな分類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E752B3-3E83-4BE9-A657-BF49DEF98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2ch</a:t>
            </a:r>
            <a:r>
              <a:rPr lang="ja-JP" altLang="en-US" dirty="0"/>
              <a:t>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9632DD7-4E5C-4F53-852A-B5D29D9B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dirty="0"/>
              <a:t>TL</a:t>
            </a:r>
            <a:r>
              <a:rPr lang="ja-JP" altLang="en-US" dirty="0"/>
              <a:t>型</a:t>
            </a:r>
          </a:p>
        </p:txBody>
      </p:sp>
      <p:pic>
        <p:nvPicPr>
          <p:cNvPr id="10" name="コンテンツ プレースホルダー 9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5D8A9410-424D-4571-A8E3-2AD64ADCE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271440"/>
            <a:ext cx="4937125" cy="2775744"/>
          </a:xfrm>
        </p:spPr>
      </p:pic>
      <p:pic>
        <p:nvPicPr>
          <p:cNvPr id="1026" name="Picture 2" descr="2ちゃんねるのスレッドの立て方 : 初心者のための2ちゃんねる">
            <a:extLst>
              <a:ext uri="{FF2B5EF4-FFF2-40B4-BE49-F238E27FC236}">
                <a16:creationId xmlns:a16="http://schemas.microsoft.com/office/drawing/2014/main" id="{D431FAD3-E641-4AAC-A271-5B0BF0AC82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4" y="3127375"/>
            <a:ext cx="459893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B8AAF-6684-4203-A8E2-E02B7A5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C0C84-51F8-4425-BB96-AAC0B256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学校ごとでグループ形成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10</a:t>
            </a:r>
            <a:r>
              <a:rPr kumimoji="1" lang="ja-JP" altLang="en-US" dirty="0"/>
              <a:t>のボタンで各学校のやつをみにいける（画面遷移）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オープンチャット（</a:t>
            </a:r>
            <a:r>
              <a:rPr kumimoji="1" lang="en-US" altLang="ja-JP" dirty="0"/>
              <a:t>LINE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知恵袋（</a:t>
            </a:r>
            <a:r>
              <a:rPr kumimoji="1" lang="en-US" altLang="ja-JP" dirty="0"/>
              <a:t>2ch</a:t>
            </a:r>
            <a:r>
              <a:rPr kumimoji="1" lang="ja-JP" altLang="en-US" dirty="0"/>
              <a:t>型）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・スレ立てて回答→学校ごとに制限</a:t>
            </a:r>
            <a:r>
              <a:rPr kumimoji="1" lang="en-US" altLang="ja-JP" dirty="0"/>
              <a:t>or</a:t>
            </a:r>
            <a:r>
              <a:rPr kumimoji="1" lang="ja-JP" altLang="en-US" dirty="0"/>
              <a:t>無条件</a:t>
            </a:r>
          </a:p>
        </p:txBody>
      </p:sp>
    </p:spTree>
    <p:extLst>
      <p:ext uri="{BB962C8B-B14F-4D97-AF65-F5344CB8AC3E}">
        <p14:creationId xmlns:p14="http://schemas.microsoft.com/office/powerpoint/2010/main" val="32198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6729A-458F-400F-AF46-74E5823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6" name="Picture 4" descr="仮想ケータイで学校裏サイトに潜入 | 教えて君.net">
            <a:extLst>
              <a:ext uri="{FF2B5EF4-FFF2-40B4-BE49-F238E27FC236}">
                <a16:creationId xmlns:a16="http://schemas.microsoft.com/office/drawing/2014/main" id="{3E4591A0-ECB2-4176-85B1-474A4943C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79" y="2186579"/>
            <a:ext cx="25336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子供とインターネットの関係 第1弾 ～学校裏サイト編 ...">
            <a:extLst>
              <a:ext uri="{FF2B5EF4-FFF2-40B4-BE49-F238E27FC236}">
                <a16:creationId xmlns:a16="http://schemas.microsoft.com/office/drawing/2014/main" id="{B0E45F34-7B0A-465C-A7A2-1DF72F2B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71" y="2186579"/>
            <a:ext cx="2853649" cy="36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243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2F3"/>
      </a:lt2>
      <a:accent1>
        <a:srgbClr val="D6813A"/>
      </a:accent1>
      <a:accent2>
        <a:srgbClr val="C42E28"/>
      </a:accent2>
      <a:accent3>
        <a:srgbClr val="D63A74"/>
      </a:accent3>
      <a:accent4>
        <a:srgbClr val="C428A4"/>
      </a:accent4>
      <a:accent5>
        <a:srgbClr val="B53AD6"/>
      </a:accent5>
      <a:accent6>
        <a:srgbClr val="642AC5"/>
      </a:accent6>
      <a:hlink>
        <a:srgbClr val="B93FBF"/>
      </a:hlink>
      <a:folHlink>
        <a:srgbClr val="7F7F7F"/>
      </a:folHlink>
    </a:clrScheme>
    <a:fontScheme name="Custom 3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Mincho</vt:lpstr>
      <vt:lpstr>Arial</vt:lpstr>
      <vt:lpstr>BrushVTI</vt:lpstr>
      <vt:lpstr>チームR</vt:lpstr>
      <vt:lpstr>SNSの大まかな分類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チームR</dc:title>
  <dc:creator>a b</dc:creator>
  <cp:lastModifiedBy>a b</cp:lastModifiedBy>
  <cp:revision>3</cp:revision>
  <dcterms:created xsi:type="dcterms:W3CDTF">2021-07-05T01:59:09Z</dcterms:created>
  <dcterms:modified xsi:type="dcterms:W3CDTF">2021-07-05T03:19:21Z</dcterms:modified>
</cp:coreProperties>
</file>