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74"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38C5F2-1D4C-45F0-8915-82718ABCC0D4}" v="131" dt="2021-07-10T15:11:12.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 b" userId="9c1a27bca185ed6c" providerId="LiveId" clId="{BC38C5F2-1D4C-45F0-8915-82718ABCC0D4}"/>
    <pc:docChg chg="undo custSel delSld modSld">
      <pc:chgData name="a b" userId="9c1a27bca185ed6c" providerId="LiveId" clId="{BC38C5F2-1D4C-45F0-8915-82718ABCC0D4}" dt="2021-07-10T15:11:12.082" v="1511"/>
      <pc:docMkLst>
        <pc:docMk/>
      </pc:docMkLst>
      <pc:sldChg chg="modSp mod modAnim">
        <pc:chgData name="a b" userId="9c1a27bca185ed6c" providerId="LiveId" clId="{BC38C5F2-1D4C-45F0-8915-82718ABCC0D4}" dt="2021-07-10T15:09:23.366" v="1381" actId="20577"/>
        <pc:sldMkLst>
          <pc:docMk/>
          <pc:sldMk cId="127534354" sldId="259"/>
        </pc:sldMkLst>
        <pc:spChg chg="mod">
          <ac:chgData name="a b" userId="9c1a27bca185ed6c" providerId="LiveId" clId="{BC38C5F2-1D4C-45F0-8915-82718ABCC0D4}" dt="2021-07-10T15:09:23.366" v="1381" actId="20577"/>
          <ac:spMkLst>
            <pc:docMk/>
            <pc:sldMk cId="127534354" sldId="259"/>
            <ac:spMk id="7" creationId="{99ABD0D7-9E9E-4AE5-A2EF-B613ECEB9F38}"/>
          </ac:spMkLst>
        </pc:spChg>
      </pc:sldChg>
      <pc:sldChg chg="addSp delSp modSp mod setBg modAnim">
        <pc:chgData name="a b" userId="9c1a27bca185ed6c" providerId="LiveId" clId="{BC38C5F2-1D4C-45F0-8915-82718ABCC0D4}" dt="2021-07-10T15:10:55.324" v="1506"/>
        <pc:sldMkLst>
          <pc:docMk/>
          <pc:sldMk cId="3888649120" sldId="262"/>
        </pc:sldMkLst>
        <pc:spChg chg="mod">
          <ac:chgData name="a b" userId="9c1a27bca185ed6c" providerId="LiveId" clId="{BC38C5F2-1D4C-45F0-8915-82718ABCC0D4}" dt="2021-07-10T14:57:54.482" v="652" actId="113"/>
          <ac:spMkLst>
            <pc:docMk/>
            <pc:sldMk cId="3888649120" sldId="262"/>
            <ac:spMk id="3" creationId="{38A6B733-F50C-4AB0-9639-CA2C9DEBB90A}"/>
          </ac:spMkLst>
        </pc:spChg>
        <pc:spChg chg="add del">
          <ac:chgData name="a b" userId="9c1a27bca185ed6c" providerId="LiveId" clId="{BC38C5F2-1D4C-45F0-8915-82718ABCC0D4}" dt="2021-07-10T14:48:22.374" v="189" actId="26606"/>
          <ac:spMkLst>
            <pc:docMk/>
            <pc:sldMk cId="3888649120" sldId="262"/>
            <ac:spMk id="8" creationId="{2B566528-1B12-4246-9431-5C2D7D081168}"/>
          </ac:spMkLst>
        </pc:spChg>
        <pc:spChg chg="add del">
          <ac:chgData name="a b" userId="9c1a27bca185ed6c" providerId="LiveId" clId="{BC38C5F2-1D4C-45F0-8915-82718ABCC0D4}" dt="2021-07-10T14:48:22.374" v="189" actId="26606"/>
          <ac:spMkLst>
            <pc:docMk/>
            <pc:sldMk cId="3888649120" sldId="262"/>
            <ac:spMk id="10" creationId="{2E80C965-DB6D-4F81-9E9E-B027384D0BD6}"/>
          </ac:spMkLst>
        </pc:spChg>
        <pc:spChg chg="add del">
          <ac:chgData name="a b" userId="9c1a27bca185ed6c" providerId="LiveId" clId="{BC38C5F2-1D4C-45F0-8915-82718ABCC0D4}" dt="2021-07-10T14:48:22.374" v="189" actId="26606"/>
          <ac:spMkLst>
            <pc:docMk/>
            <pc:sldMk cId="3888649120" sldId="262"/>
            <ac:spMk id="12" creationId="{A580F890-B085-4E95-96AA-55AEBEC5CE6E}"/>
          </ac:spMkLst>
        </pc:spChg>
        <pc:spChg chg="add del">
          <ac:chgData name="a b" userId="9c1a27bca185ed6c" providerId="LiveId" clId="{BC38C5F2-1D4C-45F0-8915-82718ABCC0D4}" dt="2021-07-10T14:48:22.374" v="189" actId="26606"/>
          <ac:spMkLst>
            <pc:docMk/>
            <pc:sldMk cId="3888649120" sldId="262"/>
            <ac:spMk id="14" creationId="{D3F51FEB-38FB-4F6C-9F7B-2F2AFAB65463}"/>
          </ac:spMkLst>
        </pc:spChg>
        <pc:spChg chg="add del">
          <ac:chgData name="a b" userId="9c1a27bca185ed6c" providerId="LiveId" clId="{BC38C5F2-1D4C-45F0-8915-82718ABCC0D4}" dt="2021-07-10T14:48:22.374" v="189" actId="26606"/>
          <ac:spMkLst>
            <pc:docMk/>
            <pc:sldMk cId="3888649120" sldId="262"/>
            <ac:spMk id="16" creationId="{1E547BA6-BAE0-43BB-A7CA-60F69CE252F0}"/>
          </ac:spMkLst>
        </pc:spChg>
        <pc:spChg chg="add">
          <ac:chgData name="a b" userId="9c1a27bca185ed6c" providerId="LiveId" clId="{BC38C5F2-1D4C-45F0-8915-82718ABCC0D4}" dt="2021-07-10T14:48:22.440" v="190" actId="26606"/>
          <ac:spMkLst>
            <pc:docMk/>
            <pc:sldMk cId="3888649120" sldId="262"/>
            <ac:spMk id="18" creationId="{84697CDA-BDB7-4883-B48B-1D4EDB2F0E93}"/>
          </ac:spMkLst>
        </pc:spChg>
        <pc:spChg chg="add">
          <ac:chgData name="a b" userId="9c1a27bca185ed6c" providerId="LiveId" clId="{BC38C5F2-1D4C-45F0-8915-82718ABCC0D4}" dt="2021-07-10T14:48:22.440" v="190" actId="26606"/>
          <ac:spMkLst>
            <pc:docMk/>
            <pc:sldMk cId="3888649120" sldId="262"/>
            <ac:spMk id="19" creationId="{EB791652-581E-452C-B970-B3C48D4A999A}"/>
          </ac:spMkLst>
        </pc:spChg>
        <pc:spChg chg="add">
          <ac:chgData name="a b" userId="9c1a27bca185ed6c" providerId="LiveId" clId="{BC38C5F2-1D4C-45F0-8915-82718ABCC0D4}" dt="2021-07-10T14:48:22.440" v="190" actId="26606"/>
          <ac:spMkLst>
            <pc:docMk/>
            <pc:sldMk cId="3888649120" sldId="262"/>
            <ac:spMk id="20" creationId="{0DC0EC46-2230-4728-856D-F3531112101A}"/>
          </ac:spMkLst>
        </pc:spChg>
        <pc:spChg chg="add">
          <ac:chgData name="a b" userId="9c1a27bca185ed6c" providerId="LiveId" clId="{BC38C5F2-1D4C-45F0-8915-82718ABCC0D4}" dt="2021-07-10T14:48:22.440" v="190" actId="26606"/>
          <ac:spMkLst>
            <pc:docMk/>
            <pc:sldMk cId="3888649120" sldId="262"/>
            <ac:spMk id="21" creationId="{16A12243-4887-4E89-8347-1146AE5D14FC}"/>
          </ac:spMkLst>
        </pc:spChg>
      </pc:sldChg>
      <pc:sldChg chg="addSp modSp mod setBg modAnim">
        <pc:chgData name="a b" userId="9c1a27bca185ed6c" providerId="LiveId" clId="{BC38C5F2-1D4C-45F0-8915-82718ABCC0D4}" dt="2021-07-10T15:11:12.082" v="1511"/>
        <pc:sldMkLst>
          <pc:docMk/>
          <pc:sldMk cId="666873715" sldId="263"/>
        </pc:sldMkLst>
        <pc:spChg chg="mod">
          <ac:chgData name="a b" userId="9c1a27bca185ed6c" providerId="LiveId" clId="{BC38C5F2-1D4C-45F0-8915-82718ABCC0D4}" dt="2021-07-10T15:10:59.617" v="1508" actId="20577"/>
          <ac:spMkLst>
            <pc:docMk/>
            <pc:sldMk cId="666873715" sldId="263"/>
            <ac:spMk id="3" creationId="{38A6B733-F50C-4AB0-9639-CA2C9DEBB90A}"/>
          </ac:spMkLst>
        </pc:spChg>
        <pc:spChg chg="add">
          <ac:chgData name="a b" userId="9c1a27bca185ed6c" providerId="LiveId" clId="{BC38C5F2-1D4C-45F0-8915-82718ABCC0D4}" dt="2021-07-10T14:49:41.077" v="202" actId="26606"/>
          <ac:spMkLst>
            <pc:docMk/>
            <pc:sldMk cId="666873715" sldId="263"/>
            <ac:spMk id="8" creationId="{84697CDA-BDB7-4883-B48B-1D4EDB2F0E93}"/>
          </ac:spMkLst>
        </pc:spChg>
        <pc:spChg chg="add">
          <ac:chgData name="a b" userId="9c1a27bca185ed6c" providerId="LiveId" clId="{BC38C5F2-1D4C-45F0-8915-82718ABCC0D4}" dt="2021-07-10T14:49:41.077" v="202" actId="26606"/>
          <ac:spMkLst>
            <pc:docMk/>
            <pc:sldMk cId="666873715" sldId="263"/>
            <ac:spMk id="10" creationId="{EB791652-581E-452C-B970-B3C48D4A999A}"/>
          </ac:spMkLst>
        </pc:spChg>
        <pc:spChg chg="add">
          <ac:chgData name="a b" userId="9c1a27bca185ed6c" providerId="LiveId" clId="{BC38C5F2-1D4C-45F0-8915-82718ABCC0D4}" dt="2021-07-10T14:49:41.077" v="202" actId="26606"/>
          <ac:spMkLst>
            <pc:docMk/>
            <pc:sldMk cId="666873715" sldId="263"/>
            <ac:spMk id="12" creationId="{0DC0EC46-2230-4728-856D-F3531112101A}"/>
          </ac:spMkLst>
        </pc:spChg>
        <pc:spChg chg="add">
          <ac:chgData name="a b" userId="9c1a27bca185ed6c" providerId="LiveId" clId="{BC38C5F2-1D4C-45F0-8915-82718ABCC0D4}" dt="2021-07-10T14:49:41.077" v="202" actId="26606"/>
          <ac:spMkLst>
            <pc:docMk/>
            <pc:sldMk cId="666873715" sldId="263"/>
            <ac:spMk id="14" creationId="{16A12243-4887-4E89-8347-1146AE5D14FC}"/>
          </ac:spMkLst>
        </pc:spChg>
      </pc:sldChg>
      <pc:sldChg chg="del">
        <pc:chgData name="a b" userId="9c1a27bca185ed6c" providerId="LiveId" clId="{BC38C5F2-1D4C-45F0-8915-82718ABCC0D4}" dt="2021-07-10T14:45:35.172" v="24" actId="47"/>
        <pc:sldMkLst>
          <pc:docMk/>
          <pc:sldMk cId="2940463346" sldId="26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22059-DC8F-4D5A-BAC5-3F124EC86374}"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7ED879DC-D726-4B4C-A2F0-15FDAC5085C1}">
      <dgm:prSet/>
      <dgm:spPr/>
      <dgm:t>
        <a:bodyPr/>
        <a:lstStyle/>
        <a:p>
          <a:r>
            <a:rPr kumimoji="1" lang="ja-JP" dirty="0"/>
            <a:t>クローズド</a:t>
          </a:r>
          <a:r>
            <a:rPr kumimoji="1" lang="en-US" dirty="0"/>
            <a:t>SNS</a:t>
          </a:r>
          <a:endParaRPr lang="en-US" dirty="0"/>
        </a:p>
      </dgm:t>
    </dgm:pt>
    <dgm:pt modelId="{856EB750-DCFA-4D47-AA1E-E5BEB949D561}" type="parTrans" cxnId="{5EE5BD66-8CDE-4C0D-AE89-A99CA2548BCB}">
      <dgm:prSet/>
      <dgm:spPr/>
      <dgm:t>
        <a:bodyPr/>
        <a:lstStyle/>
        <a:p>
          <a:endParaRPr lang="en-US"/>
        </a:p>
      </dgm:t>
    </dgm:pt>
    <dgm:pt modelId="{CBC1159A-E629-4F84-89F3-70D0E88FD8BA}" type="sibTrans" cxnId="{5EE5BD66-8CDE-4C0D-AE89-A99CA2548BCB}">
      <dgm:prSet/>
      <dgm:spPr/>
      <dgm:t>
        <a:bodyPr/>
        <a:lstStyle/>
        <a:p>
          <a:endParaRPr lang="en-US"/>
        </a:p>
      </dgm:t>
    </dgm:pt>
    <dgm:pt modelId="{06B9753F-FAA6-4C7F-9F8C-3191485CF3E5}">
      <dgm:prSet/>
      <dgm:spPr/>
      <dgm:t>
        <a:bodyPr/>
        <a:lstStyle/>
        <a:p>
          <a:r>
            <a:rPr kumimoji="1" lang="ja-JP"/>
            <a:t>ブログ機能</a:t>
          </a:r>
          <a:endParaRPr lang="en-US"/>
        </a:p>
      </dgm:t>
    </dgm:pt>
    <dgm:pt modelId="{45ADCE4A-A31D-4343-8552-EB0BDC1DE59E}" type="parTrans" cxnId="{0CD66A25-DF41-4D36-ACF5-093F94BEC216}">
      <dgm:prSet/>
      <dgm:spPr/>
      <dgm:t>
        <a:bodyPr/>
        <a:lstStyle/>
        <a:p>
          <a:endParaRPr lang="en-US"/>
        </a:p>
      </dgm:t>
    </dgm:pt>
    <dgm:pt modelId="{54D73BBC-32EC-4539-9CA5-FBEEE504C3BA}" type="sibTrans" cxnId="{0CD66A25-DF41-4D36-ACF5-093F94BEC216}">
      <dgm:prSet/>
      <dgm:spPr/>
      <dgm:t>
        <a:bodyPr/>
        <a:lstStyle/>
        <a:p>
          <a:endParaRPr lang="en-US"/>
        </a:p>
      </dgm:t>
    </dgm:pt>
    <dgm:pt modelId="{0F2A9E63-DF42-4FBC-A310-F7B2835555E1}">
      <dgm:prSet/>
      <dgm:spPr/>
      <dgm:t>
        <a:bodyPr/>
        <a:lstStyle/>
        <a:p>
          <a:r>
            <a:rPr kumimoji="1" lang="ja-JP"/>
            <a:t>オープンチャット機能</a:t>
          </a:r>
          <a:endParaRPr lang="en-US"/>
        </a:p>
      </dgm:t>
    </dgm:pt>
    <dgm:pt modelId="{82B361EF-BDAD-48F3-8A29-94FF3024DABD}" type="parTrans" cxnId="{8B0E4171-ED8A-4BBE-BFF6-1056007E48C0}">
      <dgm:prSet/>
      <dgm:spPr/>
      <dgm:t>
        <a:bodyPr/>
        <a:lstStyle/>
        <a:p>
          <a:endParaRPr lang="en-US"/>
        </a:p>
      </dgm:t>
    </dgm:pt>
    <dgm:pt modelId="{9629F4AB-5A5C-4213-BA1A-C0FB56952338}" type="sibTrans" cxnId="{8B0E4171-ED8A-4BBE-BFF6-1056007E48C0}">
      <dgm:prSet/>
      <dgm:spPr/>
      <dgm:t>
        <a:bodyPr/>
        <a:lstStyle/>
        <a:p>
          <a:endParaRPr lang="en-US"/>
        </a:p>
      </dgm:t>
    </dgm:pt>
    <dgm:pt modelId="{ED9EEC89-1218-4E64-A12F-D0EBBE154F39}" type="pres">
      <dgm:prSet presAssocID="{48922059-DC8F-4D5A-BAC5-3F124EC86374}" presName="hierChild1" presStyleCnt="0">
        <dgm:presLayoutVars>
          <dgm:chPref val="1"/>
          <dgm:dir/>
          <dgm:animOne val="branch"/>
          <dgm:animLvl val="lvl"/>
          <dgm:resizeHandles/>
        </dgm:presLayoutVars>
      </dgm:prSet>
      <dgm:spPr/>
    </dgm:pt>
    <dgm:pt modelId="{070CCAE4-E08C-4A96-9E7B-0DB114F95039}" type="pres">
      <dgm:prSet presAssocID="{7ED879DC-D726-4B4C-A2F0-15FDAC5085C1}" presName="hierRoot1" presStyleCnt="0"/>
      <dgm:spPr/>
    </dgm:pt>
    <dgm:pt modelId="{5F8A3521-D30A-42C9-ABC2-777F43FDA74E}" type="pres">
      <dgm:prSet presAssocID="{7ED879DC-D726-4B4C-A2F0-15FDAC5085C1}" presName="composite" presStyleCnt="0"/>
      <dgm:spPr/>
    </dgm:pt>
    <dgm:pt modelId="{23C358F0-0C76-4D68-9784-6826BFA896B7}" type="pres">
      <dgm:prSet presAssocID="{7ED879DC-D726-4B4C-A2F0-15FDAC5085C1}" presName="background" presStyleLbl="node0" presStyleIdx="0" presStyleCnt="3"/>
      <dgm:spPr/>
    </dgm:pt>
    <dgm:pt modelId="{B1BAB265-30A3-4953-93BC-F9F0F1EE6ECF}" type="pres">
      <dgm:prSet presAssocID="{7ED879DC-D726-4B4C-A2F0-15FDAC5085C1}" presName="text" presStyleLbl="fgAcc0" presStyleIdx="0" presStyleCnt="3">
        <dgm:presLayoutVars>
          <dgm:chPref val="3"/>
        </dgm:presLayoutVars>
      </dgm:prSet>
      <dgm:spPr/>
    </dgm:pt>
    <dgm:pt modelId="{88ABF1CB-8A3F-47D9-A7C1-5A184A13B8AD}" type="pres">
      <dgm:prSet presAssocID="{7ED879DC-D726-4B4C-A2F0-15FDAC5085C1}" presName="hierChild2" presStyleCnt="0"/>
      <dgm:spPr/>
    </dgm:pt>
    <dgm:pt modelId="{61D997A0-469B-420F-99EE-96614ACDCD1D}" type="pres">
      <dgm:prSet presAssocID="{06B9753F-FAA6-4C7F-9F8C-3191485CF3E5}" presName="hierRoot1" presStyleCnt="0"/>
      <dgm:spPr/>
    </dgm:pt>
    <dgm:pt modelId="{06779B2C-6D87-4425-AB53-CE8C8887B40A}" type="pres">
      <dgm:prSet presAssocID="{06B9753F-FAA6-4C7F-9F8C-3191485CF3E5}" presName="composite" presStyleCnt="0"/>
      <dgm:spPr/>
    </dgm:pt>
    <dgm:pt modelId="{3702CF91-5DFA-4C46-B842-53173079A9D4}" type="pres">
      <dgm:prSet presAssocID="{06B9753F-FAA6-4C7F-9F8C-3191485CF3E5}" presName="background" presStyleLbl="node0" presStyleIdx="1" presStyleCnt="3"/>
      <dgm:spPr/>
    </dgm:pt>
    <dgm:pt modelId="{B551F486-6DAD-41BD-B74E-B8B66D3A7953}" type="pres">
      <dgm:prSet presAssocID="{06B9753F-FAA6-4C7F-9F8C-3191485CF3E5}" presName="text" presStyleLbl="fgAcc0" presStyleIdx="1" presStyleCnt="3">
        <dgm:presLayoutVars>
          <dgm:chPref val="3"/>
        </dgm:presLayoutVars>
      </dgm:prSet>
      <dgm:spPr/>
    </dgm:pt>
    <dgm:pt modelId="{EF99145F-EA8A-42D6-A5E4-A2932F2EC186}" type="pres">
      <dgm:prSet presAssocID="{06B9753F-FAA6-4C7F-9F8C-3191485CF3E5}" presName="hierChild2" presStyleCnt="0"/>
      <dgm:spPr/>
    </dgm:pt>
    <dgm:pt modelId="{710A3A3C-5AAB-448D-8A20-BCC25CDB6D54}" type="pres">
      <dgm:prSet presAssocID="{0F2A9E63-DF42-4FBC-A310-F7B2835555E1}" presName="hierRoot1" presStyleCnt="0"/>
      <dgm:spPr/>
    </dgm:pt>
    <dgm:pt modelId="{C2F458A2-59CF-4E38-AB0B-E2435285AAF6}" type="pres">
      <dgm:prSet presAssocID="{0F2A9E63-DF42-4FBC-A310-F7B2835555E1}" presName="composite" presStyleCnt="0"/>
      <dgm:spPr/>
    </dgm:pt>
    <dgm:pt modelId="{CC003326-357B-433C-95A6-DA410BC5538A}" type="pres">
      <dgm:prSet presAssocID="{0F2A9E63-DF42-4FBC-A310-F7B2835555E1}" presName="background" presStyleLbl="node0" presStyleIdx="2" presStyleCnt="3"/>
      <dgm:spPr/>
    </dgm:pt>
    <dgm:pt modelId="{8193403B-0753-4323-B7A9-5ABF44A5E0D2}" type="pres">
      <dgm:prSet presAssocID="{0F2A9E63-DF42-4FBC-A310-F7B2835555E1}" presName="text" presStyleLbl="fgAcc0" presStyleIdx="2" presStyleCnt="3">
        <dgm:presLayoutVars>
          <dgm:chPref val="3"/>
        </dgm:presLayoutVars>
      </dgm:prSet>
      <dgm:spPr/>
    </dgm:pt>
    <dgm:pt modelId="{5498967B-BC63-4361-8BB5-FB6CBD9A4AC5}" type="pres">
      <dgm:prSet presAssocID="{0F2A9E63-DF42-4FBC-A310-F7B2835555E1}" presName="hierChild2" presStyleCnt="0"/>
      <dgm:spPr/>
    </dgm:pt>
  </dgm:ptLst>
  <dgm:cxnLst>
    <dgm:cxn modelId="{1E065D09-7BAE-4FAD-8E7E-6F31E10D0378}" type="presOf" srcId="{48922059-DC8F-4D5A-BAC5-3F124EC86374}" destId="{ED9EEC89-1218-4E64-A12F-D0EBBE154F39}" srcOrd="0" destOrd="0" presId="urn:microsoft.com/office/officeart/2005/8/layout/hierarchy1"/>
    <dgm:cxn modelId="{C1407B0C-3441-452F-9BCC-FD83C67E2478}" type="presOf" srcId="{0F2A9E63-DF42-4FBC-A310-F7B2835555E1}" destId="{8193403B-0753-4323-B7A9-5ABF44A5E0D2}" srcOrd="0" destOrd="0" presId="urn:microsoft.com/office/officeart/2005/8/layout/hierarchy1"/>
    <dgm:cxn modelId="{0CD66A25-DF41-4D36-ACF5-093F94BEC216}" srcId="{48922059-DC8F-4D5A-BAC5-3F124EC86374}" destId="{06B9753F-FAA6-4C7F-9F8C-3191485CF3E5}" srcOrd="1" destOrd="0" parTransId="{45ADCE4A-A31D-4343-8552-EB0BDC1DE59E}" sibTransId="{54D73BBC-32EC-4539-9CA5-FBEEE504C3BA}"/>
    <dgm:cxn modelId="{5EE5BD66-8CDE-4C0D-AE89-A99CA2548BCB}" srcId="{48922059-DC8F-4D5A-BAC5-3F124EC86374}" destId="{7ED879DC-D726-4B4C-A2F0-15FDAC5085C1}" srcOrd="0" destOrd="0" parTransId="{856EB750-DCFA-4D47-AA1E-E5BEB949D561}" sibTransId="{CBC1159A-E629-4F84-89F3-70D0E88FD8BA}"/>
    <dgm:cxn modelId="{8B0E4171-ED8A-4BBE-BFF6-1056007E48C0}" srcId="{48922059-DC8F-4D5A-BAC5-3F124EC86374}" destId="{0F2A9E63-DF42-4FBC-A310-F7B2835555E1}" srcOrd="2" destOrd="0" parTransId="{82B361EF-BDAD-48F3-8A29-94FF3024DABD}" sibTransId="{9629F4AB-5A5C-4213-BA1A-C0FB56952338}"/>
    <dgm:cxn modelId="{E11782C2-D5B5-4F06-9200-CA724AA78962}" type="presOf" srcId="{06B9753F-FAA6-4C7F-9F8C-3191485CF3E5}" destId="{B551F486-6DAD-41BD-B74E-B8B66D3A7953}" srcOrd="0" destOrd="0" presId="urn:microsoft.com/office/officeart/2005/8/layout/hierarchy1"/>
    <dgm:cxn modelId="{85F64EE1-5C9E-4B50-BC09-807FE9FAAE21}" type="presOf" srcId="{7ED879DC-D726-4B4C-A2F0-15FDAC5085C1}" destId="{B1BAB265-30A3-4953-93BC-F9F0F1EE6ECF}" srcOrd="0" destOrd="0" presId="urn:microsoft.com/office/officeart/2005/8/layout/hierarchy1"/>
    <dgm:cxn modelId="{6104DF1A-D32A-425A-A296-68711FF99417}" type="presParOf" srcId="{ED9EEC89-1218-4E64-A12F-D0EBBE154F39}" destId="{070CCAE4-E08C-4A96-9E7B-0DB114F95039}" srcOrd="0" destOrd="0" presId="urn:microsoft.com/office/officeart/2005/8/layout/hierarchy1"/>
    <dgm:cxn modelId="{C8D5F598-1A5A-407E-8A61-61DC143ED7D0}" type="presParOf" srcId="{070CCAE4-E08C-4A96-9E7B-0DB114F95039}" destId="{5F8A3521-D30A-42C9-ABC2-777F43FDA74E}" srcOrd="0" destOrd="0" presId="urn:microsoft.com/office/officeart/2005/8/layout/hierarchy1"/>
    <dgm:cxn modelId="{90B35803-893C-4E74-A670-BB45F08AB17F}" type="presParOf" srcId="{5F8A3521-D30A-42C9-ABC2-777F43FDA74E}" destId="{23C358F0-0C76-4D68-9784-6826BFA896B7}" srcOrd="0" destOrd="0" presId="urn:microsoft.com/office/officeart/2005/8/layout/hierarchy1"/>
    <dgm:cxn modelId="{84EDA840-155E-4532-BE1F-F015B9474532}" type="presParOf" srcId="{5F8A3521-D30A-42C9-ABC2-777F43FDA74E}" destId="{B1BAB265-30A3-4953-93BC-F9F0F1EE6ECF}" srcOrd="1" destOrd="0" presId="urn:microsoft.com/office/officeart/2005/8/layout/hierarchy1"/>
    <dgm:cxn modelId="{5A6D1E61-FF30-485A-84F9-384FB6687D8D}" type="presParOf" srcId="{070CCAE4-E08C-4A96-9E7B-0DB114F95039}" destId="{88ABF1CB-8A3F-47D9-A7C1-5A184A13B8AD}" srcOrd="1" destOrd="0" presId="urn:microsoft.com/office/officeart/2005/8/layout/hierarchy1"/>
    <dgm:cxn modelId="{1C653F4A-DC7C-4282-8917-DF1726C174DD}" type="presParOf" srcId="{ED9EEC89-1218-4E64-A12F-D0EBBE154F39}" destId="{61D997A0-469B-420F-99EE-96614ACDCD1D}" srcOrd="1" destOrd="0" presId="urn:microsoft.com/office/officeart/2005/8/layout/hierarchy1"/>
    <dgm:cxn modelId="{583362B9-9889-4AC3-AC41-18BEF8559944}" type="presParOf" srcId="{61D997A0-469B-420F-99EE-96614ACDCD1D}" destId="{06779B2C-6D87-4425-AB53-CE8C8887B40A}" srcOrd="0" destOrd="0" presId="urn:microsoft.com/office/officeart/2005/8/layout/hierarchy1"/>
    <dgm:cxn modelId="{2C6F7D29-7A78-41D5-A073-25C4CBAEBDC5}" type="presParOf" srcId="{06779B2C-6D87-4425-AB53-CE8C8887B40A}" destId="{3702CF91-5DFA-4C46-B842-53173079A9D4}" srcOrd="0" destOrd="0" presId="urn:microsoft.com/office/officeart/2005/8/layout/hierarchy1"/>
    <dgm:cxn modelId="{B6BABE5D-B33C-425B-A70D-FA64BA1D3D30}" type="presParOf" srcId="{06779B2C-6D87-4425-AB53-CE8C8887B40A}" destId="{B551F486-6DAD-41BD-B74E-B8B66D3A7953}" srcOrd="1" destOrd="0" presId="urn:microsoft.com/office/officeart/2005/8/layout/hierarchy1"/>
    <dgm:cxn modelId="{52852BD1-BEBA-4010-A47D-56402E6DF332}" type="presParOf" srcId="{61D997A0-469B-420F-99EE-96614ACDCD1D}" destId="{EF99145F-EA8A-42D6-A5E4-A2932F2EC186}" srcOrd="1" destOrd="0" presId="urn:microsoft.com/office/officeart/2005/8/layout/hierarchy1"/>
    <dgm:cxn modelId="{6A429587-1461-4A47-94B5-6019AD6BEB99}" type="presParOf" srcId="{ED9EEC89-1218-4E64-A12F-D0EBBE154F39}" destId="{710A3A3C-5AAB-448D-8A20-BCC25CDB6D54}" srcOrd="2" destOrd="0" presId="urn:microsoft.com/office/officeart/2005/8/layout/hierarchy1"/>
    <dgm:cxn modelId="{D7F16561-7272-453F-A0D7-A9E609EE9591}" type="presParOf" srcId="{710A3A3C-5AAB-448D-8A20-BCC25CDB6D54}" destId="{C2F458A2-59CF-4E38-AB0B-E2435285AAF6}" srcOrd="0" destOrd="0" presId="urn:microsoft.com/office/officeart/2005/8/layout/hierarchy1"/>
    <dgm:cxn modelId="{080A1EFD-BE37-4EE5-8AE4-DFA10B663B11}" type="presParOf" srcId="{C2F458A2-59CF-4E38-AB0B-E2435285AAF6}" destId="{CC003326-357B-433C-95A6-DA410BC5538A}" srcOrd="0" destOrd="0" presId="urn:microsoft.com/office/officeart/2005/8/layout/hierarchy1"/>
    <dgm:cxn modelId="{9FBC931A-4C16-4CBC-80D4-DA71D0FDF534}" type="presParOf" srcId="{C2F458A2-59CF-4E38-AB0B-E2435285AAF6}" destId="{8193403B-0753-4323-B7A9-5ABF44A5E0D2}" srcOrd="1" destOrd="0" presId="urn:microsoft.com/office/officeart/2005/8/layout/hierarchy1"/>
    <dgm:cxn modelId="{B61788E1-557F-49DC-88A5-214A20AE5DC8}" type="presParOf" srcId="{710A3A3C-5AAB-448D-8A20-BCC25CDB6D54}" destId="{5498967B-BC63-4361-8BB5-FB6CBD9A4AC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358F0-0C76-4D68-9784-6826BFA896B7}">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BAB265-30A3-4953-93BC-F9F0F1EE6ECF}">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kumimoji="1" lang="ja-JP" sz="3300" kern="1200" dirty="0"/>
            <a:t>クローズド</a:t>
          </a:r>
          <a:r>
            <a:rPr kumimoji="1" lang="en-US" sz="3300" kern="1200" dirty="0"/>
            <a:t>SNS</a:t>
          </a:r>
          <a:endParaRPr lang="en-US" sz="3300" kern="1200" dirty="0"/>
        </a:p>
      </dsp:txBody>
      <dsp:txXfrm>
        <a:off x="378614" y="886531"/>
        <a:ext cx="2810360" cy="1744948"/>
      </dsp:txXfrm>
    </dsp:sp>
    <dsp:sp modelId="{3702CF91-5DFA-4C46-B842-53173079A9D4}">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51F486-6DAD-41BD-B74E-B8B66D3A7953}">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kumimoji="1" lang="ja-JP" sz="3300" kern="1200"/>
            <a:t>ブログ機能</a:t>
          </a:r>
          <a:endParaRPr lang="en-US" sz="3300" kern="1200"/>
        </a:p>
      </dsp:txBody>
      <dsp:txXfrm>
        <a:off x="3946203" y="886531"/>
        <a:ext cx="2810360" cy="1744948"/>
      </dsp:txXfrm>
    </dsp:sp>
    <dsp:sp modelId="{CC003326-357B-433C-95A6-DA410BC5538A}">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93403B-0753-4323-B7A9-5ABF44A5E0D2}">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kumimoji="1" lang="ja-JP" sz="3300" kern="1200"/>
            <a:t>オープンチャット機能</a:t>
          </a:r>
          <a:endParaRPr lang="en-US" sz="3300" kern="1200"/>
        </a:p>
      </dsp:txBody>
      <dsp:txXfrm>
        <a:off x="7513791" y="886531"/>
        <a:ext cx="2810360" cy="174494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39674-DCF6-4CDA-AE73-F8BD8F51358A}" type="datetimeFigureOut">
              <a:rPr kumimoji="1" lang="ja-JP" altLang="en-US" smtClean="0"/>
              <a:t>2021/7/10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46125-A26A-4FA3-BB98-C4A1BC9219A4}" type="slidenum">
              <a:rPr kumimoji="1" lang="ja-JP" altLang="en-US" smtClean="0"/>
              <a:t>‹#›</a:t>
            </a:fld>
            <a:endParaRPr kumimoji="1" lang="ja-JP" altLang="en-US"/>
          </a:p>
        </p:txBody>
      </p:sp>
    </p:spTree>
    <p:extLst>
      <p:ext uri="{BB962C8B-B14F-4D97-AF65-F5344CB8AC3E}">
        <p14:creationId xmlns:p14="http://schemas.microsoft.com/office/powerpoint/2010/main" val="26002900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・学籍番号でログインさせる→ユーザ情報の管理が容易。特定作業の単純化。</a:t>
            </a:r>
            <a:endParaRPr kumimoji="1" lang="en-US" altLang="ja-JP" dirty="0"/>
          </a:p>
          <a:p>
            <a:r>
              <a:rPr kumimoji="1" lang="ja-JP" altLang="en-US" dirty="0"/>
              <a:t>・フォロー・フォロワー機能を搭載しない→見たい情報を選別してほしくない。みんなで共有して面白さ・楽しさを共有してほしい。</a:t>
            </a:r>
            <a:endParaRPr kumimoji="1" lang="en-US" altLang="ja-JP" dirty="0"/>
          </a:p>
          <a:p>
            <a:r>
              <a:rPr kumimoji="1" lang="ja-JP" altLang="en-US" dirty="0"/>
              <a:t>・リアクション機能→つぶやき毎に☆マークを押すボタンを付ける予定。リプライ機能や</a:t>
            </a:r>
            <a:r>
              <a:rPr kumimoji="1" lang="en-US" altLang="ja-JP" dirty="0"/>
              <a:t>DM</a:t>
            </a:r>
            <a:r>
              <a:rPr kumimoji="1" lang="ja-JP" altLang="en-US" dirty="0"/>
              <a:t>機能は現在のところ搭載する予定はない。</a:t>
            </a:r>
            <a:r>
              <a:rPr kumimoji="1" lang="en-US" altLang="ja-JP" dirty="0"/>
              <a:t>TL</a:t>
            </a:r>
            <a:r>
              <a:rPr kumimoji="1" lang="ja-JP" altLang="en-US" dirty="0"/>
              <a:t>が見づらくなる。</a:t>
            </a:r>
            <a:endParaRPr kumimoji="1" lang="en-US" altLang="ja-JP" dirty="0"/>
          </a:p>
          <a:p>
            <a:r>
              <a:rPr kumimoji="1" lang="ja-JP" altLang="en-US" dirty="0"/>
              <a:t>画像や動画の入ったつぶやきは無し→虫とか血とか目に入ったら不快に思う人がいる。</a:t>
            </a:r>
          </a:p>
          <a:p>
            <a:endParaRPr kumimoji="1" lang="ja-JP" altLang="en-US" dirty="0"/>
          </a:p>
        </p:txBody>
      </p:sp>
      <p:sp>
        <p:nvSpPr>
          <p:cNvPr id="4" name="スライド番号プレースホルダー 3"/>
          <p:cNvSpPr>
            <a:spLocks noGrp="1"/>
          </p:cNvSpPr>
          <p:nvPr>
            <p:ph type="sldNum" sz="quarter" idx="5"/>
          </p:nvPr>
        </p:nvSpPr>
        <p:spPr/>
        <p:txBody>
          <a:bodyPr/>
          <a:lstStyle/>
          <a:p>
            <a:fld id="{45946125-A26A-4FA3-BB98-C4A1BC9219A4}" type="slidenum">
              <a:rPr kumimoji="1" lang="ja-JP" altLang="en-US" smtClean="0"/>
              <a:t>3</a:t>
            </a:fld>
            <a:endParaRPr kumimoji="1" lang="ja-JP" altLang="en-US"/>
          </a:p>
        </p:txBody>
      </p:sp>
    </p:spTree>
    <p:extLst>
      <p:ext uri="{BB962C8B-B14F-4D97-AF65-F5344CB8AC3E}">
        <p14:creationId xmlns:p14="http://schemas.microsoft.com/office/powerpoint/2010/main" val="582325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5946125-A26A-4FA3-BB98-C4A1BC9219A4}" type="slidenum">
              <a:rPr kumimoji="1" lang="ja-JP" altLang="en-US" smtClean="0"/>
              <a:t>4</a:t>
            </a:fld>
            <a:endParaRPr kumimoji="1" lang="ja-JP" altLang="en-US"/>
          </a:p>
        </p:txBody>
      </p:sp>
    </p:spTree>
    <p:extLst>
      <p:ext uri="{BB962C8B-B14F-4D97-AF65-F5344CB8AC3E}">
        <p14:creationId xmlns:p14="http://schemas.microsoft.com/office/powerpoint/2010/main" val="3401638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5946125-A26A-4FA3-BB98-C4A1BC9219A4}" type="slidenum">
              <a:rPr kumimoji="1" lang="ja-JP" altLang="en-US" smtClean="0"/>
              <a:t>5</a:t>
            </a:fld>
            <a:endParaRPr kumimoji="1" lang="ja-JP" altLang="en-US"/>
          </a:p>
        </p:txBody>
      </p:sp>
    </p:spTree>
    <p:extLst>
      <p:ext uri="{BB962C8B-B14F-4D97-AF65-F5344CB8AC3E}">
        <p14:creationId xmlns:p14="http://schemas.microsoft.com/office/powerpoint/2010/main" val="1966090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5946125-A26A-4FA3-BB98-C4A1BC9219A4}" type="slidenum">
              <a:rPr kumimoji="1" lang="ja-JP" altLang="en-US" smtClean="0"/>
              <a:t>6</a:t>
            </a:fld>
            <a:endParaRPr kumimoji="1" lang="ja-JP" altLang="en-US"/>
          </a:p>
        </p:txBody>
      </p:sp>
    </p:spTree>
    <p:extLst>
      <p:ext uri="{BB962C8B-B14F-4D97-AF65-F5344CB8AC3E}">
        <p14:creationId xmlns:p14="http://schemas.microsoft.com/office/powerpoint/2010/main" val="2464473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4B76E-B62E-4812-BA7D-825654688684}"/>
              </a:ext>
            </a:extLst>
          </p:cNvPr>
          <p:cNvSpPr/>
          <p:nvPr/>
        </p:nvSpPr>
        <p:spPr>
          <a:xfrm>
            <a:off x="0" y="914400"/>
            <a:ext cx="12192000"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7EF05D1-197A-4EB5-A82C-7DC2425B571D}"/>
              </a:ext>
            </a:extLst>
          </p:cNvPr>
          <p:cNvSpPr/>
          <p:nvPr/>
        </p:nvSpPr>
        <p:spPr>
          <a:xfrm>
            <a:off x="639413" y="2818150"/>
            <a:ext cx="10913175" cy="257181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CFFE35-CB40-419E-BEDE-1E852C7CCCA9}"/>
              </a:ext>
            </a:extLst>
          </p:cNvPr>
          <p:cNvSpPr>
            <a:spLocks noGrp="1"/>
          </p:cNvSpPr>
          <p:nvPr>
            <p:ph type="ctrTitle"/>
          </p:nvPr>
        </p:nvSpPr>
        <p:spPr>
          <a:xfrm>
            <a:off x="1106424" y="3154680"/>
            <a:ext cx="9994392" cy="1335024"/>
          </a:xfrm>
        </p:spPr>
        <p:txBody>
          <a:bodyPr anchor="b"/>
          <a:lstStyle>
            <a:lvl1pPr algn="l">
              <a:lnSpc>
                <a:spcPct val="105000"/>
              </a:lnSpc>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F566B81-8E0E-4B31-9B8A-AD8615CF52A3}"/>
              </a:ext>
            </a:extLst>
          </p:cNvPr>
          <p:cNvSpPr>
            <a:spLocks noGrp="1"/>
          </p:cNvSpPr>
          <p:nvPr>
            <p:ph type="subTitle" idx="1"/>
          </p:nvPr>
        </p:nvSpPr>
        <p:spPr>
          <a:xfrm>
            <a:off x="1091184" y="4489704"/>
            <a:ext cx="10009632" cy="768096"/>
          </a:xfrm>
        </p:spPr>
        <p:txBody>
          <a:bodyPr lIns="109728" tIns="109728" rIns="109728" bIns="91440" anchor="ctr"/>
          <a:lstStyle>
            <a:lvl1pPr marL="0" indent="0" algn="l">
              <a:buNone/>
              <a:defRPr sz="24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F2E3122-8086-4B62-A94B-822FD6B44DEA}"/>
              </a:ext>
            </a:extLst>
          </p:cNvPr>
          <p:cNvSpPr>
            <a:spLocks noGrp="1"/>
          </p:cNvSpPr>
          <p:nvPr>
            <p:ph type="dt" sz="half" idx="10"/>
          </p:nvPr>
        </p:nvSpPr>
        <p:spPr/>
        <p:txBody>
          <a:bodyPr/>
          <a:lstStyle/>
          <a:p>
            <a:fld id="{969B18AD-F44F-484C-A3D2-C5EF8D94DE24}" type="datetime1">
              <a:rPr lang="en-US" smtClean="0"/>
              <a:t>7/10/2021</a:t>
            </a:fld>
            <a:endParaRPr lang="en-US" dirty="0"/>
          </a:p>
        </p:txBody>
      </p:sp>
      <p:sp>
        <p:nvSpPr>
          <p:cNvPr id="5" name="Footer Placeholder 4">
            <a:extLst>
              <a:ext uri="{FF2B5EF4-FFF2-40B4-BE49-F238E27FC236}">
                <a16:creationId xmlns:a16="http://schemas.microsoft.com/office/drawing/2014/main" id="{9B4D9890-8F9E-40E4-9E32-1481709B28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EC4A2E-05AC-44E3-B11A-086CA9066B6A}"/>
              </a:ext>
            </a:extLst>
          </p:cNvPr>
          <p:cNvSpPr>
            <a:spLocks noGrp="1"/>
          </p:cNvSpPr>
          <p:nvPr>
            <p:ph type="sldNum" sz="quarter" idx="12"/>
          </p:nvPr>
        </p:nvSpPr>
        <p:spPr/>
        <p:txBody>
          <a:bodyPr/>
          <a:lstStyle/>
          <a:p>
            <a:fld id="{6E16B81F-97CD-4934-852B-F0AECFD05DB5}" type="slidenum">
              <a:rPr lang="en-US" smtClean="0"/>
              <a:t>‹#›</a:t>
            </a:fld>
            <a:endParaRPr lang="en-US"/>
          </a:p>
        </p:txBody>
      </p:sp>
    </p:spTree>
    <p:extLst>
      <p:ext uri="{BB962C8B-B14F-4D97-AF65-F5344CB8AC3E}">
        <p14:creationId xmlns:p14="http://schemas.microsoft.com/office/powerpoint/2010/main" val="3293492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EAAC2-5C8E-4AC4-A655-1BBB12DEF8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ADEA25-8853-4480-B177-F6FB3A9133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30C9A-FAAB-4907-9074-ED83F2914AC3}"/>
              </a:ext>
            </a:extLst>
          </p:cNvPr>
          <p:cNvSpPr>
            <a:spLocks noGrp="1"/>
          </p:cNvSpPr>
          <p:nvPr>
            <p:ph type="dt" sz="half" idx="10"/>
          </p:nvPr>
        </p:nvSpPr>
        <p:spPr/>
        <p:txBody>
          <a:bodyPr/>
          <a:lstStyle/>
          <a:p>
            <a:fld id="{AC6897D3-3687-4972-B93C-3CFDF36BF9D2}" type="datetime1">
              <a:rPr lang="en-US" smtClean="0"/>
              <a:t>7/10/2021</a:t>
            </a:fld>
            <a:endParaRPr lang="en-US"/>
          </a:p>
        </p:txBody>
      </p:sp>
      <p:sp>
        <p:nvSpPr>
          <p:cNvPr id="5" name="Footer Placeholder 4">
            <a:extLst>
              <a:ext uri="{FF2B5EF4-FFF2-40B4-BE49-F238E27FC236}">
                <a16:creationId xmlns:a16="http://schemas.microsoft.com/office/drawing/2014/main" id="{713E74C0-6AA6-4DAA-B696-21A593BFA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C47E9-9A55-415E-8340-5E2B5BD2D75F}"/>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4065942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55E48E5-4047-441F-8F68-CAA0E5D3128A}"/>
              </a:ext>
            </a:extLst>
          </p:cNvPr>
          <p:cNvSpPr>
            <a:spLocks noGrp="1"/>
          </p:cNvSpPr>
          <p:nvPr>
            <p:ph type="body" orient="vert" idx="1"/>
          </p:nvPr>
        </p:nvSpPr>
        <p:spPr>
          <a:xfrm>
            <a:off x="639413" y="365125"/>
            <a:ext cx="7933087"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B2861A-99E0-4DD2-8956-9C3A8BCA268B}"/>
              </a:ext>
            </a:extLst>
          </p:cNvPr>
          <p:cNvSpPr>
            <a:spLocks noGrp="1"/>
          </p:cNvSpPr>
          <p:nvPr>
            <p:ph type="dt" sz="half" idx="10"/>
          </p:nvPr>
        </p:nvSpPr>
        <p:spPr/>
        <p:txBody>
          <a:bodyPr/>
          <a:lstStyle/>
          <a:p>
            <a:fld id="{AD5CAA46-D730-4A32-BF6D-5880ED7B6ED6}" type="datetime1">
              <a:rPr lang="en-US" smtClean="0"/>
              <a:t>7/10/2021</a:t>
            </a:fld>
            <a:endParaRPr lang="en-US"/>
          </a:p>
        </p:txBody>
      </p:sp>
      <p:sp>
        <p:nvSpPr>
          <p:cNvPr id="5" name="Footer Placeholder 4">
            <a:extLst>
              <a:ext uri="{FF2B5EF4-FFF2-40B4-BE49-F238E27FC236}">
                <a16:creationId xmlns:a16="http://schemas.microsoft.com/office/drawing/2014/main" id="{6F69F9A7-D5EB-4CB0-ADF9-A2D67864A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34A46-E778-48F1-85FB-88A260599AFB}"/>
              </a:ext>
            </a:extLst>
          </p:cNvPr>
          <p:cNvSpPr>
            <a:spLocks noGrp="1"/>
          </p:cNvSpPr>
          <p:nvPr>
            <p:ph type="sldNum" sz="quarter" idx="12"/>
          </p:nvPr>
        </p:nvSpPr>
        <p:spPr/>
        <p:txBody>
          <a:bodyPr/>
          <a:lstStyle/>
          <a:p>
            <a:fld id="{E20EFF4B-E35B-4DE6-97A9-05E54E649A15}" type="slidenum">
              <a:rPr lang="en-US" smtClean="0"/>
              <a:t>‹#›</a:t>
            </a:fld>
            <a:endParaRPr lang="en-US"/>
          </a:p>
        </p:txBody>
      </p:sp>
      <p:sp>
        <p:nvSpPr>
          <p:cNvPr id="2" name="Vertical Title 1">
            <a:extLst>
              <a:ext uri="{FF2B5EF4-FFF2-40B4-BE49-F238E27FC236}">
                <a16:creationId xmlns:a16="http://schemas.microsoft.com/office/drawing/2014/main" id="{DB987D44-2EFA-42B2-8345-F3CB14FC88AA}"/>
              </a:ext>
            </a:extLst>
          </p:cNvPr>
          <p:cNvSpPr>
            <a:spLocks noGrp="1"/>
          </p:cNvSpPr>
          <p:nvPr>
            <p:ph type="title" orient="vert"/>
          </p:nvPr>
        </p:nvSpPr>
        <p:spPr>
          <a:xfrm>
            <a:off x="8724899" y="365125"/>
            <a:ext cx="2827687" cy="5811838"/>
          </a:xfrm>
        </p:spPr>
        <p:txBody>
          <a:bodyPr vert="eaVert"/>
          <a:lstStyle/>
          <a:p>
            <a:r>
              <a:rPr lang="en-US"/>
              <a:t>Click to edit Master title style</a:t>
            </a:r>
            <a:endParaRPr lang="en-US" dirty="0"/>
          </a:p>
        </p:txBody>
      </p:sp>
    </p:spTree>
    <p:extLst>
      <p:ext uri="{BB962C8B-B14F-4D97-AF65-F5344CB8AC3E}">
        <p14:creationId xmlns:p14="http://schemas.microsoft.com/office/powerpoint/2010/main" val="169365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CFBAF5-B765-46C1-9519-2FF55E854C1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5355310-8C9F-4D2E-9200-C65CF2AB1A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254D648-7F24-4E6C-B48F-C68F97F93DA3}"/>
              </a:ext>
            </a:extLst>
          </p:cNvPr>
          <p:cNvSpPr>
            <a:spLocks noGrp="1"/>
          </p:cNvSpPr>
          <p:nvPr>
            <p:ph type="dt" sz="half" idx="10"/>
          </p:nvPr>
        </p:nvSpPr>
        <p:spPr/>
        <p:txBody>
          <a:bodyPr/>
          <a:lstStyle/>
          <a:p>
            <a:fld id="{8262A92C-3DD6-4D28-BA90-423F0C949F16}" type="datetime1">
              <a:rPr lang="en-US" smtClean="0"/>
              <a:t>7/10/2021</a:t>
            </a:fld>
            <a:endParaRPr lang="en-US" dirty="0"/>
          </a:p>
        </p:txBody>
      </p:sp>
      <p:sp>
        <p:nvSpPr>
          <p:cNvPr id="5" name="フッター プレースホルダー 4">
            <a:extLst>
              <a:ext uri="{FF2B5EF4-FFF2-40B4-BE49-F238E27FC236}">
                <a16:creationId xmlns:a16="http://schemas.microsoft.com/office/drawing/2014/main" id="{034634C7-A359-4FED-9136-3DBD42226280}"/>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C09B1654-31C1-4945-AC1F-6DCCFCD1855D}"/>
              </a:ext>
            </a:extLst>
          </p:cNvPr>
          <p:cNvSpPr>
            <a:spLocks noGrp="1"/>
          </p:cNvSpPr>
          <p:nvPr>
            <p:ph type="sldNum" sz="quarter" idx="12"/>
          </p:nvPr>
        </p:nvSpPr>
        <p:spPr/>
        <p:txBody>
          <a:body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352095557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A0C9C1-085D-407D-A531-BA08D5F9081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FF63E11-E4C6-4696-9D7E-6488D976054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09ABF0-99B8-4413-A487-41DF1A714670}"/>
              </a:ext>
            </a:extLst>
          </p:cNvPr>
          <p:cNvSpPr>
            <a:spLocks noGrp="1"/>
          </p:cNvSpPr>
          <p:nvPr>
            <p:ph type="dt" sz="half" idx="10"/>
          </p:nvPr>
        </p:nvSpPr>
        <p:spPr/>
        <p:txBody>
          <a:bodyPr/>
          <a:lstStyle/>
          <a:p>
            <a:fld id="{8262A92C-3DD6-4D28-BA90-423F0C949F16}" type="datetime1">
              <a:rPr lang="en-US" smtClean="0"/>
              <a:t>7/10/2021</a:t>
            </a:fld>
            <a:endParaRPr lang="en-US" dirty="0"/>
          </a:p>
        </p:txBody>
      </p:sp>
      <p:sp>
        <p:nvSpPr>
          <p:cNvPr id="5" name="フッター プレースホルダー 4">
            <a:extLst>
              <a:ext uri="{FF2B5EF4-FFF2-40B4-BE49-F238E27FC236}">
                <a16:creationId xmlns:a16="http://schemas.microsoft.com/office/drawing/2014/main" id="{9CF96148-CAD0-4BDB-AC0D-B8BAE4996D1A}"/>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9115562F-97E8-4587-9D90-B06E473E8171}"/>
              </a:ext>
            </a:extLst>
          </p:cNvPr>
          <p:cNvSpPr>
            <a:spLocks noGrp="1"/>
          </p:cNvSpPr>
          <p:nvPr>
            <p:ph type="sldNum" sz="quarter" idx="12"/>
          </p:nvPr>
        </p:nvSpPr>
        <p:spPr/>
        <p:txBody>
          <a:body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143633302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6756E4-AA38-44E2-98EE-28628285AB8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C285729-873E-4BB2-BC0B-FA952A7752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64D5FAF-6296-4AA6-A266-DEBB22DA9EA6}"/>
              </a:ext>
            </a:extLst>
          </p:cNvPr>
          <p:cNvSpPr>
            <a:spLocks noGrp="1"/>
          </p:cNvSpPr>
          <p:nvPr>
            <p:ph type="dt" sz="half" idx="10"/>
          </p:nvPr>
        </p:nvSpPr>
        <p:spPr/>
        <p:txBody>
          <a:bodyPr/>
          <a:lstStyle/>
          <a:p>
            <a:fld id="{8262A92C-3DD6-4D28-BA90-423F0C949F16}" type="datetime1">
              <a:rPr lang="en-US" smtClean="0"/>
              <a:t>7/10/2021</a:t>
            </a:fld>
            <a:endParaRPr lang="en-US" dirty="0"/>
          </a:p>
        </p:txBody>
      </p:sp>
      <p:sp>
        <p:nvSpPr>
          <p:cNvPr id="5" name="フッター プレースホルダー 4">
            <a:extLst>
              <a:ext uri="{FF2B5EF4-FFF2-40B4-BE49-F238E27FC236}">
                <a16:creationId xmlns:a16="http://schemas.microsoft.com/office/drawing/2014/main" id="{C687A664-47DD-4AB1-907E-510166AA270C}"/>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7EF52479-68DB-41D6-8350-A1699B1F6530}"/>
              </a:ext>
            </a:extLst>
          </p:cNvPr>
          <p:cNvSpPr>
            <a:spLocks noGrp="1"/>
          </p:cNvSpPr>
          <p:nvPr>
            <p:ph type="sldNum" sz="quarter" idx="12"/>
          </p:nvPr>
        </p:nvSpPr>
        <p:spPr/>
        <p:txBody>
          <a:body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147174965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335F3-72AD-4578-A403-0EE45ED7968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766999C-5D1F-4054-8FBC-5B1656128F5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8801704-7AF9-419F-828B-6B64E9EDC4A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B271137-0A27-44D3-B370-8097CD081991}"/>
              </a:ext>
            </a:extLst>
          </p:cNvPr>
          <p:cNvSpPr>
            <a:spLocks noGrp="1"/>
          </p:cNvSpPr>
          <p:nvPr>
            <p:ph type="dt" sz="half" idx="10"/>
          </p:nvPr>
        </p:nvSpPr>
        <p:spPr/>
        <p:txBody>
          <a:bodyPr/>
          <a:lstStyle/>
          <a:p>
            <a:fld id="{8262A92C-3DD6-4D28-BA90-423F0C949F16}" type="datetime1">
              <a:rPr lang="en-US" smtClean="0"/>
              <a:t>7/10/2021</a:t>
            </a:fld>
            <a:endParaRPr lang="en-US" dirty="0"/>
          </a:p>
        </p:txBody>
      </p:sp>
      <p:sp>
        <p:nvSpPr>
          <p:cNvPr id="6" name="フッター プレースホルダー 5">
            <a:extLst>
              <a:ext uri="{FF2B5EF4-FFF2-40B4-BE49-F238E27FC236}">
                <a16:creationId xmlns:a16="http://schemas.microsoft.com/office/drawing/2014/main" id="{592E071A-7B3B-4189-B0AC-154D7B8C7759}"/>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49370D3C-C1D6-44F0-BA70-087CE12F8D4F}"/>
              </a:ext>
            </a:extLst>
          </p:cNvPr>
          <p:cNvSpPr>
            <a:spLocks noGrp="1"/>
          </p:cNvSpPr>
          <p:nvPr>
            <p:ph type="sldNum" sz="quarter" idx="12"/>
          </p:nvPr>
        </p:nvSpPr>
        <p:spPr/>
        <p:txBody>
          <a:body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412903849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37AAD-7B03-40A2-AC18-1D039BE4E46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4CF70F4-869D-47B3-8F1C-518464658B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3E63DB6-4894-4432-8764-F18F7113C5A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9093EFF-0209-44BE-A32F-9EF7280673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E294777-9266-4A17-8EFB-F7B7CAD9984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2BADD8C-4E9D-47B2-8D6C-0854112DA0C0}"/>
              </a:ext>
            </a:extLst>
          </p:cNvPr>
          <p:cNvSpPr>
            <a:spLocks noGrp="1"/>
          </p:cNvSpPr>
          <p:nvPr>
            <p:ph type="dt" sz="half" idx="10"/>
          </p:nvPr>
        </p:nvSpPr>
        <p:spPr/>
        <p:txBody>
          <a:bodyPr/>
          <a:lstStyle/>
          <a:p>
            <a:fld id="{8262A92C-3DD6-4D28-BA90-423F0C949F16}" type="datetime1">
              <a:rPr lang="en-US" smtClean="0"/>
              <a:t>7/10/2021</a:t>
            </a:fld>
            <a:endParaRPr lang="en-US" dirty="0"/>
          </a:p>
        </p:txBody>
      </p:sp>
      <p:sp>
        <p:nvSpPr>
          <p:cNvPr id="8" name="フッター プレースホルダー 7">
            <a:extLst>
              <a:ext uri="{FF2B5EF4-FFF2-40B4-BE49-F238E27FC236}">
                <a16:creationId xmlns:a16="http://schemas.microsoft.com/office/drawing/2014/main" id="{57B76C14-9324-4A55-A435-08E149FEB411}"/>
              </a:ext>
            </a:extLst>
          </p:cNvPr>
          <p:cNvSpPr>
            <a:spLocks noGrp="1"/>
          </p:cNvSpPr>
          <p:nvPr>
            <p:ph type="ftr" sz="quarter" idx="11"/>
          </p:nvPr>
        </p:nvSpPr>
        <p:spPr/>
        <p:txBody>
          <a:bodyPr/>
          <a:lstStyle/>
          <a:p>
            <a:endParaRPr lang="en-US" dirty="0"/>
          </a:p>
        </p:txBody>
      </p:sp>
      <p:sp>
        <p:nvSpPr>
          <p:cNvPr id="9" name="スライド番号プレースホルダー 8">
            <a:extLst>
              <a:ext uri="{FF2B5EF4-FFF2-40B4-BE49-F238E27FC236}">
                <a16:creationId xmlns:a16="http://schemas.microsoft.com/office/drawing/2014/main" id="{C9EB2A98-8E4A-4E4A-AAFE-9AF6A7E9FE37}"/>
              </a:ext>
            </a:extLst>
          </p:cNvPr>
          <p:cNvSpPr>
            <a:spLocks noGrp="1"/>
          </p:cNvSpPr>
          <p:nvPr>
            <p:ph type="sldNum" sz="quarter" idx="12"/>
          </p:nvPr>
        </p:nvSpPr>
        <p:spPr/>
        <p:txBody>
          <a:body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423643109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CD5847-E316-4B51-99ED-38977B9F321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35A6281-82D7-40BC-AA07-8052389F8857}"/>
              </a:ext>
            </a:extLst>
          </p:cNvPr>
          <p:cNvSpPr>
            <a:spLocks noGrp="1"/>
          </p:cNvSpPr>
          <p:nvPr>
            <p:ph type="dt" sz="half" idx="10"/>
          </p:nvPr>
        </p:nvSpPr>
        <p:spPr/>
        <p:txBody>
          <a:bodyPr/>
          <a:lstStyle/>
          <a:p>
            <a:fld id="{8262A92C-3DD6-4D28-BA90-423F0C949F16}" type="datetime1">
              <a:rPr lang="en-US" smtClean="0"/>
              <a:t>7/10/2021</a:t>
            </a:fld>
            <a:endParaRPr lang="en-US" dirty="0"/>
          </a:p>
        </p:txBody>
      </p:sp>
      <p:sp>
        <p:nvSpPr>
          <p:cNvPr id="4" name="フッター プレースホルダー 3">
            <a:extLst>
              <a:ext uri="{FF2B5EF4-FFF2-40B4-BE49-F238E27FC236}">
                <a16:creationId xmlns:a16="http://schemas.microsoft.com/office/drawing/2014/main" id="{79D3C242-F8B2-461F-9270-AEF8B76654B7}"/>
              </a:ext>
            </a:extLst>
          </p:cNvPr>
          <p:cNvSpPr>
            <a:spLocks noGrp="1"/>
          </p:cNvSpPr>
          <p:nvPr>
            <p:ph type="ftr" sz="quarter" idx="1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A39B053B-E378-4E11-A701-5C9B1D02F116}"/>
              </a:ext>
            </a:extLst>
          </p:cNvPr>
          <p:cNvSpPr>
            <a:spLocks noGrp="1"/>
          </p:cNvSpPr>
          <p:nvPr>
            <p:ph type="sldNum" sz="quarter" idx="12"/>
          </p:nvPr>
        </p:nvSpPr>
        <p:spPr/>
        <p:txBody>
          <a:body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262022615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0EF0D1D-EF2B-4F73-928E-E699FED3239A}"/>
              </a:ext>
            </a:extLst>
          </p:cNvPr>
          <p:cNvSpPr>
            <a:spLocks noGrp="1"/>
          </p:cNvSpPr>
          <p:nvPr>
            <p:ph type="dt" sz="half" idx="10"/>
          </p:nvPr>
        </p:nvSpPr>
        <p:spPr/>
        <p:txBody>
          <a:bodyPr/>
          <a:lstStyle/>
          <a:p>
            <a:fld id="{8262A92C-3DD6-4D28-BA90-423F0C949F16}" type="datetime1">
              <a:rPr lang="en-US" smtClean="0"/>
              <a:t>7/10/2021</a:t>
            </a:fld>
            <a:endParaRPr lang="en-US" dirty="0"/>
          </a:p>
        </p:txBody>
      </p:sp>
      <p:sp>
        <p:nvSpPr>
          <p:cNvPr id="3" name="フッター プレースホルダー 2">
            <a:extLst>
              <a:ext uri="{FF2B5EF4-FFF2-40B4-BE49-F238E27FC236}">
                <a16:creationId xmlns:a16="http://schemas.microsoft.com/office/drawing/2014/main" id="{DE202C8F-9FE6-4C0D-BEF9-04B4BFFBC17F}"/>
              </a:ext>
            </a:extLst>
          </p:cNvPr>
          <p:cNvSpPr>
            <a:spLocks noGrp="1"/>
          </p:cNvSpPr>
          <p:nvPr>
            <p:ph type="ftr" sz="quarter" idx="1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20DBC61D-57D0-4F5F-BE0D-AF4E358EB20D}"/>
              </a:ext>
            </a:extLst>
          </p:cNvPr>
          <p:cNvSpPr>
            <a:spLocks noGrp="1"/>
          </p:cNvSpPr>
          <p:nvPr>
            <p:ph type="sldNum" sz="quarter" idx="12"/>
          </p:nvPr>
        </p:nvSpPr>
        <p:spPr/>
        <p:txBody>
          <a:body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380835323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3EB924-6447-49BF-85A7-4A65C5B6635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9E977C5-D1AF-4845-970E-5BF594599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6E97256-7129-4E2B-A0A2-40B1756917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123303-0D50-4F47-B090-E6227B927760}"/>
              </a:ext>
            </a:extLst>
          </p:cNvPr>
          <p:cNvSpPr>
            <a:spLocks noGrp="1"/>
          </p:cNvSpPr>
          <p:nvPr>
            <p:ph type="dt" sz="half" idx="10"/>
          </p:nvPr>
        </p:nvSpPr>
        <p:spPr/>
        <p:txBody>
          <a:bodyPr/>
          <a:lstStyle/>
          <a:p>
            <a:fld id="{8262A92C-3DD6-4D28-BA90-423F0C949F16}" type="datetime1">
              <a:rPr lang="en-US" smtClean="0"/>
              <a:t>7/10/2021</a:t>
            </a:fld>
            <a:endParaRPr lang="en-US" dirty="0"/>
          </a:p>
        </p:txBody>
      </p:sp>
      <p:sp>
        <p:nvSpPr>
          <p:cNvPr id="6" name="フッター プレースホルダー 5">
            <a:extLst>
              <a:ext uri="{FF2B5EF4-FFF2-40B4-BE49-F238E27FC236}">
                <a16:creationId xmlns:a16="http://schemas.microsoft.com/office/drawing/2014/main" id="{37B8FBB2-A4CF-4CC6-8A97-222450BFF72F}"/>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C91EC552-F8B7-4350-BC75-975E128F6751}"/>
              </a:ext>
            </a:extLst>
          </p:cNvPr>
          <p:cNvSpPr>
            <a:spLocks noGrp="1"/>
          </p:cNvSpPr>
          <p:nvPr>
            <p:ph type="sldNum" sz="quarter" idx="12"/>
          </p:nvPr>
        </p:nvSpPr>
        <p:spPr/>
        <p:txBody>
          <a:body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74276502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99A3-430D-4D78-9DF7-56578715E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1B09F0-EED8-49A3-8DEB-65D7E568F9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33971-B6D0-433D-83AE-34616CE6E557}"/>
              </a:ext>
            </a:extLst>
          </p:cNvPr>
          <p:cNvSpPr>
            <a:spLocks noGrp="1"/>
          </p:cNvSpPr>
          <p:nvPr>
            <p:ph type="dt" sz="half" idx="10"/>
          </p:nvPr>
        </p:nvSpPr>
        <p:spPr/>
        <p:txBody>
          <a:bodyPr/>
          <a:lstStyle/>
          <a:p>
            <a:fld id="{C4B0D2D1-B868-4347-B796-3B5A5EB129FF}" type="datetime1">
              <a:rPr lang="en-US" smtClean="0"/>
              <a:t>7/10/2021</a:t>
            </a:fld>
            <a:endParaRPr lang="en-US"/>
          </a:p>
        </p:txBody>
      </p:sp>
      <p:sp>
        <p:nvSpPr>
          <p:cNvPr id="5" name="Footer Placeholder 4">
            <a:extLst>
              <a:ext uri="{FF2B5EF4-FFF2-40B4-BE49-F238E27FC236}">
                <a16:creationId xmlns:a16="http://schemas.microsoft.com/office/drawing/2014/main" id="{1F7CA778-7EAA-41F9-B37D-C8E67AE79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7F5B-F40C-4ECA-9FD3-760EAA21BD4E}"/>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24332480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360C4D-BC85-43B3-9A2E-EF8936D997B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2DE9805-3469-4612-8D0B-24616C4975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796F97E-B906-4652-A5F1-AB4DCCA239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7522189-C6B8-444A-9727-29809ACB66DF}"/>
              </a:ext>
            </a:extLst>
          </p:cNvPr>
          <p:cNvSpPr>
            <a:spLocks noGrp="1"/>
          </p:cNvSpPr>
          <p:nvPr>
            <p:ph type="dt" sz="half" idx="10"/>
          </p:nvPr>
        </p:nvSpPr>
        <p:spPr/>
        <p:txBody>
          <a:bodyPr/>
          <a:lstStyle/>
          <a:p>
            <a:fld id="{8262A92C-3DD6-4D28-BA90-423F0C949F16}" type="datetime1">
              <a:rPr lang="en-US" smtClean="0"/>
              <a:t>7/10/2021</a:t>
            </a:fld>
            <a:endParaRPr lang="en-US" dirty="0"/>
          </a:p>
        </p:txBody>
      </p:sp>
      <p:sp>
        <p:nvSpPr>
          <p:cNvPr id="6" name="フッター プレースホルダー 5">
            <a:extLst>
              <a:ext uri="{FF2B5EF4-FFF2-40B4-BE49-F238E27FC236}">
                <a16:creationId xmlns:a16="http://schemas.microsoft.com/office/drawing/2014/main" id="{EE12513F-6F09-4050-ABDF-83B624ACF819}"/>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911D25E1-B985-4BBC-AF87-D40932F23F81}"/>
              </a:ext>
            </a:extLst>
          </p:cNvPr>
          <p:cNvSpPr>
            <a:spLocks noGrp="1"/>
          </p:cNvSpPr>
          <p:nvPr>
            <p:ph type="sldNum" sz="quarter" idx="12"/>
          </p:nvPr>
        </p:nvSpPr>
        <p:spPr/>
        <p:txBody>
          <a:body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2948444396"/>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3D8FDE-15AE-4489-9B35-66B890ABE10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78ABC57-08F4-4CF0-B44E-DB053916D25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E781281-71CF-43F2-8AD4-203A426860F0}"/>
              </a:ext>
            </a:extLst>
          </p:cNvPr>
          <p:cNvSpPr>
            <a:spLocks noGrp="1"/>
          </p:cNvSpPr>
          <p:nvPr>
            <p:ph type="dt" sz="half" idx="10"/>
          </p:nvPr>
        </p:nvSpPr>
        <p:spPr/>
        <p:txBody>
          <a:bodyPr/>
          <a:lstStyle/>
          <a:p>
            <a:fld id="{8262A92C-3DD6-4D28-BA90-423F0C949F16}" type="datetime1">
              <a:rPr lang="en-US" smtClean="0"/>
              <a:t>7/10/2021</a:t>
            </a:fld>
            <a:endParaRPr lang="en-US" dirty="0"/>
          </a:p>
        </p:txBody>
      </p:sp>
      <p:sp>
        <p:nvSpPr>
          <p:cNvPr id="5" name="フッター プレースホルダー 4">
            <a:extLst>
              <a:ext uri="{FF2B5EF4-FFF2-40B4-BE49-F238E27FC236}">
                <a16:creationId xmlns:a16="http://schemas.microsoft.com/office/drawing/2014/main" id="{245B12D8-59A8-4AEE-B87D-1E4E617A6372}"/>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3B3CF636-4E0A-4056-8733-727BAC7F6F79}"/>
              </a:ext>
            </a:extLst>
          </p:cNvPr>
          <p:cNvSpPr>
            <a:spLocks noGrp="1"/>
          </p:cNvSpPr>
          <p:nvPr>
            <p:ph type="sldNum" sz="quarter" idx="12"/>
          </p:nvPr>
        </p:nvSpPr>
        <p:spPr/>
        <p:txBody>
          <a:body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515924063"/>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2548458-5737-4760-81FB-C4F5A142D7C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C664B2F-BFF7-4E4C-AC88-0D2A1ADF60C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DA1155-CBE5-411D-A79C-9BAE0D45A121}"/>
              </a:ext>
            </a:extLst>
          </p:cNvPr>
          <p:cNvSpPr>
            <a:spLocks noGrp="1"/>
          </p:cNvSpPr>
          <p:nvPr>
            <p:ph type="dt" sz="half" idx="10"/>
          </p:nvPr>
        </p:nvSpPr>
        <p:spPr/>
        <p:txBody>
          <a:bodyPr/>
          <a:lstStyle/>
          <a:p>
            <a:fld id="{8262A92C-3DD6-4D28-BA90-423F0C949F16}" type="datetime1">
              <a:rPr lang="en-US" smtClean="0"/>
              <a:t>7/10/2021</a:t>
            </a:fld>
            <a:endParaRPr lang="en-US" dirty="0"/>
          </a:p>
        </p:txBody>
      </p:sp>
      <p:sp>
        <p:nvSpPr>
          <p:cNvPr id="5" name="フッター プレースホルダー 4">
            <a:extLst>
              <a:ext uri="{FF2B5EF4-FFF2-40B4-BE49-F238E27FC236}">
                <a16:creationId xmlns:a16="http://schemas.microsoft.com/office/drawing/2014/main" id="{FBF37B51-392F-4F6E-BEE6-6A6B4C8CBE1A}"/>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ED336757-5DB1-41EC-A4AC-3CD3A7C82BBB}"/>
              </a:ext>
            </a:extLst>
          </p:cNvPr>
          <p:cNvSpPr>
            <a:spLocks noGrp="1"/>
          </p:cNvSpPr>
          <p:nvPr>
            <p:ph type="sldNum" sz="quarter" idx="12"/>
          </p:nvPr>
        </p:nvSpPr>
        <p:spPr/>
        <p:txBody>
          <a:body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2470645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D79C4-5B2D-490C-A3A9-EB977CFAD192}"/>
              </a:ext>
            </a:extLst>
          </p:cNvPr>
          <p:cNvSpPr>
            <a:spLocks noGrp="1"/>
          </p:cNvSpPr>
          <p:nvPr>
            <p:ph type="title"/>
          </p:nvPr>
        </p:nvSpPr>
        <p:spPr>
          <a:xfrm>
            <a:off x="639413" y="1709738"/>
            <a:ext cx="10913175" cy="2852737"/>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FCD5857-FA4D-4A9B-856D-701234DE6F78}"/>
              </a:ext>
            </a:extLst>
          </p:cNvPr>
          <p:cNvSpPr>
            <a:spLocks noGrp="1"/>
          </p:cNvSpPr>
          <p:nvPr>
            <p:ph type="body" idx="1"/>
          </p:nvPr>
        </p:nvSpPr>
        <p:spPr>
          <a:xfrm>
            <a:off x="639413" y="4589463"/>
            <a:ext cx="10913175" cy="1500187"/>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B7F6E9-7983-40C8-AB5B-67D364A5F44E}"/>
              </a:ext>
            </a:extLst>
          </p:cNvPr>
          <p:cNvSpPr>
            <a:spLocks noGrp="1"/>
          </p:cNvSpPr>
          <p:nvPr>
            <p:ph type="dt" sz="half" idx="10"/>
          </p:nvPr>
        </p:nvSpPr>
        <p:spPr/>
        <p:txBody>
          <a:bodyPr/>
          <a:lstStyle/>
          <a:p>
            <a:fld id="{AFE03C2D-6745-47B6-A29E-FE249DBCE96C}" type="datetime1">
              <a:rPr lang="en-US" smtClean="0"/>
              <a:t>7/10/2021</a:t>
            </a:fld>
            <a:endParaRPr lang="en-US"/>
          </a:p>
        </p:txBody>
      </p:sp>
      <p:sp>
        <p:nvSpPr>
          <p:cNvPr id="5" name="Footer Placeholder 4">
            <a:extLst>
              <a:ext uri="{FF2B5EF4-FFF2-40B4-BE49-F238E27FC236}">
                <a16:creationId xmlns:a16="http://schemas.microsoft.com/office/drawing/2014/main" id="{EE1F873F-0C78-4B75-A7F3-78AAA3811D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F4A66-FCCD-4CC0-955A-6FF62FECD561}"/>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2168552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A81E-979B-46D7-9D93-0797856AEB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913245F-4511-4B93-8CB3-0EC22FD6296F}"/>
              </a:ext>
            </a:extLst>
          </p:cNvPr>
          <p:cNvSpPr>
            <a:spLocks noGrp="1"/>
          </p:cNvSpPr>
          <p:nvPr>
            <p:ph sz="half" idx="1"/>
          </p:nvPr>
        </p:nvSpPr>
        <p:spPr>
          <a:xfrm>
            <a:off x="639413"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BB029B-9D0E-4CB2-9A69-10A2F8C12E5B}"/>
              </a:ext>
            </a:extLst>
          </p:cNvPr>
          <p:cNvSpPr>
            <a:spLocks noGrp="1"/>
          </p:cNvSpPr>
          <p:nvPr>
            <p:ph sz="half" idx="2"/>
          </p:nvPr>
        </p:nvSpPr>
        <p:spPr>
          <a:xfrm>
            <a:off x="63622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F89C47-F724-4908-A6AD-806E765B27AA}"/>
              </a:ext>
            </a:extLst>
          </p:cNvPr>
          <p:cNvSpPr>
            <a:spLocks noGrp="1"/>
          </p:cNvSpPr>
          <p:nvPr>
            <p:ph type="dt" sz="half" idx="10"/>
          </p:nvPr>
        </p:nvSpPr>
        <p:spPr/>
        <p:txBody>
          <a:bodyPr/>
          <a:lstStyle/>
          <a:p>
            <a:fld id="{0F5244C2-3623-4BFB-B9A0-94542302335A}" type="datetime1">
              <a:rPr lang="en-US" smtClean="0"/>
              <a:t>7/10/2021</a:t>
            </a:fld>
            <a:endParaRPr lang="en-US"/>
          </a:p>
        </p:txBody>
      </p:sp>
      <p:sp>
        <p:nvSpPr>
          <p:cNvPr id="6" name="Footer Placeholder 5">
            <a:extLst>
              <a:ext uri="{FF2B5EF4-FFF2-40B4-BE49-F238E27FC236}">
                <a16:creationId xmlns:a16="http://schemas.microsoft.com/office/drawing/2014/main" id="{738700E8-4086-4363-88E6-CA24CE39EA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4F54F-F3CE-42F0-ADD3-F174B9BB069F}"/>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2404765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BAB1-26FD-44BF-86E8-57ED04D74976}"/>
              </a:ext>
            </a:extLst>
          </p:cNvPr>
          <p:cNvSpPr>
            <a:spLocks noGrp="1"/>
          </p:cNvSpPr>
          <p:nvPr>
            <p:ph type="title"/>
          </p:nvPr>
        </p:nvSpPr>
        <p:spPr>
          <a:xfrm>
            <a:off x="639413" y="475488"/>
            <a:ext cx="10908792" cy="6858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56FCB96-93C7-4E74-8285-0327A1A26D5F}"/>
              </a:ext>
            </a:extLst>
          </p:cNvPr>
          <p:cNvSpPr>
            <a:spLocks noGrp="1"/>
          </p:cNvSpPr>
          <p:nvPr>
            <p:ph type="body" idx="1"/>
          </p:nvPr>
        </p:nvSpPr>
        <p:spPr>
          <a:xfrm>
            <a:off x="639412" y="1904474"/>
            <a:ext cx="5120640" cy="838726"/>
          </a:xfrm>
        </p:spPr>
        <p:txBody>
          <a:bodyPr anchor="b">
            <a:normAutofit/>
          </a:bodyPr>
          <a:lstStyle>
            <a:lvl1pPr marL="0" indent="0">
              <a:lnSpc>
                <a:spcPct val="150000"/>
              </a:lnSpc>
              <a:spcBef>
                <a:spcPts val="0"/>
              </a:spcBef>
              <a:buNone/>
              <a:defRPr sz="18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ADF5A1-7F2F-4B53-9402-85306B9337E7}"/>
              </a:ext>
            </a:extLst>
          </p:cNvPr>
          <p:cNvSpPr>
            <a:spLocks noGrp="1"/>
          </p:cNvSpPr>
          <p:nvPr>
            <p:ph sz="half" idx="2"/>
          </p:nvPr>
        </p:nvSpPr>
        <p:spPr>
          <a:xfrm>
            <a:off x="639413" y="2969917"/>
            <a:ext cx="5157787" cy="3219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F775651-3077-40D2-B167-CAB37859E185}"/>
              </a:ext>
            </a:extLst>
          </p:cNvPr>
          <p:cNvSpPr>
            <a:spLocks noGrp="1"/>
          </p:cNvSpPr>
          <p:nvPr>
            <p:ph type="body" sz="quarter" idx="3"/>
          </p:nvPr>
        </p:nvSpPr>
        <p:spPr>
          <a:xfrm>
            <a:off x="6427565" y="1904474"/>
            <a:ext cx="5120640" cy="838726"/>
          </a:xfrm>
        </p:spPr>
        <p:txBody>
          <a:bodyPr anchor="b">
            <a:normAutofit/>
          </a:bodyPr>
          <a:lstStyle>
            <a:lvl1pPr marL="0" indent="0">
              <a:lnSpc>
                <a:spcPct val="100000"/>
              </a:lnSpc>
              <a:buNone/>
              <a:defRPr lang="en-US" sz="1800" b="1" kern="1200" cap="all" spc="150" baseline="0" dirty="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50000"/>
              </a:lnSpc>
              <a:spcBef>
                <a:spcPts val="0"/>
              </a:spcBef>
              <a:buClr>
                <a:schemeClr val="accent2"/>
              </a:buClr>
              <a:buFont typeface="Wingdings" panose="05000000000000000000" pitchFamily="2" charset="2"/>
              <a:buNone/>
            </a:pPr>
            <a:r>
              <a:rPr lang="en-US"/>
              <a:t>Click to edit Master text styles</a:t>
            </a:r>
          </a:p>
        </p:txBody>
      </p:sp>
      <p:sp>
        <p:nvSpPr>
          <p:cNvPr id="6" name="Content Placeholder 5">
            <a:extLst>
              <a:ext uri="{FF2B5EF4-FFF2-40B4-BE49-F238E27FC236}">
                <a16:creationId xmlns:a16="http://schemas.microsoft.com/office/drawing/2014/main" id="{476D45EC-3B0F-49DC-91BC-2B4E4DA046DE}"/>
              </a:ext>
            </a:extLst>
          </p:cNvPr>
          <p:cNvSpPr>
            <a:spLocks noGrp="1"/>
          </p:cNvSpPr>
          <p:nvPr>
            <p:ph sz="quarter" idx="4"/>
          </p:nvPr>
        </p:nvSpPr>
        <p:spPr>
          <a:xfrm>
            <a:off x="6427565" y="2969915"/>
            <a:ext cx="5120639" cy="32197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D2B7364-544C-427F-8C26-40E48F77C7AB}"/>
              </a:ext>
            </a:extLst>
          </p:cNvPr>
          <p:cNvSpPr>
            <a:spLocks noGrp="1"/>
          </p:cNvSpPr>
          <p:nvPr>
            <p:ph type="dt" sz="half" idx="10"/>
          </p:nvPr>
        </p:nvSpPr>
        <p:spPr/>
        <p:txBody>
          <a:bodyPr/>
          <a:lstStyle/>
          <a:p>
            <a:fld id="{B9B03B92-D160-4899-8AEB-23E2AB3EBB07}" type="datetime1">
              <a:rPr lang="en-US" smtClean="0"/>
              <a:t>7/10/2021</a:t>
            </a:fld>
            <a:endParaRPr lang="en-US"/>
          </a:p>
        </p:txBody>
      </p:sp>
      <p:sp>
        <p:nvSpPr>
          <p:cNvPr id="8" name="Footer Placeholder 7">
            <a:extLst>
              <a:ext uri="{FF2B5EF4-FFF2-40B4-BE49-F238E27FC236}">
                <a16:creationId xmlns:a16="http://schemas.microsoft.com/office/drawing/2014/main" id="{BFD7AF57-EA04-49AA-91E0-7393B8DB05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A6F2-A8DC-49B2-B9D6-7A001FF3F41C}"/>
              </a:ext>
            </a:extLst>
          </p:cNvPr>
          <p:cNvSpPr>
            <a:spLocks noGrp="1"/>
          </p:cNvSpPr>
          <p:nvPr>
            <p:ph type="sldNum" sz="quarter" idx="12"/>
          </p:nvPr>
        </p:nvSpPr>
        <p:spPr/>
        <p:txBody>
          <a:bodyPr/>
          <a:lstStyle/>
          <a:p>
            <a:fld id="{E20EFF4B-E35B-4DE6-97A9-05E54E649A15}" type="slidenum">
              <a:rPr lang="en-US" smtClean="0"/>
              <a:t>‹#›</a:t>
            </a:fld>
            <a:endParaRPr lang="en-US"/>
          </a:p>
        </p:txBody>
      </p:sp>
      <p:cxnSp>
        <p:nvCxnSpPr>
          <p:cNvPr id="11" name="Straight Connector 10">
            <a:extLst>
              <a:ext uri="{FF2B5EF4-FFF2-40B4-BE49-F238E27FC236}">
                <a16:creationId xmlns:a16="http://schemas.microsoft.com/office/drawing/2014/main" id="{0E567CAD-C446-4819-8D43-D93D35E7998F}"/>
              </a:ext>
            </a:extLst>
          </p:cNvPr>
          <p:cNvCxnSpPr>
            <a:cxnSpLocks/>
          </p:cNvCxnSpPr>
          <p:nvPr/>
        </p:nvCxnSpPr>
        <p:spPr>
          <a:xfrm>
            <a:off x="6096000" y="1613647"/>
            <a:ext cx="0" cy="4515986"/>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969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9AB5-A960-4D82-97A6-922633B79F9A}"/>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BFFEF6C-EDD1-4573-A6D1-D5582457084D}"/>
              </a:ext>
            </a:extLst>
          </p:cNvPr>
          <p:cNvSpPr>
            <a:spLocks noGrp="1"/>
          </p:cNvSpPr>
          <p:nvPr>
            <p:ph type="dt" sz="half" idx="10"/>
          </p:nvPr>
        </p:nvSpPr>
        <p:spPr/>
        <p:txBody>
          <a:bodyPr/>
          <a:lstStyle/>
          <a:p>
            <a:fld id="{832A71B3-2886-4196-8AEE-F25AFF1977D5}" type="datetime1">
              <a:rPr lang="en-US" smtClean="0"/>
              <a:t>7/10/2021</a:t>
            </a:fld>
            <a:endParaRPr lang="en-US"/>
          </a:p>
        </p:txBody>
      </p:sp>
      <p:sp>
        <p:nvSpPr>
          <p:cNvPr id="4" name="Footer Placeholder 3">
            <a:extLst>
              <a:ext uri="{FF2B5EF4-FFF2-40B4-BE49-F238E27FC236}">
                <a16:creationId xmlns:a16="http://schemas.microsoft.com/office/drawing/2014/main" id="{3228429F-6359-4950-8C39-80E03A2D23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4B98F5-EE2F-4214-975A-76719DBD25C6}"/>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1933492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239CD7-DA28-4950-958A-9781728CFB58}"/>
              </a:ext>
            </a:extLst>
          </p:cNvPr>
          <p:cNvSpPr>
            <a:spLocks noGrp="1"/>
          </p:cNvSpPr>
          <p:nvPr>
            <p:ph type="dt" sz="half" idx="10"/>
          </p:nvPr>
        </p:nvSpPr>
        <p:spPr/>
        <p:txBody>
          <a:bodyPr/>
          <a:lstStyle/>
          <a:p>
            <a:fld id="{E237A954-8CB7-411C-B9F4-2C7BBA3637E7}" type="datetime1">
              <a:rPr lang="en-US" smtClean="0"/>
              <a:t>7/10/2021</a:t>
            </a:fld>
            <a:endParaRPr lang="en-US"/>
          </a:p>
        </p:txBody>
      </p:sp>
      <p:sp>
        <p:nvSpPr>
          <p:cNvPr id="3" name="Footer Placeholder 2">
            <a:extLst>
              <a:ext uri="{FF2B5EF4-FFF2-40B4-BE49-F238E27FC236}">
                <a16:creationId xmlns:a16="http://schemas.microsoft.com/office/drawing/2014/main" id="{005345F2-29FF-4A4D-A577-8FED65D047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A6B79A-87C1-4CB8-BC9B-8705CEC4E417}"/>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2633230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1454-EF5C-4D4A-95D3-B320D15CA5A8}"/>
              </a:ext>
            </a:extLst>
          </p:cNvPr>
          <p:cNvSpPr>
            <a:spLocks noGrp="1"/>
          </p:cNvSpPr>
          <p:nvPr>
            <p:ph type="title"/>
          </p:nvPr>
        </p:nvSpPr>
        <p:spPr>
          <a:xfrm>
            <a:off x="640080" y="475488"/>
            <a:ext cx="10908792" cy="685800"/>
          </a:xfrm>
        </p:spPr>
        <p:txBody>
          <a:bodyPr anchor="ctr">
            <a:normAutofit/>
          </a:bodyPr>
          <a:lstStyle>
            <a:lvl1pPr>
              <a:defRPr sz="24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27D4B9-4A42-478A-AEFB-3F5D0629F629}"/>
              </a:ext>
            </a:extLst>
          </p:cNvPr>
          <p:cNvSpPr>
            <a:spLocks noGrp="1"/>
          </p:cNvSpPr>
          <p:nvPr>
            <p:ph idx="1"/>
          </p:nvPr>
        </p:nvSpPr>
        <p:spPr>
          <a:xfrm>
            <a:off x="5303520" y="1656589"/>
            <a:ext cx="6245352" cy="4204462"/>
          </a:xfrm>
        </p:spPr>
        <p:txBody>
          <a:bodyPr>
            <a:normAutofit/>
          </a:bodyPr>
          <a:lstStyle>
            <a:lvl1pPr>
              <a:defRPr sz="1500"/>
            </a:lvl1pPr>
            <a:lvl2pPr>
              <a:defRPr sz="15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5A2F622-E127-4877-8F61-E5FAE62CD8FA}"/>
              </a:ext>
            </a:extLst>
          </p:cNvPr>
          <p:cNvSpPr>
            <a:spLocks noGrp="1"/>
          </p:cNvSpPr>
          <p:nvPr>
            <p:ph type="body" sz="half" idx="2"/>
          </p:nvPr>
        </p:nvSpPr>
        <p:spPr>
          <a:xfrm>
            <a:off x="639414" y="1656588"/>
            <a:ext cx="4132612" cy="42124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3E8C1-6159-4F82-A5F4-35DDE51E87D4}"/>
              </a:ext>
            </a:extLst>
          </p:cNvPr>
          <p:cNvSpPr>
            <a:spLocks noGrp="1"/>
          </p:cNvSpPr>
          <p:nvPr>
            <p:ph type="dt" sz="half" idx="10"/>
          </p:nvPr>
        </p:nvSpPr>
        <p:spPr/>
        <p:txBody>
          <a:bodyPr/>
          <a:lstStyle/>
          <a:p>
            <a:fld id="{DB11446A-20B5-4264-B561-E7D9C581BFC4}" type="datetime1">
              <a:rPr lang="en-US" smtClean="0"/>
              <a:t>7/10/2021</a:t>
            </a:fld>
            <a:endParaRPr lang="en-US"/>
          </a:p>
        </p:txBody>
      </p:sp>
      <p:sp>
        <p:nvSpPr>
          <p:cNvPr id="6" name="Footer Placeholder 5">
            <a:extLst>
              <a:ext uri="{FF2B5EF4-FFF2-40B4-BE49-F238E27FC236}">
                <a16:creationId xmlns:a16="http://schemas.microsoft.com/office/drawing/2014/main" id="{31EC603F-9904-472E-86B9-D7223CAB1A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50828B-5598-4BB2-9FC6-86BDC5ECFFC5}"/>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1056682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E4FD-3561-45A0-82BC-1E0F739965AC}"/>
              </a:ext>
            </a:extLst>
          </p:cNvPr>
          <p:cNvSpPr>
            <a:spLocks noGrp="1"/>
          </p:cNvSpPr>
          <p:nvPr>
            <p:ph type="title"/>
          </p:nvPr>
        </p:nvSpPr>
        <p:spPr>
          <a:xfrm>
            <a:off x="640080" y="475488"/>
            <a:ext cx="10908792" cy="685800"/>
          </a:xfrm>
        </p:spPr>
        <p:txBody>
          <a:bodyPr anchor="ctr">
            <a:normAutofit/>
          </a:bodyPr>
          <a:lstStyle>
            <a:lvl1pPr>
              <a:defRPr sz="2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5019FD7-F525-433A-BC5B-E8251F514F55}"/>
              </a:ext>
            </a:extLst>
          </p:cNvPr>
          <p:cNvSpPr>
            <a:spLocks noGrp="1"/>
          </p:cNvSpPr>
          <p:nvPr>
            <p:ph type="pic" idx="1"/>
          </p:nvPr>
        </p:nvSpPr>
        <p:spPr>
          <a:xfrm>
            <a:off x="5183188" y="1645666"/>
            <a:ext cx="6365684" cy="4215384"/>
          </a:xfrm>
          <a:solidFill>
            <a:srgbClr val="DDDDDD"/>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9CCAD49-8534-4DA7-91E6-D2827CBEB2C5}"/>
              </a:ext>
            </a:extLst>
          </p:cNvPr>
          <p:cNvSpPr>
            <a:spLocks noGrp="1"/>
          </p:cNvSpPr>
          <p:nvPr>
            <p:ph type="body" sz="half" idx="2"/>
          </p:nvPr>
        </p:nvSpPr>
        <p:spPr>
          <a:xfrm>
            <a:off x="639414" y="1655064"/>
            <a:ext cx="4132612" cy="42153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1F16CE-96E3-44EC-B9C8-F7FEDA170FE5}"/>
              </a:ext>
            </a:extLst>
          </p:cNvPr>
          <p:cNvSpPr>
            <a:spLocks noGrp="1"/>
          </p:cNvSpPr>
          <p:nvPr>
            <p:ph type="dt" sz="half" idx="10"/>
          </p:nvPr>
        </p:nvSpPr>
        <p:spPr/>
        <p:txBody>
          <a:bodyPr/>
          <a:lstStyle/>
          <a:p>
            <a:fld id="{7344C44C-94B9-4BA1-95A5-21C59D41B284}" type="datetime1">
              <a:rPr lang="en-US" smtClean="0"/>
              <a:t>7/10/2021</a:t>
            </a:fld>
            <a:endParaRPr lang="en-US"/>
          </a:p>
        </p:txBody>
      </p:sp>
      <p:sp>
        <p:nvSpPr>
          <p:cNvPr id="6" name="Footer Placeholder 5">
            <a:extLst>
              <a:ext uri="{FF2B5EF4-FFF2-40B4-BE49-F238E27FC236}">
                <a16:creationId xmlns:a16="http://schemas.microsoft.com/office/drawing/2014/main" id="{5EE4BBD5-FCB5-45FF-A806-445007BA03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43AF2-82EC-4A16-9E91-742792F0A08E}"/>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2090530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E79F0E-E6F3-4029-A461-CBE56588470B}"/>
              </a:ext>
            </a:extLst>
          </p:cNvPr>
          <p:cNvSpPr/>
          <p:nvPr/>
        </p:nvSpPr>
        <p:spPr>
          <a:xfrm>
            <a:off x="0" y="0"/>
            <a:ext cx="12192000" cy="9863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D5D58A2-1B1F-4DF4-936E-885ECC73E6F0}"/>
              </a:ext>
            </a:extLst>
          </p:cNvPr>
          <p:cNvSpPr/>
          <p:nvPr/>
        </p:nvSpPr>
        <p:spPr>
          <a:xfrm>
            <a:off x="350520" y="279792"/>
            <a:ext cx="11475720" cy="98630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eiryo" panose="020B0604030504040204" pitchFamily="34" charset="-128"/>
              <a:ea typeface="Meiryo" panose="020B0604030504040204" pitchFamily="34" charset="-128"/>
            </a:endParaRPr>
          </a:p>
        </p:txBody>
      </p:sp>
      <p:sp>
        <p:nvSpPr>
          <p:cNvPr id="2" name="Title Placeholder 1">
            <a:extLst>
              <a:ext uri="{FF2B5EF4-FFF2-40B4-BE49-F238E27FC236}">
                <a16:creationId xmlns:a16="http://schemas.microsoft.com/office/drawing/2014/main" id="{2DD9B9AA-BDD3-49A4-84E0-99DC3EF10AFB}"/>
              </a:ext>
            </a:extLst>
          </p:cNvPr>
          <p:cNvSpPr>
            <a:spLocks noGrp="1"/>
          </p:cNvSpPr>
          <p:nvPr>
            <p:ph type="title"/>
          </p:nvPr>
        </p:nvSpPr>
        <p:spPr>
          <a:xfrm>
            <a:off x="639413" y="476086"/>
            <a:ext cx="10904435" cy="689608"/>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B1D57-5959-4202-BB86-AFBA794FA532}"/>
              </a:ext>
            </a:extLst>
          </p:cNvPr>
          <p:cNvSpPr>
            <a:spLocks noGrp="1"/>
          </p:cNvSpPr>
          <p:nvPr>
            <p:ph type="body" idx="1"/>
          </p:nvPr>
        </p:nvSpPr>
        <p:spPr>
          <a:xfrm>
            <a:off x="639412" y="1639615"/>
            <a:ext cx="10904435" cy="4537348"/>
          </a:xfrm>
          <a:prstGeom prst="rect">
            <a:avLst/>
          </a:prstGeom>
        </p:spPr>
        <p:txBody>
          <a:bodyPr lIns="91440" tIns="45720" rIns="91440" b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B0E3D2-19DD-4BA8-81DE-A095DB31E14C}"/>
              </a:ext>
            </a:extLst>
          </p:cNvPr>
          <p:cNvSpPr>
            <a:spLocks noGrp="1"/>
          </p:cNvSpPr>
          <p:nvPr>
            <p:ph type="dt" sz="half" idx="2"/>
          </p:nvPr>
        </p:nvSpPr>
        <p:spPr>
          <a:xfrm>
            <a:off x="7295738" y="6356350"/>
            <a:ext cx="3033829" cy="365125"/>
          </a:xfrm>
          <a:prstGeom prst="rect">
            <a:avLst/>
          </a:prstGeom>
        </p:spPr>
        <p:txBody>
          <a:bodyPr lIns="91440" tIns="45720" rIns="91440" bIns="45720" anchor="ctr"/>
          <a:lstStyle>
            <a:lvl1pPr algn="r">
              <a:defRPr sz="1200">
                <a:solidFill>
                  <a:schemeClr val="tx1">
                    <a:lumMod val="90000"/>
                    <a:lumOff val="10000"/>
                  </a:schemeClr>
                </a:solidFill>
              </a:defRPr>
            </a:lvl1pPr>
          </a:lstStyle>
          <a:p>
            <a:fld id="{8262A92C-3DD6-4D28-BA90-423F0C949F16}" type="datetime1">
              <a:rPr lang="en-US" smtClean="0"/>
              <a:t>7/10/2021</a:t>
            </a:fld>
            <a:endParaRPr lang="en-US" dirty="0"/>
          </a:p>
        </p:txBody>
      </p:sp>
      <p:sp>
        <p:nvSpPr>
          <p:cNvPr id="5" name="Footer Placeholder 4">
            <a:extLst>
              <a:ext uri="{FF2B5EF4-FFF2-40B4-BE49-F238E27FC236}">
                <a16:creationId xmlns:a16="http://schemas.microsoft.com/office/drawing/2014/main" id="{B4962D90-3DF7-4BB4-808C-F89E354103E2}"/>
              </a:ext>
            </a:extLst>
          </p:cNvPr>
          <p:cNvSpPr>
            <a:spLocks noGrp="1"/>
          </p:cNvSpPr>
          <p:nvPr>
            <p:ph type="ftr" sz="quarter" idx="3"/>
          </p:nvPr>
        </p:nvSpPr>
        <p:spPr>
          <a:xfrm>
            <a:off x="639413" y="6356350"/>
            <a:ext cx="6291108" cy="365125"/>
          </a:xfrm>
          <a:prstGeom prst="rect">
            <a:avLst/>
          </a:prstGeom>
        </p:spPr>
        <p:txBody>
          <a:bodyPr lIns="91440" tIns="45720" rIns="91440" bIns="45720" anchor="ctr"/>
          <a:lstStyle>
            <a:lvl1pPr algn="l">
              <a:defRPr sz="1200">
                <a:solidFill>
                  <a:schemeClr val="tx1">
                    <a:lumMod val="90000"/>
                    <a:lumOff val="10000"/>
                  </a:schemeClr>
                </a:solidFill>
              </a:defRPr>
            </a:lvl1pPr>
          </a:lstStyle>
          <a:p>
            <a:endParaRPr lang="en-US" dirty="0"/>
          </a:p>
        </p:txBody>
      </p:sp>
      <p:sp>
        <p:nvSpPr>
          <p:cNvPr id="6" name="Slide Number Placeholder 5">
            <a:extLst>
              <a:ext uri="{FF2B5EF4-FFF2-40B4-BE49-F238E27FC236}">
                <a16:creationId xmlns:a16="http://schemas.microsoft.com/office/drawing/2014/main" id="{07276974-1464-4D58-B215-63300577672D}"/>
              </a:ext>
            </a:extLst>
          </p:cNvPr>
          <p:cNvSpPr>
            <a:spLocks noGrp="1"/>
          </p:cNvSpPr>
          <p:nvPr>
            <p:ph type="sldNum" sz="quarter" idx="4"/>
          </p:nvPr>
        </p:nvSpPr>
        <p:spPr>
          <a:xfrm>
            <a:off x="10707939" y="6356350"/>
            <a:ext cx="844649" cy="365125"/>
          </a:xfrm>
          <a:prstGeom prst="rect">
            <a:avLst/>
          </a:prstGeom>
        </p:spPr>
        <p:txBody>
          <a:bodyPr lIns="91440" tIns="45720" rIns="91440" bIns="45720" anchor="ctr"/>
          <a:lstStyle>
            <a:lvl1pPr algn="r">
              <a:defRPr sz="1200">
                <a:solidFill>
                  <a:schemeClr val="tx1">
                    <a:lumMod val="90000"/>
                    <a:lumOff val="10000"/>
                  </a:schemeClr>
                </a:solidFill>
              </a:defRPr>
            </a:lvl1p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401189458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marL="0" algn="l" defTabSz="914400" rtl="0" eaLnBrk="1" latinLnBrk="0" hangingPunct="1">
        <a:lnSpc>
          <a:spcPct val="90000"/>
        </a:lnSpc>
        <a:spcBef>
          <a:spcPct val="0"/>
        </a:spcBef>
        <a:buNone/>
        <a:defRPr lang="en-US" sz="3200" b="1" kern="1200" spc="130" baseline="0" dirty="0" smtClean="0">
          <a:solidFill>
            <a:schemeClr val="tx1"/>
          </a:solidFill>
          <a:latin typeface="+mj-lt"/>
          <a:ea typeface="+mj-ea"/>
          <a:cs typeface="+mj-cs"/>
        </a:defRPr>
      </a:lvl1pPr>
    </p:titleStyle>
    <p:bodyStyle>
      <a:lvl1pPr marL="0" indent="0" algn="l" defTabSz="914400" rtl="0" eaLnBrk="1" latinLnBrk="0" hangingPunct="1">
        <a:lnSpc>
          <a:spcPct val="110000"/>
        </a:lnSpc>
        <a:spcBef>
          <a:spcPts val="1500"/>
        </a:spcBef>
        <a:buClr>
          <a:schemeClr val="accent2"/>
        </a:buClr>
        <a:buFontTx/>
        <a:buNone/>
        <a:defRPr sz="2000" b="0" kern="1200" spc="80" baseline="0">
          <a:solidFill>
            <a:schemeClr val="tx1"/>
          </a:solidFill>
          <a:latin typeface="+mn-lt"/>
          <a:ea typeface="+mn-ea"/>
          <a:cs typeface="+mn-cs"/>
        </a:defRPr>
      </a:lvl1pPr>
      <a:lvl2pPr marL="0" indent="0" algn="l" defTabSz="914400" rtl="0" eaLnBrk="1" latinLnBrk="0" hangingPunct="1">
        <a:lnSpc>
          <a:spcPct val="110000"/>
        </a:lnSpc>
        <a:spcBef>
          <a:spcPts val="500"/>
        </a:spcBef>
        <a:buClr>
          <a:schemeClr val="accent2"/>
        </a:buClr>
        <a:buFontTx/>
        <a:buNone/>
        <a:defRPr sz="1600" kern="1200" spc="80" baseline="0">
          <a:solidFill>
            <a:schemeClr val="tx1"/>
          </a:solidFill>
          <a:latin typeface="+mn-lt"/>
          <a:ea typeface="+mn-ea"/>
          <a:cs typeface="+mn-cs"/>
        </a:defRPr>
      </a:lvl2pPr>
      <a:lvl3pPr marL="0" indent="0" algn="l" defTabSz="914400" rtl="0" eaLnBrk="1" latinLnBrk="0" hangingPunct="1">
        <a:lnSpc>
          <a:spcPct val="110000"/>
        </a:lnSpc>
        <a:spcBef>
          <a:spcPts val="500"/>
        </a:spcBef>
        <a:buClr>
          <a:schemeClr val="accent2"/>
        </a:buClr>
        <a:buFontTx/>
        <a:buNone/>
        <a:defRPr sz="1600" kern="1200" spc="80" baseline="0">
          <a:solidFill>
            <a:schemeClr val="tx1"/>
          </a:solidFill>
          <a:latin typeface="+mn-lt"/>
          <a:ea typeface="+mn-ea"/>
          <a:cs typeface="+mn-cs"/>
        </a:defRPr>
      </a:lvl3pPr>
      <a:lvl4pPr marL="0" indent="0" algn="l" defTabSz="914400" rtl="0" eaLnBrk="1" latinLnBrk="0" hangingPunct="1">
        <a:lnSpc>
          <a:spcPct val="110000"/>
        </a:lnSpc>
        <a:spcBef>
          <a:spcPts val="500"/>
        </a:spcBef>
        <a:buClr>
          <a:schemeClr val="accent2"/>
        </a:buClr>
        <a:buFontTx/>
        <a:buNone/>
        <a:defRPr sz="1600" kern="1200" spc="80" baseline="0">
          <a:solidFill>
            <a:schemeClr val="tx1"/>
          </a:solidFill>
          <a:latin typeface="+mn-lt"/>
          <a:ea typeface="+mn-ea"/>
          <a:cs typeface="+mn-cs"/>
        </a:defRPr>
      </a:lvl4pPr>
      <a:lvl5pPr marL="0" indent="0" algn="l" defTabSz="914400" rtl="0" eaLnBrk="1" latinLnBrk="0" hangingPunct="1">
        <a:lnSpc>
          <a:spcPct val="110000"/>
        </a:lnSpc>
        <a:spcBef>
          <a:spcPts val="500"/>
        </a:spcBef>
        <a:buClr>
          <a:schemeClr val="accent2"/>
        </a:buClr>
        <a:buFontTx/>
        <a:buNone/>
        <a:defRPr sz="1600" kern="1200" spc="8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DECA342-6594-447C-9C28-6A73BF049B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534C4F4-0A7F-4395-8C50-CFE3C43E63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C7F9A8-250B-406B-A2A4-C322994CD2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62A92C-3DD6-4D28-BA90-423F0C949F16}" type="datetime1">
              <a:rPr lang="en-US" smtClean="0"/>
              <a:t>7/10/2021</a:t>
            </a:fld>
            <a:endParaRPr lang="en-US" dirty="0"/>
          </a:p>
        </p:txBody>
      </p:sp>
      <p:sp>
        <p:nvSpPr>
          <p:cNvPr id="5" name="フッター プレースホルダー 4">
            <a:extLst>
              <a:ext uri="{FF2B5EF4-FFF2-40B4-BE49-F238E27FC236}">
                <a16:creationId xmlns:a16="http://schemas.microsoft.com/office/drawing/2014/main" id="{09F76B11-398E-43AA-86D6-E6FFA5CF7D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スライド番号プレースホルダー 5">
            <a:extLst>
              <a:ext uri="{FF2B5EF4-FFF2-40B4-BE49-F238E27FC236}">
                <a16:creationId xmlns:a16="http://schemas.microsoft.com/office/drawing/2014/main" id="{45F511B2-B11E-4799-9C5D-94ADD3DBBD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419060368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5B289C-FFBC-4DA1-9048-5AB172C33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積み重ねられた白い波の 3D レンダリング">
            <a:extLst>
              <a:ext uri="{FF2B5EF4-FFF2-40B4-BE49-F238E27FC236}">
                <a16:creationId xmlns:a16="http://schemas.microsoft.com/office/drawing/2014/main" id="{41BA274F-C336-40C8-B055-07520ECA5DCC}"/>
              </a:ext>
            </a:extLst>
          </p:cNvPr>
          <p:cNvPicPr>
            <a:picLocks noChangeAspect="1"/>
          </p:cNvPicPr>
          <p:nvPr/>
        </p:nvPicPr>
        <p:blipFill rotWithShape="1">
          <a:blip r:embed="rId2"/>
          <a:srcRect l="23624" r="7903" b="1"/>
          <a:stretch/>
        </p:blipFill>
        <p:spPr>
          <a:xfrm>
            <a:off x="20" y="1450"/>
            <a:ext cx="6095980" cy="6855100"/>
          </a:xfrm>
          <a:prstGeom prst="rect">
            <a:avLst/>
          </a:prstGeom>
        </p:spPr>
      </p:pic>
      <p:sp>
        <p:nvSpPr>
          <p:cNvPr id="11" name="Rectangle 10">
            <a:extLst>
              <a:ext uri="{FF2B5EF4-FFF2-40B4-BE49-F238E27FC236}">
                <a16:creationId xmlns:a16="http://schemas.microsoft.com/office/drawing/2014/main" id="{59819350-82D4-404F-8D7E-92AD1DBC52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7523" y="914400"/>
            <a:ext cx="6094477"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60F3168-91D5-4F97-8256-506351938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8868" y="2818150"/>
            <a:ext cx="6769707" cy="257181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596023AB-BBE1-4C91-8F1D-0DA533D10C67}"/>
              </a:ext>
            </a:extLst>
          </p:cNvPr>
          <p:cNvSpPr>
            <a:spLocks noGrp="1"/>
          </p:cNvSpPr>
          <p:nvPr>
            <p:ph type="ctrTitle"/>
          </p:nvPr>
        </p:nvSpPr>
        <p:spPr>
          <a:xfrm>
            <a:off x="4896262" y="2971800"/>
            <a:ext cx="6320378" cy="1871330"/>
          </a:xfrm>
        </p:spPr>
        <p:txBody>
          <a:bodyPr anchor="b">
            <a:normAutofit/>
          </a:bodyPr>
          <a:lstStyle/>
          <a:p>
            <a:r>
              <a:rPr kumimoji="1" lang="ja-JP" altLang="en-US" dirty="0"/>
              <a:t>チーム</a:t>
            </a:r>
            <a:r>
              <a:rPr kumimoji="1" lang="en-US" altLang="ja-JP" dirty="0"/>
              <a:t>R</a:t>
            </a:r>
            <a:endParaRPr kumimoji="1" lang="ja-JP" altLang="en-US" dirty="0"/>
          </a:p>
        </p:txBody>
      </p:sp>
      <p:sp>
        <p:nvSpPr>
          <p:cNvPr id="3" name="字幕 2">
            <a:extLst>
              <a:ext uri="{FF2B5EF4-FFF2-40B4-BE49-F238E27FC236}">
                <a16:creationId xmlns:a16="http://schemas.microsoft.com/office/drawing/2014/main" id="{80086EEA-EBB0-46F8-880D-A73180ADB2FC}"/>
              </a:ext>
            </a:extLst>
          </p:cNvPr>
          <p:cNvSpPr>
            <a:spLocks noGrp="1"/>
          </p:cNvSpPr>
          <p:nvPr>
            <p:ph type="subTitle" idx="1"/>
          </p:nvPr>
        </p:nvSpPr>
        <p:spPr>
          <a:xfrm>
            <a:off x="4967179" y="4657063"/>
            <a:ext cx="6250985" cy="648583"/>
          </a:xfrm>
        </p:spPr>
        <p:txBody>
          <a:bodyPr>
            <a:normAutofit/>
          </a:bodyPr>
          <a:lstStyle/>
          <a:p>
            <a:r>
              <a:rPr kumimoji="1" lang="ja-JP" altLang="en-US" sz="2000" dirty="0"/>
              <a:t>ビジネスプランニング</a:t>
            </a:r>
          </a:p>
        </p:txBody>
      </p:sp>
      <p:sp>
        <p:nvSpPr>
          <p:cNvPr id="19" name="Rectangle 14">
            <a:extLst>
              <a:ext uri="{FF2B5EF4-FFF2-40B4-BE49-F238E27FC236}">
                <a16:creationId xmlns:a16="http://schemas.microsoft.com/office/drawing/2014/main" id="{9294A07D-727F-432B-912F-DF0974DDE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8868" y="5389963"/>
            <a:ext cx="6769707" cy="1645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5342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9"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タイトル 3">
            <a:extLst>
              <a:ext uri="{FF2B5EF4-FFF2-40B4-BE49-F238E27FC236}">
                <a16:creationId xmlns:a16="http://schemas.microsoft.com/office/drawing/2014/main" id="{3E02AF5E-5CF2-4109-AF3C-E429E7F47277}"/>
              </a:ext>
            </a:extLst>
          </p:cNvPr>
          <p:cNvSpPr>
            <a:spLocks noGrp="1"/>
          </p:cNvSpPr>
          <p:nvPr>
            <p:ph type="title"/>
          </p:nvPr>
        </p:nvSpPr>
        <p:spPr>
          <a:xfrm>
            <a:off x="1043631" y="809898"/>
            <a:ext cx="10173010" cy="1554480"/>
          </a:xfrm>
        </p:spPr>
        <p:txBody>
          <a:bodyPr anchor="ctr">
            <a:normAutofit/>
          </a:bodyPr>
          <a:lstStyle/>
          <a:p>
            <a:r>
              <a:rPr lang="en-US" altLang="ja-JP" sz="4800" dirty="0">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SNS</a:t>
            </a:r>
            <a:r>
              <a:rPr lang="ja-JP" altLang="en-US" sz="4800" dirty="0">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アプリケーション</a:t>
            </a:r>
          </a:p>
        </p:txBody>
      </p:sp>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7" name="コンテンツ プレースホルダー 4">
            <a:extLst>
              <a:ext uri="{FF2B5EF4-FFF2-40B4-BE49-F238E27FC236}">
                <a16:creationId xmlns:a16="http://schemas.microsoft.com/office/drawing/2014/main" id="{940919AC-8A76-455E-810A-8AE9BDA53C71}"/>
              </a:ext>
            </a:extLst>
          </p:cNvPr>
          <p:cNvGraphicFramePr>
            <a:graphicFrameLocks noGrp="1"/>
          </p:cNvGraphicFramePr>
          <p:nvPr>
            <p:ph idx="1"/>
            <p:extLst>
              <p:ext uri="{D42A27DB-BD31-4B8C-83A1-F6EECF244321}">
                <p14:modId xmlns:p14="http://schemas.microsoft.com/office/powerpoint/2010/main" val="1702835132"/>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4720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8655873-AEFC-41BC-AAF5-E080B074D6E6}"/>
              </a:ext>
            </a:extLst>
          </p:cNvPr>
          <p:cNvSpPr>
            <a:spLocks noGrp="1"/>
          </p:cNvSpPr>
          <p:nvPr>
            <p:ph type="title"/>
          </p:nvPr>
        </p:nvSpPr>
        <p:spPr>
          <a:xfrm>
            <a:off x="1629751" y="934327"/>
            <a:ext cx="8924392" cy="1058275"/>
          </a:xfrm>
        </p:spPr>
        <p:txBody>
          <a:bodyPr>
            <a:normAutofit/>
          </a:bodyPr>
          <a:lstStyle/>
          <a:p>
            <a:pPr algn="ctr"/>
            <a:r>
              <a:rPr kumimoji="1" lang="ja-JP" altLang="en-US" u="sng" dirty="0">
                <a:latin typeface="HG丸ｺﾞｼｯｸM-PRO" panose="020F0600000000000000" pitchFamily="50" charset="-128"/>
                <a:ea typeface="HG丸ｺﾞｼｯｸM-PRO" panose="020F0600000000000000" pitchFamily="50" charset="-128"/>
              </a:rPr>
              <a:t>クローズド</a:t>
            </a:r>
            <a:r>
              <a:rPr kumimoji="1" lang="en-US" altLang="ja-JP" u="sng" dirty="0">
                <a:latin typeface="HG丸ｺﾞｼｯｸM-PRO" panose="020F0600000000000000" pitchFamily="50" charset="-128"/>
                <a:ea typeface="HG丸ｺﾞｼｯｸM-PRO" panose="020F0600000000000000" pitchFamily="50" charset="-128"/>
              </a:rPr>
              <a:t>SNS</a:t>
            </a:r>
            <a:endParaRPr kumimoji="1" lang="ja-JP" altLang="en-US" u="sng" dirty="0">
              <a:latin typeface="HG丸ｺﾞｼｯｸM-PRO" panose="020F0600000000000000" pitchFamily="50" charset="-128"/>
              <a:ea typeface="HG丸ｺﾞｼｯｸM-PRO" panose="020F0600000000000000" pitchFamily="50" charset="-128"/>
            </a:endParaRPr>
          </a:p>
        </p:txBody>
      </p:sp>
      <p:sp>
        <p:nvSpPr>
          <p:cNvPr id="10" name="Freeform: Shape 9">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コンテンツ プレースホルダー 2">
            <a:extLst>
              <a:ext uri="{FF2B5EF4-FFF2-40B4-BE49-F238E27FC236}">
                <a16:creationId xmlns:a16="http://schemas.microsoft.com/office/drawing/2014/main" id="{99ABD0D7-9E9E-4AE5-A2EF-B613ECEB9F38}"/>
              </a:ext>
            </a:extLst>
          </p:cNvPr>
          <p:cNvSpPr>
            <a:spLocks noGrp="1"/>
          </p:cNvSpPr>
          <p:nvPr>
            <p:ph idx="1"/>
          </p:nvPr>
        </p:nvSpPr>
        <p:spPr>
          <a:xfrm>
            <a:off x="1941207" y="2752315"/>
            <a:ext cx="8309586" cy="3171357"/>
          </a:xfrm>
        </p:spPr>
        <p:txBody>
          <a:bodyPr>
            <a:noAutofit/>
          </a:bodyPr>
          <a:lstStyle/>
          <a:p>
            <a:pPr marL="0" indent="0">
              <a:buNone/>
            </a:pPr>
            <a:r>
              <a:rPr lang="ja-JP" altLang="en-US" dirty="0">
                <a:solidFill>
                  <a:schemeClr val="tx1">
                    <a:lumMod val="65000"/>
                    <a:lumOff val="35000"/>
                  </a:schemeClr>
                </a:solidFill>
                <a:latin typeface="HGｺﾞｼｯｸE" panose="020B0909000000000000" pitchFamily="49" charset="-128"/>
                <a:ea typeface="HGｺﾞｼｯｸE" panose="020B0909000000000000" pitchFamily="49" charset="-128"/>
              </a:rPr>
              <a:t>⇔オープン</a:t>
            </a:r>
            <a:r>
              <a:rPr lang="en-US" altLang="ja-JP" dirty="0">
                <a:solidFill>
                  <a:schemeClr val="tx1">
                    <a:lumMod val="65000"/>
                    <a:lumOff val="35000"/>
                  </a:schemeClr>
                </a:solidFill>
                <a:latin typeface="HGｺﾞｼｯｸE" panose="020B0909000000000000" pitchFamily="49" charset="-128"/>
                <a:ea typeface="HGｺﾞｼｯｸE" panose="020B0909000000000000" pitchFamily="49" charset="-128"/>
              </a:rPr>
              <a:t>SNS…Twitter</a:t>
            </a:r>
            <a:r>
              <a:rPr lang="ja-JP" altLang="en-US" dirty="0">
                <a:solidFill>
                  <a:schemeClr val="tx1">
                    <a:lumMod val="65000"/>
                    <a:lumOff val="35000"/>
                  </a:schemeClr>
                </a:solidFill>
                <a:latin typeface="HGｺﾞｼｯｸE" panose="020B0909000000000000" pitchFamily="49" charset="-128"/>
                <a:ea typeface="HGｺﾞｼｯｸE" panose="020B0909000000000000" pitchFamily="49" charset="-128"/>
              </a:rPr>
              <a:t>・</a:t>
            </a:r>
            <a:r>
              <a:rPr lang="en-US" altLang="ja-JP" dirty="0">
                <a:solidFill>
                  <a:schemeClr val="tx1">
                    <a:lumMod val="65000"/>
                    <a:lumOff val="35000"/>
                  </a:schemeClr>
                </a:solidFill>
                <a:latin typeface="HGｺﾞｼｯｸE" panose="020B0909000000000000" pitchFamily="49" charset="-128"/>
                <a:ea typeface="HGｺﾞｼｯｸE" panose="020B0909000000000000" pitchFamily="49" charset="-128"/>
              </a:rPr>
              <a:t>Facebook</a:t>
            </a:r>
            <a:r>
              <a:rPr lang="ja-JP" altLang="en-US" dirty="0">
                <a:solidFill>
                  <a:schemeClr val="tx1">
                    <a:lumMod val="65000"/>
                    <a:lumOff val="35000"/>
                  </a:schemeClr>
                </a:solidFill>
                <a:latin typeface="HGｺﾞｼｯｸE" panose="020B0909000000000000" pitchFamily="49" charset="-128"/>
                <a:ea typeface="HGｺﾞｼｯｸE" panose="020B0909000000000000" pitchFamily="49" charset="-128"/>
              </a:rPr>
              <a:t>等</a:t>
            </a:r>
            <a:endParaRPr lang="en-US" altLang="ja-JP" dirty="0">
              <a:solidFill>
                <a:schemeClr val="tx1">
                  <a:lumMod val="65000"/>
                  <a:lumOff val="35000"/>
                </a:schemeClr>
              </a:solidFill>
              <a:latin typeface="HGｺﾞｼｯｸE" panose="020B0909000000000000" pitchFamily="49" charset="-128"/>
              <a:ea typeface="HGｺﾞｼｯｸE" panose="020B0909000000000000" pitchFamily="49" charset="-128"/>
            </a:endParaRPr>
          </a:p>
          <a:p>
            <a:pPr>
              <a:buFont typeface="Wingdings" panose="05000000000000000000" pitchFamily="2" charset="2"/>
              <a:buChar char="Ø"/>
            </a:pPr>
            <a:endParaRPr kumimoji="1" lang="en-US" altLang="ja-JP" sz="2000" dirty="0">
              <a:solidFill>
                <a:schemeClr val="tx1">
                  <a:lumMod val="65000"/>
                  <a:lumOff val="35000"/>
                </a:schemeClr>
              </a:solidFill>
              <a:latin typeface="ＭＳ ゴシック" panose="020B0609070205080204" pitchFamily="49" charset="-128"/>
              <a:ea typeface="ＭＳ ゴシック" panose="020B0609070205080204" pitchFamily="49" charset="-128"/>
            </a:endParaRPr>
          </a:p>
          <a:p>
            <a:pPr>
              <a:buFont typeface="Wingdings" panose="05000000000000000000" pitchFamily="2" charset="2"/>
              <a:buChar char="Ø"/>
            </a:pPr>
            <a:r>
              <a:rPr kumimoji="1" lang="ja-JP" altLang="en-US" sz="2000" dirty="0">
                <a:solidFill>
                  <a:schemeClr val="tx1">
                    <a:lumMod val="65000"/>
                    <a:lumOff val="35000"/>
                  </a:schemeClr>
                </a:solidFill>
                <a:latin typeface="ＭＳ ゴシック" panose="020B0609070205080204" pitchFamily="49" charset="-128"/>
                <a:ea typeface="ＭＳ ゴシック" panose="020B0609070205080204" pitchFamily="49" charset="-128"/>
              </a:rPr>
              <a:t>学籍番号でログイン（投稿名は自由に設定可能）</a:t>
            </a:r>
          </a:p>
          <a:p>
            <a:pPr>
              <a:buFont typeface="Wingdings" panose="05000000000000000000" pitchFamily="2" charset="2"/>
              <a:buChar char="Ø"/>
            </a:pPr>
            <a:r>
              <a:rPr kumimoji="1" lang="en-US" altLang="ja-JP" sz="2000" dirty="0">
                <a:solidFill>
                  <a:schemeClr val="tx1">
                    <a:lumMod val="65000"/>
                    <a:lumOff val="35000"/>
                  </a:schemeClr>
                </a:solidFill>
                <a:latin typeface="ＭＳ ゴシック" panose="020B0609070205080204" pitchFamily="49" charset="-128"/>
                <a:ea typeface="ＭＳ ゴシック" panose="020B0609070205080204" pitchFamily="49" charset="-128"/>
              </a:rPr>
              <a:t>TL</a:t>
            </a:r>
            <a:r>
              <a:rPr kumimoji="1" lang="ja-JP" altLang="en-US" sz="2000" dirty="0">
                <a:solidFill>
                  <a:schemeClr val="tx1">
                    <a:lumMod val="65000"/>
                    <a:lumOff val="35000"/>
                  </a:schemeClr>
                </a:solidFill>
                <a:latin typeface="ＭＳ ゴシック" panose="020B0609070205080204" pitchFamily="49" charset="-128"/>
                <a:ea typeface="ＭＳ ゴシック" panose="020B0609070205080204" pitchFamily="49" charset="-128"/>
              </a:rPr>
              <a:t>（タイムライン）形式</a:t>
            </a:r>
          </a:p>
          <a:p>
            <a:pPr>
              <a:buFont typeface="Wingdings" panose="05000000000000000000" pitchFamily="2" charset="2"/>
              <a:buChar char="Ø"/>
            </a:pPr>
            <a:r>
              <a:rPr kumimoji="1" lang="ja-JP" altLang="en-US" sz="2000" dirty="0">
                <a:solidFill>
                  <a:schemeClr val="tx1">
                    <a:lumMod val="65000"/>
                    <a:lumOff val="35000"/>
                  </a:schemeClr>
                </a:solidFill>
                <a:latin typeface="ＭＳ ゴシック" panose="020B0609070205080204" pitchFamily="49" charset="-128"/>
                <a:ea typeface="ＭＳ ゴシック" panose="020B0609070205080204" pitchFamily="49" charset="-128"/>
              </a:rPr>
              <a:t>フォロー機能は搭載しない</a:t>
            </a:r>
          </a:p>
          <a:p>
            <a:pPr>
              <a:buFont typeface="Wingdings" panose="05000000000000000000" pitchFamily="2" charset="2"/>
              <a:buChar char="Ø"/>
            </a:pPr>
            <a:r>
              <a:rPr kumimoji="1" lang="ja-JP" altLang="en-US" sz="2000" dirty="0">
                <a:solidFill>
                  <a:schemeClr val="tx1">
                    <a:lumMod val="65000"/>
                    <a:lumOff val="35000"/>
                  </a:schemeClr>
                </a:solidFill>
                <a:latin typeface="ＭＳ ゴシック" panose="020B0609070205080204" pitchFamily="49" charset="-128"/>
                <a:ea typeface="ＭＳ ゴシック" panose="020B0609070205080204" pitchFamily="49" charset="-128"/>
              </a:rPr>
              <a:t>リアクション機能（</a:t>
            </a:r>
            <a:r>
              <a:rPr kumimoji="1" lang="en-US" altLang="ja-JP" sz="2000" dirty="0">
                <a:solidFill>
                  <a:schemeClr val="tx1">
                    <a:lumMod val="65000"/>
                    <a:lumOff val="35000"/>
                  </a:schemeClr>
                </a:solidFill>
                <a:latin typeface="ＭＳ ゴシック" panose="020B0609070205080204" pitchFamily="49" charset="-128"/>
                <a:ea typeface="ＭＳ ゴシック" panose="020B0609070205080204" pitchFamily="49" charset="-128"/>
              </a:rPr>
              <a:t>Twitter</a:t>
            </a:r>
            <a:r>
              <a:rPr kumimoji="1" lang="ja-JP" altLang="en-US" sz="2000" dirty="0">
                <a:solidFill>
                  <a:schemeClr val="tx1">
                    <a:lumMod val="65000"/>
                    <a:lumOff val="35000"/>
                  </a:schemeClr>
                </a:solidFill>
                <a:latin typeface="ＭＳ ゴシック" panose="020B0609070205080204" pitchFamily="49" charset="-128"/>
                <a:ea typeface="ＭＳ ゴシック" panose="020B0609070205080204" pitchFamily="49" charset="-128"/>
              </a:rPr>
              <a:t>でいうところの「いいね」機能）</a:t>
            </a:r>
          </a:p>
          <a:p>
            <a:pPr>
              <a:buFont typeface="Wingdings" panose="05000000000000000000" pitchFamily="2" charset="2"/>
              <a:buChar char="Ø"/>
            </a:pPr>
            <a:r>
              <a:rPr kumimoji="1" lang="ja-JP" altLang="en-US" sz="2000" dirty="0">
                <a:solidFill>
                  <a:schemeClr val="tx1">
                    <a:lumMod val="65000"/>
                    <a:lumOff val="35000"/>
                  </a:schemeClr>
                </a:solidFill>
                <a:latin typeface="ＭＳ ゴシック" panose="020B0609070205080204" pitchFamily="49" charset="-128"/>
                <a:ea typeface="ＭＳ ゴシック" panose="020B0609070205080204" pitchFamily="49" charset="-128"/>
              </a:rPr>
              <a:t>画像や動画</a:t>
            </a:r>
            <a:r>
              <a:rPr kumimoji="1" lang="en-US" altLang="ja-JP" sz="2000" dirty="0">
                <a:solidFill>
                  <a:schemeClr val="tx1">
                    <a:lumMod val="65000"/>
                    <a:lumOff val="35000"/>
                  </a:schemeClr>
                </a:solidFill>
                <a:latin typeface="ＭＳ ゴシック" panose="020B0609070205080204" pitchFamily="49" charset="-128"/>
                <a:ea typeface="ＭＳ ゴシック" panose="020B0609070205080204" pitchFamily="49" charset="-128"/>
              </a:rPr>
              <a:t>…×</a:t>
            </a:r>
          </a:p>
          <a:p>
            <a:endParaRPr kumimoji="1" lang="ja-JP" altLang="en-US" sz="2000" dirty="0"/>
          </a:p>
        </p:txBody>
      </p:sp>
    </p:spTree>
    <p:extLst>
      <p:ext uri="{BB962C8B-B14F-4D97-AF65-F5344CB8AC3E}">
        <p14:creationId xmlns:p14="http://schemas.microsoft.com/office/powerpoint/2010/main" val="182541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8655873-AEFC-41BC-AAF5-E080B074D6E6}"/>
              </a:ext>
            </a:extLst>
          </p:cNvPr>
          <p:cNvSpPr>
            <a:spLocks noGrp="1"/>
          </p:cNvSpPr>
          <p:nvPr>
            <p:ph type="title"/>
          </p:nvPr>
        </p:nvSpPr>
        <p:spPr>
          <a:xfrm>
            <a:off x="1629751" y="934327"/>
            <a:ext cx="8924392" cy="1058275"/>
          </a:xfrm>
        </p:spPr>
        <p:txBody>
          <a:bodyPr>
            <a:normAutofit/>
          </a:bodyPr>
          <a:lstStyle/>
          <a:p>
            <a:pPr algn="ctr"/>
            <a:r>
              <a:rPr kumimoji="1" lang="ja-JP" altLang="en-US" u="sng" dirty="0">
                <a:latin typeface="HG丸ｺﾞｼｯｸM-PRO" panose="020F0600000000000000" pitchFamily="50" charset="-128"/>
                <a:ea typeface="HG丸ｺﾞｼｯｸM-PRO" panose="020F0600000000000000" pitchFamily="50" charset="-128"/>
              </a:rPr>
              <a:t>ブログ機能</a:t>
            </a:r>
          </a:p>
        </p:txBody>
      </p:sp>
      <p:sp>
        <p:nvSpPr>
          <p:cNvPr id="10" name="Freeform: Shape 9">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コンテンツ プレースホルダー 2">
            <a:extLst>
              <a:ext uri="{FF2B5EF4-FFF2-40B4-BE49-F238E27FC236}">
                <a16:creationId xmlns:a16="http://schemas.microsoft.com/office/drawing/2014/main" id="{99ABD0D7-9E9E-4AE5-A2EF-B613ECEB9F38}"/>
              </a:ext>
            </a:extLst>
          </p:cNvPr>
          <p:cNvSpPr>
            <a:spLocks noGrp="1"/>
          </p:cNvSpPr>
          <p:nvPr>
            <p:ph idx="1"/>
          </p:nvPr>
        </p:nvSpPr>
        <p:spPr>
          <a:xfrm>
            <a:off x="1941207" y="2752315"/>
            <a:ext cx="8309586" cy="3318423"/>
          </a:xfrm>
        </p:spPr>
        <p:txBody>
          <a:bodyPr>
            <a:noAutofit/>
          </a:bodyPr>
          <a:lstStyle/>
          <a:p>
            <a:pPr marL="0" indent="0">
              <a:buNone/>
            </a:pPr>
            <a:r>
              <a:rPr lang="ja-JP" altLang="en-US" dirty="0">
                <a:solidFill>
                  <a:schemeClr val="tx1">
                    <a:lumMod val="65000"/>
                    <a:lumOff val="35000"/>
                  </a:schemeClr>
                </a:solidFill>
                <a:latin typeface="HGｺﾞｼｯｸE" panose="020B0909000000000000" pitchFamily="49" charset="-128"/>
                <a:ea typeface="HGｺﾞｼｯｸE" panose="020B0909000000000000" pitchFamily="49" charset="-128"/>
              </a:rPr>
              <a:t>各ユーザが自由に作成できる。</a:t>
            </a:r>
            <a:endParaRPr lang="en-US" altLang="ja-JP" dirty="0">
              <a:solidFill>
                <a:schemeClr val="tx1">
                  <a:lumMod val="65000"/>
                  <a:lumOff val="35000"/>
                </a:schemeClr>
              </a:solidFill>
              <a:latin typeface="HGｺﾞｼｯｸE" panose="020B0909000000000000" pitchFamily="49" charset="-128"/>
              <a:ea typeface="HGｺﾞｼｯｸE" panose="020B0909000000000000" pitchFamily="49" charset="-128"/>
            </a:endParaRPr>
          </a:p>
          <a:p>
            <a:pPr marL="0" indent="0">
              <a:buNone/>
            </a:pPr>
            <a:endParaRPr lang="ja-JP" altLang="en-US" sz="2000" dirty="0">
              <a:solidFill>
                <a:schemeClr val="tx1">
                  <a:lumMod val="65000"/>
                  <a:lumOff val="35000"/>
                </a:schemeClr>
              </a:solidFill>
              <a:latin typeface="ＭＳ ゴシック" panose="020B0609070205080204" pitchFamily="49" charset="-128"/>
              <a:ea typeface="ＭＳ ゴシック" panose="020B0609070205080204" pitchFamily="49" charset="-128"/>
            </a:endParaRPr>
          </a:p>
          <a:p>
            <a:pPr>
              <a:buFont typeface="Wingdings" panose="05000000000000000000" pitchFamily="2" charset="2"/>
              <a:buChar char="Ø"/>
            </a:pPr>
            <a:r>
              <a:rPr lang="ja-JP" altLang="en-US" sz="2000" dirty="0">
                <a:solidFill>
                  <a:schemeClr val="tx1">
                    <a:lumMod val="65000"/>
                    <a:lumOff val="35000"/>
                  </a:schemeClr>
                </a:solidFill>
                <a:latin typeface="ＭＳ ゴシック" panose="020B0609070205080204" pitchFamily="49" charset="-128"/>
                <a:ea typeface="ＭＳ ゴシック" panose="020B0609070205080204" pitchFamily="49" charset="-128"/>
              </a:rPr>
              <a:t>画像や動画</a:t>
            </a:r>
            <a:r>
              <a:rPr lang="en-US" altLang="ja-JP" sz="2000" dirty="0">
                <a:solidFill>
                  <a:schemeClr val="tx1">
                    <a:lumMod val="65000"/>
                    <a:lumOff val="35000"/>
                  </a:schemeClr>
                </a:solidFill>
                <a:latin typeface="ＭＳ ゴシック" panose="020B0609070205080204" pitchFamily="49" charset="-128"/>
                <a:ea typeface="ＭＳ ゴシック" panose="020B0609070205080204" pitchFamily="49" charset="-128"/>
              </a:rPr>
              <a:t>…</a:t>
            </a:r>
            <a:r>
              <a:rPr lang="ja-JP" altLang="en-US" sz="2000" dirty="0">
                <a:solidFill>
                  <a:schemeClr val="tx1">
                    <a:lumMod val="65000"/>
                    <a:lumOff val="35000"/>
                  </a:schemeClr>
                </a:solidFill>
                <a:latin typeface="ＭＳ ゴシック" panose="020B0609070205080204" pitchFamily="49" charset="-128"/>
                <a:ea typeface="ＭＳ ゴシック" panose="020B0609070205080204" pitchFamily="49" charset="-128"/>
              </a:rPr>
              <a:t>〇</a:t>
            </a:r>
          </a:p>
          <a:p>
            <a:pPr>
              <a:buFont typeface="Wingdings" panose="05000000000000000000" pitchFamily="2" charset="2"/>
              <a:buChar char="Ø"/>
            </a:pPr>
            <a:r>
              <a:rPr lang="ja-JP" altLang="en-US" sz="2000" dirty="0">
                <a:solidFill>
                  <a:schemeClr val="tx1">
                    <a:lumMod val="65000"/>
                    <a:lumOff val="35000"/>
                  </a:schemeClr>
                </a:solidFill>
                <a:latin typeface="ＭＳ ゴシック" panose="020B0609070205080204" pitchFamily="49" charset="-128"/>
                <a:ea typeface="ＭＳ ゴシック" panose="020B0609070205080204" pitchFamily="49" charset="-128"/>
              </a:rPr>
              <a:t>ユーザによるコメントやリアクションが可能</a:t>
            </a:r>
          </a:p>
          <a:p>
            <a:pPr>
              <a:buFont typeface="Wingdings" panose="05000000000000000000" pitchFamily="2" charset="2"/>
              <a:buChar char="Ø"/>
            </a:pPr>
            <a:r>
              <a:rPr lang="ja-JP" altLang="en-US" sz="2000" dirty="0">
                <a:solidFill>
                  <a:schemeClr val="tx1">
                    <a:lumMod val="65000"/>
                    <a:lumOff val="35000"/>
                  </a:schemeClr>
                </a:solidFill>
                <a:latin typeface="ＭＳ ゴシック" panose="020B0609070205080204" pitchFamily="49" charset="-128"/>
                <a:ea typeface="ＭＳ ゴシック" panose="020B0609070205080204" pitchFamily="49" charset="-128"/>
              </a:rPr>
              <a:t>フォロー機能搭載</a:t>
            </a:r>
            <a:endParaRPr lang="en-US" altLang="ja-JP" sz="2000" dirty="0">
              <a:solidFill>
                <a:schemeClr val="tx1">
                  <a:lumMod val="65000"/>
                  <a:lumOff val="35000"/>
                </a:schemeClr>
              </a:solidFill>
              <a:latin typeface="ＭＳ ゴシック" panose="020B0609070205080204" pitchFamily="49" charset="-128"/>
              <a:ea typeface="ＭＳ ゴシック" panose="020B0609070205080204" pitchFamily="49" charset="-128"/>
            </a:endParaRPr>
          </a:p>
          <a:p>
            <a:pPr>
              <a:buFont typeface="Wingdings" panose="05000000000000000000" pitchFamily="2" charset="2"/>
              <a:buChar char="Ø"/>
            </a:pPr>
            <a:r>
              <a:rPr lang="ja-JP" altLang="en-US" sz="2000" dirty="0">
                <a:solidFill>
                  <a:schemeClr val="tx1">
                    <a:lumMod val="65000"/>
                    <a:lumOff val="35000"/>
                  </a:schemeClr>
                </a:solidFill>
                <a:latin typeface="ＭＳ ゴシック" panose="020B0609070205080204" pitchFamily="49" charset="-128"/>
                <a:ea typeface="ＭＳ ゴシック" panose="020B0609070205080204" pitchFamily="49" charset="-128"/>
              </a:rPr>
              <a:t>カテゴリ化して視聴者の「みたい・みたくない」を選別（例：愚痴・日常・恋愛など）</a:t>
            </a:r>
          </a:p>
        </p:txBody>
      </p:sp>
    </p:spTree>
    <p:extLst>
      <p:ext uri="{BB962C8B-B14F-4D97-AF65-F5344CB8AC3E}">
        <p14:creationId xmlns:p14="http://schemas.microsoft.com/office/powerpoint/2010/main" val="12753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8655873-AEFC-41BC-AAF5-E080B074D6E6}"/>
              </a:ext>
            </a:extLst>
          </p:cNvPr>
          <p:cNvSpPr>
            <a:spLocks noGrp="1"/>
          </p:cNvSpPr>
          <p:nvPr>
            <p:ph type="title"/>
          </p:nvPr>
        </p:nvSpPr>
        <p:spPr>
          <a:xfrm>
            <a:off x="1629751" y="934327"/>
            <a:ext cx="8924392" cy="1058275"/>
          </a:xfrm>
        </p:spPr>
        <p:txBody>
          <a:bodyPr>
            <a:normAutofit/>
          </a:bodyPr>
          <a:lstStyle/>
          <a:p>
            <a:pPr algn="ctr"/>
            <a:r>
              <a:rPr kumimoji="1" lang="ja-JP" altLang="en-US" u="sng" dirty="0">
                <a:latin typeface="HG丸ｺﾞｼｯｸM-PRO" panose="020F0600000000000000" pitchFamily="50" charset="-128"/>
                <a:ea typeface="HG丸ｺﾞｼｯｸM-PRO" panose="020F0600000000000000" pitchFamily="50" charset="-128"/>
              </a:rPr>
              <a:t>オープンチャット機能</a:t>
            </a:r>
          </a:p>
        </p:txBody>
      </p:sp>
      <p:sp>
        <p:nvSpPr>
          <p:cNvPr id="10" name="Freeform: Shape 9">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コンテンツ プレースホルダー 2">
            <a:extLst>
              <a:ext uri="{FF2B5EF4-FFF2-40B4-BE49-F238E27FC236}">
                <a16:creationId xmlns:a16="http://schemas.microsoft.com/office/drawing/2014/main" id="{99ABD0D7-9E9E-4AE5-A2EF-B613ECEB9F38}"/>
              </a:ext>
            </a:extLst>
          </p:cNvPr>
          <p:cNvSpPr>
            <a:spLocks noGrp="1"/>
          </p:cNvSpPr>
          <p:nvPr>
            <p:ph idx="1"/>
          </p:nvPr>
        </p:nvSpPr>
        <p:spPr>
          <a:xfrm>
            <a:off x="1941207" y="2752316"/>
            <a:ext cx="8309586" cy="2756848"/>
          </a:xfrm>
        </p:spPr>
        <p:txBody>
          <a:bodyPr>
            <a:noAutofit/>
          </a:bodyPr>
          <a:lstStyle/>
          <a:p>
            <a:pPr marL="0" indent="0">
              <a:buNone/>
            </a:pPr>
            <a:r>
              <a:rPr lang="en-US" altLang="ja-JP" dirty="0">
                <a:solidFill>
                  <a:schemeClr val="tx1">
                    <a:lumMod val="65000"/>
                    <a:lumOff val="35000"/>
                  </a:schemeClr>
                </a:solidFill>
                <a:latin typeface="HGｺﾞｼｯｸE" panose="020B0909000000000000" pitchFamily="49" charset="-128"/>
                <a:ea typeface="HGｺﾞｼｯｸE" panose="020B0909000000000000" pitchFamily="49" charset="-128"/>
              </a:rPr>
              <a:t>LINE</a:t>
            </a:r>
            <a:r>
              <a:rPr lang="ja-JP" altLang="en-US" dirty="0">
                <a:solidFill>
                  <a:schemeClr val="tx1">
                    <a:lumMod val="65000"/>
                    <a:lumOff val="35000"/>
                  </a:schemeClr>
                </a:solidFill>
                <a:latin typeface="HGｺﾞｼｯｸE" panose="020B0909000000000000" pitchFamily="49" charset="-128"/>
                <a:ea typeface="HGｺﾞｼｯｸE" panose="020B0909000000000000" pitchFamily="49" charset="-128"/>
              </a:rPr>
              <a:t>のやつみたいなもの</a:t>
            </a:r>
          </a:p>
          <a:p>
            <a:endParaRPr kumimoji="1" lang="en-US" altLang="ja-JP" sz="2000" dirty="0">
              <a:solidFill>
                <a:schemeClr val="tx1">
                  <a:lumMod val="65000"/>
                  <a:lumOff val="35000"/>
                </a:schemeClr>
              </a:solidFill>
              <a:latin typeface="ＭＳ ゴシック" panose="020B0609070205080204" pitchFamily="49" charset="-128"/>
              <a:ea typeface="ＭＳ ゴシック" panose="020B0609070205080204" pitchFamily="49" charset="-128"/>
            </a:endParaRPr>
          </a:p>
          <a:p>
            <a:pPr>
              <a:buFont typeface="Wingdings" panose="05000000000000000000" pitchFamily="2" charset="2"/>
              <a:buChar char="Ø"/>
            </a:pPr>
            <a:r>
              <a:rPr lang="ja-JP" altLang="en-US" sz="2000" dirty="0">
                <a:solidFill>
                  <a:schemeClr val="tx1">
                    <a:lumMod val="65000"/>
                    <a:lumOff val="35000"/>
                  </a:schemeClr>
                </a:solidFill>
                <a:latin typeface="ＭＳ ゴシック" panose="020B0609070205080204" pitchFamily="49" charset="-128"/>
                <a:ea typeface="ＭＳ ゴシック" panose="020B0609070205080204" pitchFamily="49" charset="-128"/>
              </a:rPr>
              <a:t>同じ趣味嗜好・ファン同士の人たちでチャットできる</a:t>
            </a:r>
          </a:p>
          <a:p>
            <a:pPr>
              <a:buFont typeface="Wingdings" panose="05000000000000000000" pitchFamily="2" charset="2"/>
              <a:buChar char="Ø"/>
            </a:pPr>
            <a:r>
              <a:rPr lang="ja-JP" altLang="en-US" sz="2000" dirty="0">
                <a:solidFill>
                  <a:schemeClr val="tx1">
                    <a:lumMod val="65000"/>
                    <a:lumOff val="35000"/>
                  </a:schemeClr>
                </a:solidFill>
                <a:latin typeface="ＭＳ ゴシック" panose="020B0609070205080204" pitchFamily="49" charset="-128"/>
                <a:ea typeface="ＭＳ ゴシック" panose="020B0609070205080204" pitchFamily="49" charset="-128"/>
              </a:rPr>
              <a:t>メッセージやスタンプ、写真などを投稿できる</a:t>
            </a:r>
          </a:p>
          <a:p>
            <a:pPr>
              <a:buFont typeface="Wingdings" panose="05000000000000000000" pitchFamily="2" charset="2"/>
              <a:buChar char="Ø"/>
            </a:pPr>
            <a:r>
              <a:rPr lang="ja-JP" altLang="en-US" sz="2000" dirty="0">
                <a:solidFill>
                  <a:schemeClr val="tx1">
                    <a:lumMod val="65000"/>
                    <a:lumOff val="35000"/>
                  </a:schemeClr>
                </a:solidFill>
                <a:latin typeface="ＭＳ ゴシック" panose="020B0609070205080204" pitchFamily="49" charset="-128"/>
                <a:ea typeface="ＭＳ ゴシック" panose="020B0609070205080204" pitchFamily="49" charset="-128"/>
              </a:rPr>
              <a:t>ノートやアルバム、アナウンスや投票といった機能</a:t>
            </a:r>
            <a:endParaRPr kumimoji="1" lang="en-US" altLang="ja-JP" sz="2000" dirty="0">
              <a:solidFill>
                <a:schemeClr val="tx1">
                  <a:lumMod val="65000"/>
                  <a:lumOff val="35000"/>
                </a:schemeClr>
              </a:solidFill>
              <a:latin typeface="ＭＳ ゴシック" panose="020B0609070205080204" pitchFamily="49" charset="-128"/>
              <a:ea typeface="ＭＳ ゴシック" panose="020B0609070205080204" pitchFamily="49" charset="-128"/>
            </a:endParaRPr>
          </a:p>
          <a:p>
            <a:endParaRPr kumimoji="1" lang="ja-JP" altLang="en-US" sz="2000" dirty="0"/>
          </a:p>
        </p:txBody>
      </p:sp>
    </p:spTree>
    <p:extLst>
      <p:ext uri="{BB962C8B-B14F-4D97-AF65-F5344CB8AC3E}">
        <p14:creationId xmlns:p14="http://schemas.microsoft.com/office/powerpoint/2010/main" val="184086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1200x630_01">
            <a:extLst>
              <a:ext uri="{FF2B5EF4-FFF2-40B4-BE49-F238E27FC236}">
                <a16:creationId xmlns:a16="http://schemas.microsoft.com/office/drawing/2014/main" id="{67FE21B1-AFF2-4A56-A33B-14E55DE8A69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90221" y="643466"/>
            <a:ext cx="10611557"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7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9" name="Rectangle 9">
            <a:extLst>
              <a:ext uri="{FF2B5EF4-FFF2-40B4-BE49-F238E27FC236}">
                <a16:creationId xmlns:a16="http://schemas.microsoft.com/office/drawing/2014/main" id="{EB791652-581E-452C-B970-B3C48D4A9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1">
            <a:extLst>
              <a:ext uri="{FF2B5EF4-FFF2-40B4-BE49-F238E27FC236}">
                <a16:creationId xmlns:a16="http://schemas.microsoft.com/office/drawing/2014/main" id="{0DC0EC46-2230-4728-856D-F3531112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chemeClr val="bg1">
              <a:alpha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6">
            <a:extLst>
              <a:ext uri="{FF2B5EF4-FFF2-40B4-BE49-F238E27FC236}">
                <a16:creationId xmlns:a16="http://schemas.microsoft.com/office/drawing/2014/main" id="{16A12243-4887-4E89-8347-1146AE5D1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351737"/>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38A6B733-F50C-4AB0-9639-CA2C9DEBB90A}"/>
              </a:ext>
            </a:extLst>
          </p:cNvPr>
          <p:cNvSpPr>
            <a:spLocks noGrp="1"/>
          </p:cNvSpPr>
          <p:nvPr>
            <p:ph idx="1"/>
          </p:nvPr>
        </p:nvSpPr>
        <p:spPr>
          <a:xfrm>
            <a:off x="1957986" y="1111278"/>
            <a:ext cx="8273380" cy="4510293"/>
          </a:xfrm>
        </p:spPr>
        <p:txBody>
          <a:bodyPr>
            <a:normAutofit/>
          </a:bodyPr>
          <a:lstStyle/>
          <a:p>
            <a:pPr marL="0" indent="0">
              <a:buNone/>
            </a:pPr>
            <a:r>
              <a:rPr lang="en-US" altLang="ja-JP" sz="2400" b="1" kern="100" dirty="0">
                <a:effectLst/>
                <a:latin typeface="HG丸ｺﾞｼｯｸM-PRO" panose="020F0600000000000000" pitchFamily="50" charset="-128"/>
                <a:ea typeface="HG丸ｺﾞｼｯｸM-PRO" panose="020F0600000000000000" pitchFamily="50" charset="-128"/>
                <a:cs typeface="Times New Roman" panose="02020603050405020304" pitchFamily="18" charset="0"/>
              </a:rPr>
              <a:t>1</a:t>
            </a:r>
            <a:r>
              <a:rPr lang="ja-JP" altLang="en-US" sz="2400" b="1" kern="100" dirty="0">
                <a:effectLst/>
                <a:latin typeface="HG丸ｺﾞｼｯｸM-PRO" panose="020F0600000000000000" pitchFamily="50" charset="-128"/>
                <a:ea typeface="HG丸ｺﾞｼｯｸM-PRO" panose="020F0600000000000000" pitchFamily="50" charset="-128"/>
                <a:cs typeface="Times New Roman" panose="02020603050405020304" pitchFamily="18" charset="0"/>
              </a:rPr>
              <a:t>．</a:t>
            </a:r>
            <a:r>
              <a:rPr lang="ja-JP" altLang="ja-JP" sz="2400" b="1" kern="100" dirty="0">
                <a:effectLst/>
                <a:latin typeface="HG丸ｺﾞｼｯｸM-PRO" panose="020F0600000000000000" pitchFamily="50" charset="-128"/>
                <a:ea typeface="HG丸ｺﾞｼｯｸM-PRO" panose="020F0600000000000000" pitchFamily="50" charset="-128"/>
                <a:cs typeface="Times New Roman" panose="02020603050405020304" pitchFamily="18" charset="0"/>
              </a:rPr>
              <a:t>アプリのターゲット</a:t>
            </a:r>
            <a:endParaRPr lang="en-US" altLang="ja-JP" sz="2400" b="1" kern="100" dirty="0">
              <a:latin typeface="HG丸ｺﾞｼｯｸM-PRO" panose="020F0600000000000000" pitchFamily="50" charset="-128"/>
              <a:ea typeface="HG丸ｺﾞｼｯｸM-PRO" panose="020F0600000000000000" pitchFamily="50" charset="-128"/>
              <a:cs typeface="Times New Roman" panose="02020603050405020304" pitchFamily="18" charset="0"/>
            </a:endParaRPr>
          </a:p>
          <a:p>
            <a:pPr marL="0" indent="0">
              <a:buNone/>
            </a:pPr>
            <a:r>
              <a:rPr lang="ja-JP" altLang="ja-JP"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rPr>
              <a:t>・同じ趣味や特技をもった学生を見つけたい生徒</a:t>
            </a:r>
            <a:endParaRPr lang="en-US" altLang="ja-JP" sz="1600" kern="100" dirty="0">
              <a:latin typeface="ＭＳ ゴシック" panose="020B0609070205080204" pitchFamily="49" charset="-128"/>
              <a:ea typeface="ＭＳ ゴシック" panose="020B0609070205080204" pitchFamily="49" charset="-128"/>
              <a:cs typeface="Times New Roman" panose="02020603050405020304" pitchFamily="18" charset="0"/>
            </a:endParaRPr>
          </a:p>
          <a:p>
            <a:pPr marL="0" indent="0">
              <a:buNone/>
            </a:pPr>
            <a:r>
              <a:rPr lang="ja-JP" altLang="ja-JP"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rPr>
              <a:t>・通信制でありながらも友人を作りたい生徒</a:t>
            </a:r>
            <a:endParaRPr lang="en-US" altLang="ja-JP" sz="1600" kern="100" dirty="0">
              <a:latin typeface="ＭＳ ゴシック" panose="020B0609070205080204" pitchFamily="49" charset="-128"/>
              <a:ea typeface="ＭＳ ゴシック" panose="020B0609070205080204" pitchFamily="49" charset="-128"/>
              <a:cs typeface="Times New Roman" panose="02020603050405020304" pitchFamily="18" charset="0"/>
            </a:endParaRPr>
          </a:p>
          <a:p>
            <a:pPr indent="0">
              <a:buNone/>
            </a:pPr>
            <a:endParaRPr lang="en-US" altLang="ja-JP" sz="1300" b="1" kern="100" dirty="0">
              <a:effectLst/>
              <a:latin typeface="ＭＳ 明朝" panose="02020609040205080304" pitchFamily="17" charset="-128"/>
              <a:ea typeface="游明朝" panose="02020400000000000000" pitchFamily="18" charset="-128"/>
              <a:cs typeface="Times New Roman" panose="02020603050405020304" pitchFamily="18" charset="0"/>
            </a:endParaRPr>
          </a:p>
          <a:p>
            <a:pPr marL="0" indent="0">
              <a:buNone/>
            </a:pPr>
            <a:r>
              <a:rPr lang="en-US" altLang="ja-JP" sz="2400" b="1" kern="100" dirty="0">
                <a:effectLst/>
                <a:latin typeface="HG丸ｺﾞｼｯｸM-PRO" panose="020F0600000000000000" pitchFamily="50" charset="-128"/>
                <a:ea typeface="HG丸ｺﾞｼｯｸM-PRO" panose="020F0600000000000000" pitchFamily="50" charset="-128"/>
                <a:cs typeface="Times New Roman" panose="02020603050405020304" pitchFamily="18" charset="0"/>
              </a:rPr>
              <a:t>2</a:t>
            </a:r>
            <a:r>
              <a:rPr lang="ja-JP" altLang="en-US" sz="2400" b="1" kern="100" dirty="0">
                <a:effectLst/>
                <a:latin typeface="HG丸ｺﾞｼｯｸM-PRO" panose="020F0600000000000000" pitchFamily="50" charset="-128"/>
                <a:ea typeface="HG丸ｺﾞｼｯｸM-PRO" panose="020F0600000000000000" pitchFamily="50" charset="-128"/>
                <a:cs typeface="Times New Roman" panose="02020603050405020304" pitchFamily="18" charset="0"/>
              </a:rPr>
              <a:t>．</a:t>
            </a:r>
            <a:r>
              <a:rPr lang="ja-JP" altLang="ja-JP" sz="2400" b="1" kern="100" dirty="0">
                <a:effectLst/>
                <a:latin typeface="HG丸ｺﾞｼｯｸM-PRO" panose="020F0600000000000000" pitchFamily="50" charset="-128"/>
                <a:ea typeface="HG丸ｺﾞｼｯｸM-PRO" panose="020F0600000000000000" pitchFamily="50" charset="-128"/>
                <a:cs typeface="Times New Roman" panose="02020603050405020304" pitchFamily="18" charset="0"/>
              </a:rPr>
              <a:t>ターゲットが抱える悩みや欲求</a:t>
            </a:r>
            <a:endParaRPr lang="en-US" altLang="ja-JP" sz="2400" b="1" kern="100" dirty="0">
              <a:effectLst/>
              <a:latin typeface="HG丸ｺﾞｼｯｸM-PRO" panose="020F0600000000000000" pitchFamily="50" charset="-128"/>
              <a:ea typeface="HG丸ｺﾞｼｯｸM-PRO" panose="020F0600000000000000" pitchFamily="50" charset="-128"/>
              <a:cs typeface="Times New Roman" panose="02020603050405020304" pitchFamily="18" charset="0"/>
            </a:endParaRPr>
          </a:p>
          <a:p>
            <a:pPr marL="0" indent="0">
              <a:buNone/>
            </a:pPr>
            <a:r>
              <a:rPr lang="ja-JP" altLang="en-US" sz="1600" b="1" kern="100" dirty="0">
                <a:latin typeface="ＭＳ ゴシック" panose="020B0609070205080204" pitchFamily="49" charset="-128"/>
                <a:ea typeface="ＭＳ ゴシック" panose="020B0609070205080204" pitchFamily="49" charset="-128"/>
                <a:cs typeface="Times New Roman" panose="02020603050405020304" pitchFamily="18" charset="0"/>
              </a:rPr>
              <a:t>悩み</a:t>
            </a:r>
            <a:endParaRPr lang="ja-JP" altLang="ja-JP" sz="1600" b="1" kern="100" dirty="0">
              <a:effectLst/>
              <a:latin typeface="ＭＳ ゴシック" panose="020B0609070205080204" pitchFamily="49" charset="-128"/>
              <a:ea typeface="ＭＳ ゴシック" panose="020B0609070205080204" pitchFamily="49" charset="-128"/>
              <a:cs typeface="Times New Roman" panose="02020603050405020304" pitchFamily="18" charset="0"/>
            </a:endParaRPr>
          </a:p>
          <a:p>
            <a:pPr marL="0" indent="0">
              <a:buNone/>
            </a:pPr>
            <a:r>
              <a:rPr lang="ja-JP" altLang="ja-JP"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rPr>
              <a:t>・なかなか友人ができず、学生生活を満喫できない</a:t>
            </a:r>
          </a:p>
          <a:p>
            <a:pPr marL="0" indent="0">
              <a:buNone/>
            </a:pPr>
            <a:r>
              <a:rPr lang="ja-JP" altLang="ja-JP"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rPr>
              <a:t>・言葉ではうまくコミュニケーションが取れない</a:t>
            </a:r>
          </a:p>
          <a:p>
            <a:pPr marL="0" indent="0">
              <a:buNone/>
            </a:pPr>
            <a:r>
              <a:rPr lang="ja-JP" altLang="en-US" sz="1600" b="1" kern="100" dirty="0">
                <a:latin typeface="ＭＳ ゴシック" panose="020B0609070205080204" pitchFamily="49" charset="-128"/>
                <a:ea typeface="ＭＳ ゴシック" panose="020B0609070205080204" pitchFamily="49" charset="-128"/>
                <a:cs typeface="Times New Roman" panose="02020603050405020304" pitchFamily="18" charset="0"/>
              </a:rPr>
              <a:t>欲求</a:t>
            </a:r>
            <a:endParaRPr lang="ja-JP" altLang="ja-JP" sz="1600" b="1" kern="100" dirty="0">
              <a:effectLst/>
              <a:latin typeface="ＭＳ ゴシック" panose="020B0609070205080204" pitchFamily="49" charset="-128"/>
              <a:ea typeface="ＭＳ ゴシック" panose="020B0609070205080204" pitchFamily="49" charset="-128"/>
              <a:cs typeface="Times New Roman" panose="02020603050405020304" pitchFamily="18" charset="0"/>
            </a:endParaRPr>
          </a:p>
          <a:p>
            <a:pPr marL="0" indent="0">
              <a:buNone/>
            </a:pPr>
            <a:r>
              <a:rPr lang="ja-JP" altLang="ja-JP"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rPr>
              <a:t>・楽しい学生生活を送りたい</a:t>
            </a:r>
            <a:r>
              <a:rPr lang="ja-JP" altLang="en-US"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rPr>
              <a:t>！</a:t>
            </a:r>
            <a:endParaRPr lang="en-US" altLang="ja-JP"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endParaRPr>
          </a:p>
          <a:p>
            <a:pPr marL="0" indent="0">
              <a:buNone/>
            </a:pPr>
            <a:r>
              <a:rPr lang="ja-JP" altLang="en-US" sz="1600" kern="100" dirty="0">
                <a:latin typeface="ＭＳ ゴシック" panose="020B0609070205080204" pitchFamily="49" charset="-128"/>
                <a:ea typeface="ＭＳ ゴシック" panose="020B0609070205080204" pitchFamily="49" charset="-128"/>
                <a:cs typeface="Times New Roman" panose="02020603050405020304" pitchFamily="18" charset="0"/>
              </a:rPr>
              <a:t>・気軽に思ったことを共有したい！</a:t>
            </a:r>
            <a:endParaRPr lang="en-US" altLang="ja-JP" sz="1600" kern="100" dirty="0">
              <a:latin typeface="ＭＳ ゴシック" panose="020B0609070205080204" pitchFamily="49" charset="-128"/>
              <a:ea typeface="ＭＳ ゴシック" panose="020B0609070205080204" pitchFamily="49" charset="-128"/>
              <a:cs typeface="Times New Roman" panose="02020603050405020304" pitchFamily="18" charset="0"/>
            </a:endParaRPr>
          </a:p>
          <a:p>
            <a:pPr marL="0" indent="0">
              <a:buNone/>
            </a:pPr>
            <a:r>
              <a:rPr lang="ja-JP" altLang="en-US" sz="1600" kern="100" dirty="0">
                <a:latin typeface="ＭＳ ゴシック" panose="020B0609070205080204" pitchFamily="49" charset="-128"/>
                <a:ea typeface="ＭＳ ゴシック" panose="020B0609070205080204" pitchFamily="49" charset="-128"/>
                <a:cs typeface="Times New Roman" panose="02020603050405020304" pitchFamily="18" charset="0"/>
              </a:rPr>
              <a:t>・多くの人に見てもらいたい！</a:t>
            </a:r>
            <a:endParaRPr lang="ja-JP" altLang="ja-JP"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endParaRPr>
          </a:p>
          <a:p>
            <a:endParaRPr kumimoji="1" lang="ja-JP" altLang="en-US" sz="1300" dirty="0"/>
          </a:p>
        </p:txBody>
      </p:sp>
    </p:spTree>
    <p:extLst>
      <p:ext uri="{BB962C8B-B14F-4D97-AF65-F5344CB8AC3E}">
        <p14:creationId xmlns:p14="http://schemas.microsoft.com/office/powerpoint/2010/main" val="388864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fade">
                                      <p:cBhvr>
                                        <p:cTn id="26" dur="500"/>
                                        <p:tgtEl>
                                          <p:spTgt spid="3">
                                            <p:txEl>
                                              <p:pRg st="10" end="1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Effect transition="in" filter="fade">
                                      <p:cBhvr>
                                        <p:cTn id="2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EB791652-581E-452C-B970-B3C48D4A9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0DC0EC46-2230-4728-856D-F3531112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chemeClr val="bg1">
              <a:alpha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6">
            <a:extLst>
              <a:ext uri="{FF2B5EF4-FFF2-40B4-BE49-F238E27FC236}">
                <a16:creationId xmlns:a16="http://schemas.microsoft.com/office/drawing/2014/main" id="{16A12243-4887-4E89-8347-1146AE5D1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351737"/>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38A6B733-F50C-4AB0-9639-CA2C9DEBB90A}"/>
              </a:ext>
            </a:extLst>
          </p:cNvPr>
          <p:cNvSpPr>
            <a:spLocks noGrp="1"/>
          </p:cNvSpPr>
          <p:nvPr>
            <p:ph idx="1"/>
          </p:nvPr>
        </p:nvSpPr>
        <p:spPr>
          <a:xfrm>
            <a:off x="1957985" y="1111278"/>
            <a:ext cx="8625347" cy="5386168"/>
          </a:xfrm>
        </p:spPr>
        <p:txBody>
          <a:bodyPr>
            <a:normAutofit/>
          </a:bodyPr>
          <a:lstStyle/>
          <a:p>
            <a:pPr marL="0" indent="0">
              <a:buNone/>
            </a:pPr>
            <a:r>
              <a:rPr lang="en-US" altLang="ja-JP" sz="2400" b="1" kern="100" dirty="0">
                <a:effectLst/>
                <a:latin typeface="HG丸ｺﾞｼｯｸM-PRO" panose="020F0600000000000000" pitchFamily="50" charset="-128"/>
                <a:ea typeface="HG丸ｺﾞｼｯｸM-PRO" panose="020F0600000000000000" pitchFamily="50" charset="-128"/>
                <a:cs typeface="Times New Roman" panose="02020603050405020304" pitchFamily="18" charset="0"/>
              </a:rPr>
              <a:t>3</a:t>
            </a:r>
            <a:r>
              <a:rPr lang="ja-JP" altLang="en-US" sz="2400" b="1" kern="100" dirty="0">
                <a:effectLst/>
                <a:latin typeface="HG丸ｺﾞｼｯｸM-PRO" panose="020F0600000000000000" pitchFamily="50" charset="-128"/>
                <a:ea typeface="HG丸ｺﾞｼｯｸM-PRO" panose="020F0600000000000000" pitchFamily="50" charset="-128"/>
                <a:cs typeface="Times New Roman" panose="02020603050405020304" pitchFamily="18" charset="0"/>
              </a:rPr>
              <a:t>．アプリのベネフィット</a:t>
            </a:r>
            <a:endParaRPr lang="en-US" altLang="ja-JP" sz="2400" b="1" kern="100" dirty="0">
              <a:effectLst/>
              <a:latin typeface="HG丸ｺﾞｼｯｸM-PRO" panose="020F0600000000000000" pitchFamily="50" charset="-128"/>
              <a:ea typeface="HG丸ｺﾞｼｯｸM-PRO" panose="020F0600000000000000" pitchFamily="50" charset="-128"/>
              <a:cs typeface="Times New Roman" panose="02020603050405020304" pitchFamily="18" charset="0"/>
            </a:endParaRPr>
          </a:p>
          <a:p>
            <a:pPr marL="0" indent="0">
              <a:buNone/>
            </a:pPr>
            <a:r>
              <a:rPr lang="ja-JP" altLang="en-US" sz="1600" kern="100" dirty="0">
                <a:latin typeface="ＭＳ ゴシック" panose="020B0609070205080204" pitchFamily="49" charset="-128"/>
                <a:ea typeface="ＭＳ ゴシック" panose="020B0609070205080204" pitchFamily="49" charset="-128"/>
                <a:cs typeface="Times New Roman" panose="02020603050405020304" pitchFamily="18" charset="0"/>
              </a:rPr>
              <a:t>・どこに居ても出来事を共有することができる</a:t>
            </a:r>
            <a:endParaRPr lang="en-US" altLang="ja-JP" sz="1600" kern="100" dirty="0">
              <a:latin typeface="ＭＳ ゴシック" panose="020B0609070205080204" pitchFamily="49" charset="-128"/>
              <a:ea typeface="ＭＳ ゴシック" panose="020B0609070205080204" pitchFamily="49" charset="-128"/>
              <a:cs typeface="Times New Roman" panose="02020603050405020304" pitchFamily="18" charset="0"/>
            </a:endParaRPr>
          </a:p>
          <a:p>
            <a:pPr marL="0" indent="0">
              <a:buNone/>
            </a:pPr>
            <a:r>
              <a:rPr lang="ja-JP" altLang="en-US"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rPr>
              <a:t>・日々の小さな日常の体験でも楽しく感じることができ、</a:t>
            </a:r>
            <a:r>
              <a:rPr lang="ja-JP" altLang="en-US" sz="1600" kern="100" dirty="0">
                <a:latin typeface="ＭＳ ゴシック" panose="020B0609070205080204" pitchFamily="49" charset="-128"/>
                <a:ea typeface="ＭＳ ゴシック" panose="020B0609070205080204" pitchFamily="49" charset="-128"/>
                <a:cs typeface="Times New Roman" panose="02020603050405020304" pitchFamily="18" charset="0"/>
              </a:rPr>
              <a:t>充実感を得ることができる</a:t>
            </a:r>
            <a:endParaRPr lang="en-US" altLang="ja-JP" sz="1600" kern="100" dirty="0">
              <a:latin typeface="ＭＳ ゴシック" panose="020B0609070205080204" pitchFamily="49" charset="-128"/>
              <a:ea typeface="ＭＳ ゴシック" panose="020B0609070205080204" pitchFamily="49" charset="-128"/>
              <a:cs typeface="Times New Roman" panose="02020603050405020304" pitchFamily="18" charset="0"/>
            </a:endParaRPr>
          </a:p>
          <a:p>
            <a:pPr marL="0" indent="0">
              <a:buNone/>
            </a:pPr>
            <a:endParaRPr lang="en-US" altLang="ja-JP"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endParaRPr>
          </a:p>
          <a:p>
            <a:pPr marL="0" indent="0">
              <a:buNone/>
            </a:pPr>
            <a:r>
              <a:rPr lang="en-US" altLang="ja-JP" sz="2400" b="1" kern="100" dirty="0">
                <a:effectLst/>
                <a:latin typeface="HG丸ｺﾞｼｯｸM-PRO" panose="020F0600000000000000" pitchFamily="50" charset="-128"/>
                <a:ea typeface="HG丸ｺﾞｼｯｸM-PRO" panose="020F0600000000000000" pitchFamily="50" charset="-128"/>
                <a:cs typeface="Times New Roman" panose="02020603050405020304" pitchFamily="18" charset="0"/>
              </a:rPr>
              <a:t>4</a:t>
            </a:r>
            <a:r>
              <a:rPr lang="ja-JP" altLang="en-US" sz="2400" b="1" kern="100" dirty="0">
                <a:effectLst/>
                <a:latin typeface="HG丸ｺﾞｼｯｸM-PRO" panose="020F0600000000000000" pitchFamily="50" charset="-128"/>
                <a:ea typeface="HG丸ｺﾞｼｯｸM-PRO" panose="020F0600000000000000" pitchFamily="50" charset="-128"/>
                <a:cs typeface="Times New Roman" panose="02020603050405020304" pitchFamily="18" charset="0"/>
              </a:rPr>
              <a:t>．</a:t>
            </a:r>
            <a:r>
              <a:rPr lang="ja-JP" altLang="ja-JP" sz="2400" b="1" kern="100" dirty="0">
                <a:effectLst/>
                <a:latin typeface="HG丸ｺﾞｼｯｸM-PRO" panose="020F0600000000000000" pitchFamily="50" charset="-128"/>
                <a:ea typeface="HG丸ｺﾞｼｯｸM-PRO" panose="020F0600000000000000" pitchFamily="50" charset="-128"/>
                <a:cs typeface="Times New Roman" panose="02020603050405020304" pitchFamily="18" charset="0"/>
              </a:rPr>
              <a:t>アプリのアピールポイント</a:t>
            </a:r>
            <a:endParaRPr lang="en-US" altLang="ja-JP" sz="2400" b="1" kern="100" dirty="0">
              <a:latin typeface="HG丸ｺﾞｼｯｸM-PRO" panose="020F0600000000000000" pitchFamily="50" charset="-128"/>
              <a:ea typeface="HG丸ｺﾞｼｯｸM-PRO" panose="020F0600000000000000" pitchFamily="50" charset="-128"/>
              <a:cs typeface="Times New Roman" panose="02020603050405020304" pitchFamily="18" charset="0"/>
            </a:endParaRPr>
          </a:p>
          <a:p>
            <a:pPr marL="0" indent="0">
              <a:buNone/>
            </a:pPr>
            <a:r>
              <a:rPr lang="ja-JP" altLang="en-US"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rPr>
              <a:t>・既に経験している人が多数の</a:t>
            </a:r>
            <a:r>
              <a:rPr lang="en-US" altLang="ja-JP"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rPr>
              <a:t>SNS</a:t>
            </a:r>
            <a:r>
              <a:rPr lang="ja-JP" altLang="en-US" sz="1600" kern="100" dirty="0">
                <a:latin typeface="ＭＳ ゴシック" panose="020B0609070205080204" pitchFamily="49" charset="-128"/>
                <a:ea typeface="ＭＳ ゴシック" panose="020B0609070205080204" pitchFamily="49" charset="-128"/>
                <a:cs typeface="Times New Roman" panose="02020603050405020304" pitchFamily="18" charset="0"/>
              </a:rPr>
              <a:t>アプリ（使い慣れている）</a:t>
            </a:r>
            <a:endParaRPr lang="en-US" altLang="ja-JP" sz="1600" kern="100" dirty="0">
              <a:latin typeface="ＭＳ ゴシック" panose="020B0609070205080204" pitchFamily="49" charset="-128"/>
              <a:ea typeface="ＭＳ ゴシック" panose="020B0609070205080204" pitchFamily="49" charset="-128"/>
              <a:cs typeface="Times New Roman" panose="02020603050405020304" pitchFamily="18" charset="0"/>
            </a:endParaRPr>
          </a:p>
          <a:p>
            <a:pPr marL="0" indent="0">
              <a:buNone/>
            </a:pPr>
            <a:r>
              <a:rPr lang="ja-JP" altLang="en-US"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rPr>
              <a:t>・さまざまなことに応用が可能（教授への質問・授業参加学生へのアンケートなど搭載）</a:t>
            </a:r>
            <a:endParaRPr lang="en-US" altLang="ja-JP"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endParaRPr>
          </a:p>
          <a:p>
            <a:pPr marL="0" indent="0">
              <a:buNone/>
            </a:pPr>
            <a:endParaRPr lang="en-US" altLang="ja-JP"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endParaRPr>
          </a:p>
          <a:p>
            <a:pPr marL="0" indent="0">
              <a:buNone/>
            </a:pPr>
            <a:r>
              <a:rPr lang="en-US" altLang="ja-JP" sz="2400" b="1" kern="100" dirty="0">
                <a:effectLst/>
                <a:latin typeface="HG丸ｺﾞｼｯｸM-PRO" panose="020F0600000000000000" pitchFamily="50" charset="-128"/>
                <a:ea typeface="HG丸ｺﾞｼｯｸM-PRO" panose="020F0600000000000000" pitchFamily="50" charset="-128"/>
                <a:cs typeface="Times New Roman" panose="02020603050405020304" pitchFamily="18" charset="0"/>
              </a:rPr>
              <a:t>5</a:t>
            </a:r>
            <a:r>
              <a:rPr lang="ja-JP" altLang="en-US" sz="2400" b="1" kern="100" dirty="0">
                <a:effectLst/>
                <a:latin typeface="HG丸ｺﾞｼｯｸM-PRO" panose="020F0600000000000000" pitchFamily="50" charset="-128"/>
                <a:ea typeface="HG丸ｺﾞｼｯｸM-PRO" panose="020F0600000000000000" pitchFamily="50" charset="-128"/>
                <a:cs typeface="Times New Roman" panose="02020603050405020304" pitchFamily="18" charset="0"/>
              </a:rPr>
              <a:t>．</a:t>
            </a:r>
            <a:r>
              <a:rPr lang="ja-JP" altLang="ja-JP" sz="2400" b="1" kern="100" dirty="0">
                <a:effectLst/>
                <a:latin typeface="HG丸ｺﾞｼｯｸM-PRO" panose="020F0600000000000000" pitchFamily="50" charset="-128"/>
                <a:ea typeface="HG丸ｺﾞｼｯｸM-PRO" panose="020F0600000000000000" pitchFamily="50" charset="-128"/>
                <a:cs typeface="Times New Roman" panose="02020603050405020304" pitchFamily="18" charset="0"/>
              </a:rPr>
              <a:t>提案アプリに対する思い</a:t>
            </a:r>
          </a:p>
          <a:p>
            <a:pPr marL="0" indent="0">
              <a:buNone/>
            </a:pPr>
            <a:r>
              <a:rPr lang="ja-JP" altLang="ja-JP"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rPr>
              <a:t>・</a:t>
            </a:r>
            <a:r>
              <a:rPr lang="ja-JP" altLang="en-US"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rPr>
              <a:t>近年の大学生活が充実していない人はスマートフォンの利用時間が充実している学生よりも長いと出ている通り、そのスマートフォンを触る時間を充実した時間に変換してほしいという思いから、今回のアプリケーションの提案に至りました（第</a:t>
            </a:r>
            <a:r>
              <a:rPr lang="en-US" altLang="ja-JP"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rPr>
              <a:t>50</a:t>
            </a:r>
            <a:r>
              <a:rPr lang="ja-JP" altLang="en-US"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rPr>
              <a:t>回学生生活実態調査の概要報告より引用）。もちろん、現在すでに充実している学生にも使って欲しいです。共有していろんな人の価値観に触れることも狙いのひとつです。</a:t>
            </a:r>
            <a:endParaRPr lang="en-US" altLang="ja-JP"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66687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eiryo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Meiryo UI">
      <a:majorFont>
        <a:latin typeface="Yu Gothic"/>
        <a:ea typeface=""/>
        <a:cs typeface=""/>
      </a:majorFont>
      <a:minorFont>
        <a:latin typeface="Yu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iryoVTI" id="{3EF0B2FA-4C70-4C56-AE0C-16E6000BE750}" vid="{C80AAF17-7084-4B19-8ADF-AE8F46812F2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523</Words>
  <Application>Microsoft Office PowerPoint</Application>
  <PresentationFormat>ワイド画面</PresentationFormat>
  <Paragraphs>57</Paragraphs>
  <Slides>8</Slides>
  <Notes>4</Notes>
  <HiddenSlides>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8</vt:i4>
      </vt:variant>
    </vt:vector>
  </HeadingPairs>
  <TitlesOfParts>
    <vt:vector size="21" baseType="lpstr">
      <vt:lpstr>HGｺﾞｼｯｸE</vt:lpstr>
      <vt:lpstr>HG丸ｺﾞｼｯｸM-PRO</vt:lpstr>
      <vt:lpstr>ＭＳ ゴシック</vt:lpstr>
      <vt:lpstr>ＭＳ 明朝</vt:lpstr>
      <vt:lpstr>Yu Gothic Medium</vt:lpstr>
      <vt:lpstr>Meiryo</vt:lpstr>
      <vt:lpstr>游ゴシック</vt:lpstr>
      <vt:lpstr>游ゴシック</vt:lpstr>
      <vt:lpstr>游ゴシック Light</vt:lpstr>
      <vt:lpstr>Arial</vt:lpstr>
      <vt:lpstr>Wingdings</vt:lpstr>
      <vt:lpstr>MeiryoVTI</vt:lpstr>
      <vt:lpstr>Office テーマ</vt:lpstr>
      <vt:lpstr>チームR</vt:lpstr>
      <vt:lpstr>SNSアプリケーション</vt:lpstr>
      <vt:lpstr>クローズドSNS</vt:lpstr>
      <vt:lpstr>ブログ機能</vt:lpstr>
      <vt:lpstr>オープンチャット機能</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チームR</dc:title>
  <dc:creator>a b</dc:creator>
  <cp:lastModifiedBy>a b</cp:lastModifiedBy>
  <cp:revision>4</cp:revision>
  <dcterms:created xsi:type="dcterms:W3CDTF">2021-07-10T13:38:24Z</dcterms:created>
  <dcterms:modified xsi:type="dcterms:W3CDTF">2021-07-10T15:11:13Z</dcterms:modified>
</cp:coreProperties>
</file>