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492817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4086484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3334655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276891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3576642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4245693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2834626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14309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4846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143652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p:txBody>
          <a:bodyPr/>
          <a:lstStyle/>
          <a:p>
            <a:fld id="{65B929AA-80C1-4AAB-B076-05E378C357F4}" type="datetimeFigureOut">
              <a:rPr kumimoji="1" lang="ja-JP" altLang="en-US" smtClean="0"/>
              <a:t>2021/7/7</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2912217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B929AA-80C1-4AAB-B076-05E378C357F4}" type="datetimeFigureOut">
              <a:rPr kumimoji="1" lang="ja-JP" altLang="en-US" smtClean="0"/>
              <a:t>2021/7/7</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E2AEE6-BAAC-4EF1-A101-69ADB1AA4969}" type="slidenum">
              <a:rPr kumimoji="1" lang="ja-JP" altLang="en-US" smtClean="0"/>
              <a:t>‹#›</a:t>
            </a:fld>
            <a:endParaRPr kumimoji="1" lang="ja-JP" altLang="en-US"/>
          </a:p>
        </p:txBody>
      </p:sp>
    </p:spTree>
    <p:extLst>
      <p:ext uri="{BB962C8B-B14F-4D97-AF65-F5344CB8AC3E}">
        <p14:creationId xmlns:p14="http://schemas.microsoft.com/office/powerpoint/2010/main" val="3283089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smtClean="0"/>
              <a:t>チーム</a:t>
            </a:r>
            <a:r>
              <a:rPr kumimoji="1" lang="en-US" altLang="ja-JP" dirty="0" smtClean="0"/>
              <a:t>R</a:t>
            </a:r>
            <a:endParaRPr kumimoji="1" lang="ja-JP" altLang="en-US" dirty="0"/>
          </a:p>
        </p:txBody>
      </p:sp>
      <p:sp>
        <p:nvSpPr>
          <p:cNvPr id="3" name="サブタイトル 2"/>
          <p:cNvSpPr>
            <a:spLocks noGrp="1"/>
          </p:cNvSpPr>
          <p:nvPr>
            <p:ph type="subTitle" idx="1"/>
          </p:nvPr>
        </p:nvSpPr>
        <p:spPr/>
        <p:txBody>
          <a:bodyPr/>
          <a:lstStyle/>
          <a:p>
            <a:endParaRPr kumimoji="1" lang="ja-JP" altLang="en-US"/>
          </a:p>
        </p:txBody>
      </p:sp>
    </p:spTree>
    <p:extLst>
      <p:ext uri="{BB962C8B-B14F-4D97-AF65-F5344CB8AC3E}">
        <p14:creationId xmlns:p14="http://schemas.microsoft.com/office/powerpoint/2010/main" val="232354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目次</a:t>
            </a:r>
            <a:endParaRPr kumimoji="1" lang="ja-JP" altLang="en-US" dirty="0"/>
          </a:p>
        </p:txBody>
      </p:sp>
      <p:sp>
        <p:nvSpPr>
          <p:cNvPr id="3" name="コンテンツ プレースホルダー 2"/>
          <p:cNvSpPr>
            <a:spLocks noGrp="1"/>
          </p:cNvSpPr>
          <p:nvPr>
            <p:ph idx="1"/>
          </p:nvPr>
        </p:nvSpPr>
        <p:spPr/>
        <p:txBody>
          <a:bodyPr>
            <a:normAutofit/>
          </a:bodyPr>
          <a:lstStyle/>
          <a:p>
            <a:pPr marL="0" indent="0">
              <a:buNone/>
            </a:pPr>
            <a:r>
              <a:rPr kumimoji="1" lang="ja-JP" altLang="en-US" sz="2000" dirty="0" smtClean="0"/>
              <a:t>第 </a:t>
            </a:r>
            <a:r>
              <a:rPr kumimoji="1" lang="en-US" altLang="ja-JP" sz="2000" dirty="0" smtClean="0"/>
              <a:t>1</a:t>
            </a:r>
            <a:r>
              <a:rPr kumimoji="1" lang="ja-JP" altLang="en-US" sz="2000" dirty="0" smtClean="0"/>
              <a:t> 章　この研究の目的と方針</a:t>
            </a:r>
            <a:endParaRPr kumimoji="1" lang="en-US" altLang="ja-JP" sz="2000" dirty="0" smtClean="0"/>
          </a:p>
          <a:p>
            <a:pPr marL="0" indent="0">
              <a:buNone/>
            </a:pPr>
            <a:endParaRPr lang="en-US" altLang="ja-JP" sz="2000" dirty="0"/>
          </a:p>
          <a:p>
            <a:pPr marL="0" indent="0">
              <a:buNone/>
            </a:pPr>
            <a:r>
              <a:rPr lang="ja-JP" altLang="en-US" sz="2000" dirty="0" smtClean="0"/>
              <a:t>第 </a:t>
            </a:r>
            <a:r>
              <a:rPr lang="en-US" altLang="ja-JP" sz="2000" dirty="0" smtClean="0"/>
              <a:t>2</a:t>
            </a:r>
            <a:r>
              <a:rPr lang="ja-JP" altLang="en-US" sz="2000" dirty="0" smtClean="0"/>
              <a:t> 章　デザイン・ガイドラインについて</a:t>
            </a:r>
            <a:endParaRPr lang="en-US" altLang="ja-JP" sz="2000" dirty="0" smtClean="0"/>
          </a:p>
          <a:p>
            <a:pPr marL="0" indent="0">
              <a:buNone/>
            </a:pPr>
            <a:r>
              <a:rPr lang="ja-JP" altLang="en-US" sz="2000" dirty="0" smtClean="0"/>
              <a:t>　　</a:t>
            </a:r>
            <a:r>
              <a:rPr lang="en-US" altLang="ja-JP" sz="2000" dirty="0" smtClean="0"/>
              <a:t>2.1</a:t>
            </a:r>
            <a:r>
              <a:rPr lang="ja-JP" altLang="en-US" sz="2000" dirty="0" smtClean="0"/>
              <a:t>　</a:t>
            </a:r>
            <a:r>
              <a:rPr lang="en-US" altLang="ja-JP" sz="2000" dirty="0" smtClean="0"/>
              <a:t>Material Design.</a:t>
            </a:r>
          </a:p>
          <a:p>
            <a:pPr marL="0" indent="0">
              <a:buNone/>
            </a:pPr>
            <a:r>
              <a:rPr lang="ja-JP" altLang="en-US" sz="2000" dirty="0"/>
              <a:t>　</a:t>
            </a:r>
            <a:r>
              <a:rPr lang="ja-JP" altLang="en-US" sz="2000" dirty="0" smtClean="0"/>
              <a:t>　</a:t>
            </a:r>
            <a:r>
              <a:rPr lang="en-US" altLang="ja-JP" sz="2000" dirty="0" smtClean="0"/>
              <a:t>2.2</a:t>
            </a:r>
            <a:r>
              <a:rPr lang="ja-JP" altLang="en-US" sz="2000" dirty="0" smtClean="0"/>
              <a:t>　</a:t>
            </a:r>
            <a:r>
              <a:rPr lang="en-US" altLang="ja-JP" sz="2000" dirty="0" smtClean="0"/>
              <a:t>iOS Human Interface Guidelines.</a:t>
            </a:r>
          </a:p>
          <a:p>
            <a:pPr marL="0" indent="0">
              <a:buNone/>
            </a:pPr>
            <a:r>
              <a:rPr lang="ja-JP" altLang="en-US" sz="2000" dirty="0"/>
              <a:t>　</a:t>
            </a:r>
            <a:r>
              <a:rPr lang="ja-JP" altLang="en-US" sz="2000" dirty="0" smtClean="0"/>
              <a:t>　</a:t>
            </a:r>
            <a:r>
              <a:rPr lang="en-US" altLang="ja-JP" sz="2000" dirty="0" smtClean="0"/>
              <a:t>2.3</a:t>
            </a:r>
            <a:r>
              <a:rPr lang="ja-JP" altLang="en-US" sz="2000" dirty="0" smtClean="0"/>
              <a:t>　</a:t>
            </a:r>
            <a:r>
              <a:rPr lang="en-US" altLang="ja-JP" sz="2000" dirty="0" smtClean="0"/>
              <a:t>Microsoft Design.</a:t>
            </a:r>
          </a:p>
          <a:p>
            <a:pPr marL="0" indent="0">
              <a:buNone/>
            </a:pPr>
            <a:endParaRPr lang="en-US" altLang="ja-JP" sz="2000" dirty="0" smtClean="0"/>
          </a:p>
          <a:p>
            <a:pPr marL="0" indent="0">
              <a:buNone/>
            </a:pPr>
            <a:r>
              <a:rPr lang="ja-JP" altLang="en-US" sz="2000" dirty="0" smtClean="0"/>
              <a:t>第 </a:t>
            </a:r>
            <a:r>
              <a:rPr lang="en-US" altLang="ja-JP" sz="2000" dirty="0" smtClean="0"/>
              <a:t>3</a:t>
            </a:r>
            <a:r>
              <a:rPr lang="ja-JP" altLang="en-US" sz="2000" dirty="0" smtClean="0"/>
              <a:t> 章　現行サイトと改善サイト案の比較</a:t>
            </a:r>
            <a:endParaRPr lang="en-US" altLang="ja-JP" sz="2000" dirty="0" smtClean="0"/>
          </a:p>
          <a:p>
            <a:pPr marL="0" indent="0">
              <a:buNone/>
            </a:pPr>
            <a:endParaRPr lang="en-US" altLang="ja-JP" sz="2000" dirty="0" smtClean="0"/>
          </a:p>
          <a:p>
            <a:pPr marL="0" indent="0">
              <a:buNone/>
            </a:pPr>
            <a:r>
              <a:rPr lang="ja-JP" altLang="en-US" sz="2000" dirty="0" smtClean="0"/>
              <a:t>第 </a:t>
            </a:r>
            <a:r>
              <a:rPr lang="en-US" altLang="ja-JP" sz="2000" dirty="0" smtClean="0"/>
              <a:t>4</a:t>
            </a:r>
            <a:r>
              <a:rPr lang="ja-JP" altLang="en-US" sz="2000" dirty="0" smtClean="0"/>
              <a:t> 章　調査結果の考察と展望</a:t>
            </a:r>
            <a:endParaRPr lang="en-US" altLang="ja-JP" sz="2000" dirty="0"/>
          </a:p>
        </p:txBody>
      </p:sp>
    </p:spTree>
    <p:extLst>
      <p:ext uri="{BB962C8B-B14F-4D97-AF65-F5344CB8AC3E}">
        <p14:creationId xmlns:p14="http://schemas.microsoft.com/office/powerpoint/2010/main" val="351008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第 </a:t>
            </a:r>
            <a:r>
              <a:rPr kumimoji="1" lang="en-US" altLang="ja-JP" dirty="0" smtClean="0"/>
              <a:t>1 </a:t>
            </a:r>
            <a:r>
              <a:rPr kumimoji="1" lang="ja-JP" altLang="en-US" dirty="0" smtClean="0"/>
              <a:t>章　研究の目的と方針</a:t>
            </a:r>
            <a:endParaRPr kumimoji="1" lang="ja-JP" altLang="en-US" dirty="0"/>
          </a:p>
        </p:txBody>
      </p:sp>
      <p:sp>
        <p:nvSpPr>
          <p:cNvPr id="3" name="コンテンツ プレースホルダー 2"/>
          <p:cNvSpPr>
            <a:spLocks noGrp="1"/>
          </p:cNvSpPr>
          <p:nvPr>
            <p:ph idx="1"/>
          </p:nvPr>
        </p:nvSpPr>
        <p:spPr/>
        <p:txBody>
          <a:bodyPr/>
          <a:lstStyle/>
          <a:p>
            <a:r>
              <a:rPr lang="ja-JP" altLang="ja-JP" dirty="0"/>
              <a:t>本学に設置されているポータルサイトが</a:t>
            </a:r>
            <a:r>
              <a:rPr lang="en-US" altLang="ja-JP" dirty="0"/>
              <a:t>10</a:t>
            </a:r>
            <a:r>
              <a:rPr lang="ja-JP" altLang="ja-JP" dirty="0"/>
              <a:t>年以上前のもので、学校と生徒間をつなぐものであるにもかかわらず画面の使いにくさについて指摘されている。このため、実際、どのような問題があるのかを把握する必要性を感じた。</a:t>
            </a:r>
            <a:endParaRPr lang="en-US" altLang="ja-JP" dirty="0" smtClean="0"/>
          </a:p>
          <a:p>
            <a:r>
              <a:rPr lang="ja-JP" altLang="ja-JP" dirty="0"/>
              <a:t>本研究では、学生などを対象とする利用者インターフェースの問題点調査等を通じて、問題点がどこにあるのか、どのようにして改善すべきなのかを述べ、実際にシステム設計・</a:t>
            </a:r>
            <a:r>
              <a:rPr lang="en-US" altLang="ja-JP" dirty="0"/>
              <a:t>UI</a:t>
            </a:r>
            <a:r>
              <a:rPr lang="ja-JP" altLang="ja-JP" dirty="0"/>
              <a:t>設計を行い、実装まで展開</a:t>
            </a:r>
            <a:r>
              <a:rPr lang="ja-JP" altLang="ja-JP" dirty="0" smtClean="0"/>
              <a:t>する</a:t>
            </a:r>
            <a:r>
              <a:rPr lang="ja-JP" altLang="en-US" dirty="0" smtClean="0"/>
              <a:t>予定である</a:t>
            </a:r>
            <a:r>
              <a:rPr lang="ja-JP" altLang="ja-JP" dirty="0" smtClean="0"/>
              <a:t>。</a:t>
            </a:r>
            <a:endParaRPr lang="en-US" altLang="ja-JP" dirty="0" smtClean="0"/>
          </a:p>
          <a:p>
            <a:endParaRPr kumimoji="1" lang="ja-JP" altLang="en-US" dirty="0"/>
          </a:p>
        </p:txBody>
      </p:sp>
    </p:spTree>
    <p:extLst>
      <p:ext uri="{BB962C8B-B14F-4D97-AF65-F5344CB8AC3E}">
        <p14:creationId xmlns:p14="http://schemas.microsoft.com/office/powerpoint/2010/main" val="2939250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199" y="365125"/>
            <a:ext cx="11040687" cy="1325563"/>
          </a:xfrm>
        </p:spPr>
        <p:txBody>
          <a:bodyPr/>
          <a:lstStyle/>
          <a:p>
            <a:r>
              <a:rPr kumimoji="1" lang="ja-JP" altLang="en-US" dirty="0" smtClean="0"/>
              <a:t>第 </a:t>
            </a:r>
            <a:r>
              <a:rPr kumimoji="1" lang="en-US" altLang="ja-JP" dirty="0" smtClean="0"/>
              <a:t>2 </a:t>
            </a:r>
            <a:r>
              <a:rPr kumimoji="1" lang="ja-JP" altLang="en-US" dirty="0" smtClean="0"/>
              <a:t>章　</a:t>
            </a:r>
            <a:r>
              <a:rPr lang="ja-JP" altLang="en-US" dirty="0"/>
              <a:t>デザイン・ガイドラインについて</a:t>
            </a:r>
            <a:endParaRPr kumimoji="1" lang="ja-JP" altLang="en-US" dirty="0"/>
          </a:p>
        </p:txBody>
      </p:sp>
      <p:sp>
        <p:nvSpPr>
          <p:cNvPr id="3" name="コンテンツ プレースホルダー 2"/>
          <p:cNvSpPr>
            <a:spLocks noGrp="1"/>
          </p:cNvSpPr>
          <p:nvPr>
            <p:ph idx="1"/>
          </p:nvPr>
        </p:nvSpPr>
        <p:spPr/>
        <p:txBody>
          <a:bodyPr/>
          <a:lstStyle/>
          <a:p>
            <a:pPr marL="0" indent="0">
              <a:buNone/>
            </a:pPr>
            <a:r>
              <a:rPr lang="ja-JP" altLang="en-US" dirty="0" smtClean="0"/>
              <a:t>・</a:t>
            </a:r>
            <a:r>
              <a:rPr lang="en-US" altLang="ja-JP" dirty="0" smtClean="0"/>
              <a:t>Material Design</a:t>
            </a:r>
            <a:endParaRPr lang="en-US" altLang="ja-JP" dirty="0"/>
          </a:p>
          <a:p>
            <a:pPr marL="0" indent="0">
              <a:buNone/>
            </a:pPr>
            <a:r>
              <a:rPr lang="ja-JP" altLang="en-US" dirty="0" smtClean="0"/>
              <a:t>・</a:t>
            </a:r>
            <a:r>
              <a:rPr lang="en-US" altLang="ja-JP" dirty="0" smtClean="0"/>
              <a:t>iOS </a:t>
            </a:r>
            <a:r>
              <a:rPr lang="en-US" altLang="ja-JP" dirty="0"/>
              <a:t>Human Interface </a:t>
            </a:r>
            <a:r>
              <a:rPr lang="en-US" altLang="ja-JP" dirty="0" smtClean="0"/>
              <a:t>Guidelines</a:t>
            </a:r>
          </a:p>
          <a:p>
            <a:pPr marL="0" indent="0">
              <a:buNone/>
            </a:pPr>
            <a:r>
              <a:rPr lang="ja-JP" altLang="en-US" dirty="0"/>
              <a:t>・</a:t>
            </a:r>
            <a:r>
              <a:rPr lang="en-US" altLang="ja-JP" dirty="0" smtClean="0"/>
              <a:t>Microsoft Design</a:t>
            </a:r>
          </a:p>
          <a:p>
            <a:pPr marL="0" indent="0">
              <a:buNone/>
            </a:pPr>
            <a:r>
              <a:rPr lang="ja-JP" altLang="en-US" dirty="0"/>
              <a:t>　</a:t>
            </a:r>
            <a:r>
              <a:rPr lang="ja-JP" altLang="en-US" dirty="0" smtClean="0"/>
              <a:t>について説明。</a:t>
            </a:r>
            <a:endParaRPr lang="en-US" altLang="ja-JP" dirty="0"/>
          </a:p>
          <a:p>
            <a:endParaRPr kumimoji="1" lang="ja-JP" altLang="en-US" dirty="0"/>
          </a:p>
        </p:txBody>
      </p:sp>
    </p:spTree>
    <p:extLst>
      <p:ext uri="{BB962C8B-B14F-4D97-AF65-F5344CB8AC3E}">
        <p14:creationId xmlns:p14="http://schemas.microsoft.com/office/powerpoint/2010/main" val="15402770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1097288" cy="1325563"/>
          </a:xfrm>
        </p:spPr>
        <p:txBody>
          <a:bodyPr>
            <a:normAutofit/>
          </a:bodyPr>
          <a:lstStyle/>
          <a:p>
            <a:r>
              <a:rPr lang="ja-JP" altLang="en-US" dirty="0"/>
              <a:t>第 </a:t>
            </a:r>
            <a:r>
              <a:rPr lang="en-US" altLang="ja-JP" dirty="0" smtClean="0"/>
              <a:t>3 </a:t>
            </a:r>
            <a:r>
              <a:rPr lang="ja-JP" altLang="en-US" dirty="0" smtClean="0"/>
              <a:t>章　</a:t>
            </a:r>
            <a:r>
              <a:rPr lang="ja-JP" altLang="en-US" dirty="0"/>
              <a:t>現行サイトと改善サイト案の</a:t>
            </a:r>
            <a:r>
              <a:rPr lang="ja-JP" altLang="en-US" dirty="0" smtClean="0"/>
              <a:t>比較</a:t>
            </a:r>
            <a:endParaRPr kumimoji="1" lang="ja-JP" altLang="en-US" dirty="0"/>
          </a:p>
        </p:txBody>
      </p:sp>
      <p:sp>
        <p:nvSpPr>
          <p:cNvPr id="4" name="テキスト プレースホルダー 3"/>
          <p:cNvSpPr>
            <a:spLocks noGrp="1"/>
          </p:cNvSpPr>
          <p:nvPr>
            <p:ph type="body" idx="1"/>
          </p:nvPr>
        </p:nvSpPr>
        <p:spPr/>
        <p:txBody>
          <a:bodyPr/>
          <a:lstStyle/>
          <a:p>
            <a:r>
              <a:rPr kumimoji="1" lang="ja-JP" altLang="en-US" dirty="0" smtClean="0"/>
              <a:t>現在のポータルサイト</a:t>
            </a:r>
            <a:endParaRPr kumimoji="1" lang="ja-JP" altLang="en-US" dirty="0"/>
          </a:p>
        </p:txBody>
      </p:sp>
      <p:pic>
        <p:nvPicPr>
          <p:cNvPr id="8" name="コンテンツ プレースホルダー 7"/>
          <p:cNvPicPr>
            <a:picLocks noGrp="1" noChangeAspect="1"/>
          </p:cNvPicPr>
          <p:nvPr>
            <p:ph sz="half" idx="2"/>
          </p:nvPr>
        </p:nvPicPr>
        <p:blipFill>
          <a:blip r:embed="rId2"/>
          <a:stretch>
            <a:fillRect/>
          </a:stretch>
        </p:blipFill>
        <p:spPr>
          <a:xfrm>
            <a:off x="839788" y="3036917"/>
            <a:ext cx="5157787" cy="2620903"/>
          </a:xfrm>
          <a:prstGeom prst="rect">
            <a:avLst/>
          </a:prstGeom>
        </p:spPr>
      </p:pic>
      <p:sp>
        <p:nvSpPr>
          <p:cNvPr id="6" name="テキスト プレースホルダー 5"/>
          <p:cNvSpPr>
            <a:spLocks noGrp="1"/>
          </p:cNvSpPr>
          <p:nvPr>
            <p:ph type="body" sz="quarter" idx="3"/>
          </p:nvPr>
        </p:nvSpPr>
        <p:spPr/>
        <p:txBody>
          <a:bodyPr/>
          <a:lstStyle/>
          <a:p>
            <a:r>
              <a:rPr kumimoji="1" lang="ja-JP" altLang="en-US" dirty="0" smtClean="0"/>
              <a:t>ポータルサイト改善案</a:t>
            </a:r>
            <a:endParaRPr kumimoji="1" lang="ja-JP" altLang="en-US" dirty="0"/>
          </a:p>
        </p:txBody>
      </p:sp>
      <p:sp>
        <p:nvSpPr>
          <p:cNvPr id="7" name="コンテンツ プレースホルダー 6"/>
          <p:cNvSpPr>
            <a:spLocks noGrp="1"/>
          </p:cNvSpPr>
          <p:nvPr>
            <p:ph sz="quarter" idx="4"/>
          </p:nvPr>
        </p:nvSpPr>
        <p:spPr/>
        <p:txBody>
          <a:bodyPr/>
          <a:lstStyle/>
          <a:p>
            <a:r>
              <a:rPr kumimoji="1" lang="ja-JP" altLang="en-US" dirty="0" smtClean="0"/>
              <a:t>比較しながら箇所を説明</a:t>
            </a:r>
            <a:endParaRPr kumimoji="1" lang="en-US" altLang="ja-JP" dirty="0" smtClean="0"/>
          </a:p>
          <a:p>
            <a:r>
              <a:rPr lang="ja-JP" altLang="en-US" dirty="0"/>
              <a:t>複数</a:t>
            </a:r>
            <a:r>
              <a:rPr lang="ja-JP" altLang="en-US" dirty="0" smtClean="0"/>
              <a:t>のパネル</a:t>
            </a:r>
            <a:endParaRPr lang="en-US" altLang="ja-JP" dirty="0" smtClean="0"/>
          </a:p>
          <a:p>
            <a:r>
              <a:rPr kumimoji="1" lang="ja-JP" altLang="en-US" dirty="0" smtClean="0"/>
              <a:t>マテリアルデザインを使い</a:t>
            </a:r>
            <a:r>
              <a:rPr kumimoji="1" lang="en-US" altLang="ja-JP" dirty="0" smtClean="0"/>
              <a:t>UI</a:t>
            </a:r>
            <a:r>
              <a:rPr kumimoji="1" lang="ja-JP" altLang="en-US" dirty="0" smtClean="0"/>
              <a:t>デザイン設計</a:t>
            </a:r>
            <a:endParaRPr kumimoji="1" lang="en-US" altLang="ja-JP" dirty="0" smtClean="0"/>
          </a:p>
          <a:p>
            <a:endParaRPr kumimoji="1" lang="ja-JP" altLang="en-US" dirty="0"/>
          </a:p>
        </p:txBody>
      </p:sp>
    </p:spTree>
    <p:extLst>
      <p:ext uri="{BB962C8B-B14F-4D97-AF65-F5344CB8AC3E}">
        <p14:creationId xmlns:p14="http://schemas.microsoft.com/office/powerpoint/2010/main" val="34754673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第 </a:t>
            </a:r>
            <a:r>
              <a:rPr lang="en-US" altLang="ja-JP" dirty="0"/>
              <a:t>4 </a:t>
            </a:r>
            <a:r>
              <a:rPr lang="ja-JP" altLang="en-US" dirty="0"/>
              <a:t>章　</a:t>
            </a:r>
            <a:r>
              <a:rPr lang="ja-JP" altLang="en-US" dirty="0" smtClean="0"/>
              <a:t>調査結果の考察と展望</a:t>
            </a:r>
            <a:endParaRPr kumimoji="1" lang="ja-JP" altLang="en-US" dirty="0"/>
          </a:p>
        </p:txBody>
      </p:sp>
      <p:sp>
        <p:nvSpPr>
          <p:cNvPr id="7" name="コンテンツ プレースホルダー 6"/>
          <p:cNvSpPr>
            <a:spLocks noGrp="1"/>
          </p:cNvSpPr>
          <p:nvPr>
            <p:ph idx="1"/>
          </p:nvPr>
        </p:nvSpPr>
        <p:spPr/>
        <p:txBody>
          <a:bodyPr/>
          <a:lstStyle/>
          <a:p>
            <a:r>
              <a:rPr kumimoji="1" lang="ja-JP" altLang="en-US" dirty="0" smtClean="0"/>
              <a:t>インタビューや調査の結果から</a:t>
            </a:r>
            <a:r>
              <a:rPr kumimoji="1" lang="en-US" altLang="ja-JP" dirty="0" smtClean="0"/>
              <a:t>2007</a:t>
            </a:r>
            <a:r>
              <a:rPr kumimoji="1" lang="ja-JP" altLang="en-US" dirty="0" smtClean="0"/>
              <a:t>年に制作された</a:t>
            </a:r>
            <a:r>
              <a:rPr kumimoji="1" lang="en-US" altLang="ja-JP" dirty="0" smtClean="0"/>
              <a:t>『</a:t>
            </a:r>
            <a:r>
              <a:rPr kumimoji="1" lang="ja-JP" altLang="en-US" dirty="0" smtClean="0"/>
              <a:t>無限大キャンパス</a:t>
            </a:r>
            <a:r>
              <a:rPr kumimoji="1" lang="en-US" altLang="ja-JP" dirty="0" smtClean="0"/>
              <a:t>』</a:t>
            </a:r>
            <a:r>
              <a:rPr lang="ja-JP" altLang="en-US" dirty="0" smtClean="0"/>
              <a:t>のデザインは、現在のユーザ（学生）にとって良い</a:t>
            </a:r>
            <a:r>
              <a:rPr lang="en-US" altLang="ja-JP" dirty="0" smtClean="0"/>
              <a:t>UI</a:t>
            </a:r>
            <a:r>
              <a:rPr lang="ja-JP" altLang="en-US" dirty="0" smtClean="0"/>
              <a:t>とは言えず、問題があると考えられる。</a:t>
            </a:r>
            <a:endParaRPr lang="en-US" altLang="ja-JP" dirty="0" smtClean="0"/>
          </a:p>
          <a:p>
            <a:endParaRPr lang="en-US" altLang="ja-JP" dirty="0" smtClean="0"/>
          </a:p>
          <a:p>
            <a:r>
              <a:rPr kumimoji="1" lang="ja-JP" altLang="en-US" dirty="0"/>
              <a:t>安定性</a:t>
            </a:r>
            <a:r>
              <a:rPr kumimoji="1" lang="ja-JP" altLang="en-US" dirty="0" smtClean="0"/>
              <a:t>を保つことを重視されており、頻繁に</a:t>
            </a:r>
            <a:r>
              <a:rPr lang="ja-JP" altLang="en-US" dirty="0" smtClean="0"/>
              <a:t>アップデートすることが難しくなっていることがわかる。</a:t>
            </a:r>
            <a:endParaRPr lang="en-US" altLang="ja-JP" dirty="0" smtClean="0"/>
          </a:p>
          <a:p>
            <a:endParaRPr lang="en-US" altLang="ja-JP" dirty="0" smtClean="0"/>
          </a:p>
          <a:p>
            <a:r>
              <a:rPr kumimoji="1" lang="ja-JP" altLang="en-US" dirty="0"/>
              <a:t>上記</a:t>
            </a:r>
            <a:r>
              <a:rPr kumimoji="1" lang="ja-JP" altLang="en-US" dirty="0" smtClean="0"/>
              <a:t>のこと</a:t>
            </a:r>
            <a:r>
              <a:rPr lang="ja-JP" altLang="en-US" dirty="0" smtClean="0"/>
              <a:t>にも着目したデザイン・ガイドラインの作成も視野に入れるべきではないか。</a:t>
            </a:r>
            <a:endParaRPr lang="en-US" altLang="ja-JP" dirty="0" smtClean="0"/>
          </a:p>
        </p:txBody>
      </p:sp>
    </p:spTree>
    <p:extLst>
      <p:ext uri="{BB962C8B-B14F-4D97-AF65-F5344CB8AC3E}">
        <p14:creationId xmlns:p14="http://schemas.microsoft.com/office/powerpoint/2010/main" val="47790424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126</TotalTime>
  <Words>338</Words>
  <Application>Microsoft Office PowerPoint</Application>
  <PresentationFormat>ワイド画面</PresentationFormat>
  <Paragraphs>32</Paragraphs>
  <Slides>6</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6</vt:i4>
      </vt:variant>
    </vt:vector>
  </HeadingPairs>
  <TitlesOfParts>
    <vt:vector size="10" baseType="lpstr">
      <vt:lpstr>游ゴシック</vt:lpstr>
      <vt:lpstr>游ゴシック Light</vt:lpstr>
      <vt:lpstr>Arial</vt:lpstr>
      <vt:lpstr>Office テーマ</vt:lpstr>
      <vt:lpstr>チームR</vt:lpstr>
      <vt:lpstr>目次</vt:lpstr>
      <vt:lpstr>第 1 章　研究の目的と方針</vt:lpstr>
      <vt:lpstr>第 2 章　デザイン・ガイドラインについて</vt:lpstr>
      <vt:lpstr>第 3 章　現行サイトと改善サイト案の比較</vt:lpstr>
      <vt:lpstr>第 4 章　調査結果の考察と展望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チームR</dc:title>
  <dc:creator>樫本　昌哉</dc:creator>
  <cp:lastModifiedBy>樫本　昌哉</cp:lastModifiedBy>
  <cp:revision>4</cp:revision>
  <dcterms:created xsi:type="dcterms:W3CDTF">2021-07-07T00:45:07Z</dcterms:created>
  <dcterms:modified xsi:type="dcterms:W3CDTF">2021-07-07T02:51:23Z</dcterms:modified>
</cp:coreProperties>
</file>