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74" r:id="rId2"/>
  </p:sldMasterIdLst>
  <p:notesMasterIdLst>
    <p:notesMasterId r:id="rId13"/>
  </p:notesMasterIdLst>
  <p:sldIdLst>
    <p:sldId id="256" r:id="rId3"/>
    <p:sldId id="257" r:id="rId4"/>
    <p:sldId id="258" r:id="rId5"/>
    <p:sldId id="264" r:id="rId6"/>
    <p:sldId id="259" r:id="rId7"/>
    <p:sldId id="265" r:id="rId8"/>
    <p:sldId id="260" r:id="rId9"/>
    <p:sldId id="261" r:id="rId10"/>
    <p:sldId id="262" r:id="rId11"/>
    <p:sldId id="263"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38C5F2-1D4C-45F0-8915-82718ABCC0D4}" v="303" dt="2021-07-12T00:58:11.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19"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b" userId="9c1a27bca185ed6c" providerId="LiveId" clId="{BC38C5F2-1D4C-45F0-8915-82718ABCC0D4}"/>
    <pc:docChg chg="undo custSel addSld delSld modSld">
      <pc:chgData name="a b" userId="9c1a27bca185ed6c" providerId="LiveId" clId="{BC38C5F2-1D4C-45F0-8915-82718ABCC0D4}" dt="2021-07-12T00:58:11.176" v="1835"/>
      <pc:docMkLst>
        <pc:docMk/>
      </pc:docMkLst>
      <pc:sldChg chg="modSp mod">
        <pc:chgData name="a b" userId="9c1a27bca185ed6c" providerId="LiveId" clId="{BC38C5F2-1D4C-45F0-8915-82718ABCC0D4}" dt="2021-07-10T16:24:13.499" v="1570" actId="20577"/>
        <pc:sldMkLst>
          <pc:docMk/>
          <pc:sldMk cId="1985342738" sldId="256"/>
        </pc:sldMkLst>
        <pc:spChg chg="mod">
          <ac:chgData name="a b" userId="9c1a27bca185ed6c" providerId="LiveId" clId="{BC38C5F2-1D4C-45F0-8915-82718ABCC0D4}" dt="2021-07-10T16:24:13.499" v="1570" actId="20577"/>
          <ac:spMkLst>
            <pc:docMk/>
            <pc:sldMk cId="1985342738" sldId="256"/>
            <ac:spMk id="3" creationId="{80086EEA-EBB0-46F8-880D-A73180ADB2FC}"/>
          </ac:spMkLst>
        </pc:spChg>
      </pc:sldChg>
      <pc:sldChg chg="modSp mod">
        <pc:chgData name="a b" userId="9c1a27bca185ed6c" providerId="LiveId" clId="{BC38C5F2-1D4C-45F0-8915-82718ABCC0D4}" dt="2021-07-12T00:33:42.422" v="1636" actId="20577"/>
        <pc:sldMkLst>
          <pc:docMk/>
          <pc:sldMk cId="3824720593" sldId="257"/>
        </pc:sldMkLst>
        <pc:spChg chg="mod">
          <ac:chgData name="a b" userId="9c1a27bca185ed6c" providerId="LiveId" clId="{BC38C5F2-1D4C-45F0-8915-82718ABCC0D4}" dt="2021-07-12T00:33:42.422" v="1636" actId="20577"/>
          <ac:spMkLst>
            <pc:docMk/>
            <pc:sldMk cId="3824720593" sldId="257"/>
            <ac:spMk id="4" creationId="{3E02AF5E-5CF2-4109-AF3C-E429E7F47277}"/>
          </ac:spMkLst>
        </pc:spChg>
      </pc:sldChg>
      <pc:sldChg chg="addSp delSp modSp mod modNotesTx">
        <pc:chgData name="a b" userId="9c1a27bca185ed6c" providerId="LiveId" clId="{BC38C5F2-1D4C-45F0-8915-82718ABCC0D4}" dt="2021-07-12T00:45:45.823" v="1758"/>
        <pc:sldMkLst>
          <pc:docMk/>
          <pc:sldMk cId="1825419244" sldId="258"/>
        </pc:sldMkLst>
        <pc:picChg chg="add del mod">
          <ac:chgData name="a b" userId="9c1a27bca185ed6c" providerId="LiveId" clId="{BC38C5F2-1D4C-45F0-8915-82718ABCC0D4}" dt="2021-07-12T00:44:13.131" v="1741" actId="478"/>
          <ac:picMkLst>
            <pc:docMk/>
            <pc:sldMk cId="1825419244" sldId="258"/>
            <ac:picMk id="9" creationId="{B46AEF39-77DA-4B98-935B-13A0AFE3B461}"/>
          </ac:picMkLst>
        </pc:picChg>
      </pc:sldChg>
      <pc:sldChg chg="addSp delSp modSp mod modAnim modNotesTx">
        <pc:chgData name="a b" userId="9c1a27bca185ed6c" providerId="LiveId" clId="{BC38C5F2-1D4C-45F0-8915-82718ABCC0D4}" dt="2021-07-12T00:46:04.583" v="1759"/>
        <pc:sldMkLst>
          <pc:docMk/>
          <pc:sldMk cId="127534354" sldId="259"/>
        </pc:sldMkLst>
        <pc:spChg chg="mod">
          <ac:chgData name="a b" userId="9c1a27bca185ed6c" providerId="LiveId" clId="{BC38C5F2-1D4C-45F0-8915-82718ABCC0D4}" dt="2021-07-10T15:09:23.366" v="1381" actId="20577"/>
          <ac:spMkLst>
            <pc:docMk/>
            <pc:sldMk cId="127534354" sldId="259"/>
            <ac:spMk id="7" creationId="{99ABD0D7-9E9E-4AE5-A2EF-B613ECEB9F38}"/>
          </ac:spMkLst>
        </pc:spChg>
        <pc:picChg chg="add del mod">
          <ac:chgData name="a b" userId="9c1a27bca185ed6c" providerId="LiveId" clId="{BC38C5F2-1D4C-45F0-8915-82718ABCC0D4}" dt="2021-07-12T00:35:49.658" v="1644" actId="478"/>
          <ac:picMkLst>
            <pc:docMk/>
            <pc:sldMk cId="127534354" sldId="259"/>
            <ac:picMk id="1026" creationId="{AB5FB5C2-2E88-44E6-B248-55F34112A13A}"/>
          </ac:picMkLst>
        </pc:picChg>
        <pc:picChg chg="add del mod">
          <ac:chgData name="a b" userId="9c1a27bca185ed6c" providerId="LiveId" clId="{BC38C5F2-1D4C-45F0-8915-82718ABCC0D4}" dt="2021-07-12T00:37:56.268" v="1651" actId="478"/>
          <ac:picMkLst>
            <pc:docMk/>
            <pc:sldMk cId="127534354" sldId="259"/>
            <ac:picMk id="1028" creationId="{5FEDE91E-FA2B-4048-AE72-1A9E4A6BF0AB}"/>
          </ac:picMkLst>
        </pc:picChg>
      </pc:sldChg>
      <pc:sldChg chg="modSp modAnim">
        <pc:chgData name="a b" userId="9c1a27bca185ed6c" providerId="LiveId" clId="{BC38C5F2-1D4C-45F0-8915-82718ABCC0D4}" dt="2021-07-12T00:55:45.615" v="1812" actId="20577"/>
        <pc:sldMkLst>
          <pc:docMk/>
          <pc:sldMk cId="1840860865" sldId="260"/>
        </pc:sldMkLst>
        <pc:spChg chg="mod">
          <ac:chgData name="a b" userId="9c1a27bca185ed6c" providerId="LiveId" clId="{BC38C5F2-1D4C-45F0-8915-82718ABCC0D4}" dt="2021-07-12T00:55:45.615" v="1812" actId="20577"/>
          <ac:spMkLst>
            <pc:docMk/>
            <pc:sldMk cId="1840860865" sldId="260"/>
            <ac:spMk id="7" creationId="{99ABD0D7-9E9E-4AE5-A2EF-B613ECEB9F38}"/>
          </ac:spMkLst>
        </pc:spChg>
      </pc:sldChg>
      <pc:sldChg chg="addSp delSp modSp mod setBg modAnim">
        <pc:chgData name="a b" userId="9c1a27bca185ed6c" providerId="LiveId" clId="{BC38C5F2-1D4C-45F0-8915-82718ABCC0D4}" dt="2021-07-12T00:58:11.176" v="1835"/>
        <pc:sldMkLst>
          <pc:docMk/>
          <pc:sldMk cId="3888649120" sldId="262"/>
        </pc:sldMkLst>
        <pc:spChg chg="mod">
          <ac:chgData name="a b" userId="9c1a27bca185ed6c" providerId="LiveId" clId="{BC38C5F2-1D4C-45F0-8915-82718ABCC0D4}" dt="2021-07-10T14:57:54.482" v="652" actId="113"/>
          <ac:spMkLst>
            <pc:docMk/>
            <pc:sldMk cId="3888649120" sldId="262"/>
            <ac:spMk id="3" creationId="{38A6B733-F50C-4AB0-9639-CA2C9DEBB90A}"/>
          </ac:spMkLst>
        </pc:spChg>
        <pc:spChg chg="add del">
          <ac:chgData name="a b" userId="9c1a27bca185ed6c" providerId="LiveId" clId="{BC38C5F2-1D4C-45F0-8915-82718ABCC0D4}" dt="2021-07-10T14:48:22.374" v="189" actId="26606"/>
          <ac:spMkLst>
            <pc:docMk/>
            <pc:sldMk cId="3888649120" sldId="262"/>
            <ac:spMk id="8" creationId="{2B566528-1B12-4246-9431-5C2D7D081168}"/>
          </ac:spMkLst>
        </pc:spChg>
        <pc:spChg chg="add del">
          <ac:chgData name="a b" userId="9c1a27bca185ed6c" providerId="LiveId" clId="{BC38C5F2-1D4C-45F0-8915-82718ABCC0D4}" dt="2021-07-10T14:48:22.374" v="189" actId="26606"/>
          <ac:spMkLst>
            <pc:docMk/>
            <pc:sldMk cId="3888649120" sldId="262"/>
            <ac:spMk id="10" creationId="{2E80C965-DB6D-4F81-9E9E-B027384D0BD6}"/>
          </ac:spMkLst>
        </pc:spChg>
        <pc:spChg chg="add del">
          <ac:chgData name="a b" userId="9c1a27bca185ed6c" providerId="LiveId" clId="{BC38C5F2-1D4C-45F0-8915-82718ABCC0D4}" dt="2021-07-10T14:48:22.374" v="189" actId="26606"/>
          <ac:spMkLst>
            <pc:docMk/>
            <pc:sldMk cId="3888649120" sldId="262"/>
            <ac:spMk id="12" creationId="{A580F890-B085-4E95-96AA-55AEBEC5CE6E}"/>
          </ac:spMkLst>
        </pc:spChg>
        <pc:spChg chg="add del">
          <ac:chgData name="a b" userId="9c1a27bca185ed6c" providerId="LiveId" clId="{BC38C5F2-1D4C-45F0-8915-82718ABCC0D4}" dt="2021-07-10T14:48:22.374" v="189" actId="26606"/>
          <ac:spMkLst>
            <pc:docMk/>
            <pc:sldMk cId="3888649120" sldId="262"/>
            <ac:spMk id="14" creationId="{D3F51FEB-38FB-4F6C-9F7B-2F2AFAB65463}"/>
          </ac:spMkLst>
        </pc:spChg>
        <pc:spChg chg="add del">
          <ac:chgData name="a b" userId="9c1a27bca185ed6c" providerId="LiveId" clId="{BC38C5F2-1D4C-45F0-8915-82718ABCC0D4}" dt="2021-07-10T14:48:22.374" v="189" actId="26606"/>
          <ac:spMkLst>
            <pc:docMk/>
            <pc:sldMk cId="3888649120" sldId="262"/>
            <ac:spMk id="16" creationId="{1E547BA6-BAE0-43BB-A7CA-60F69CE252F0}"/>
          </ac:spMkLst>
        </pc:spChg>
        <pc:spChg chg="add">
          <ac:chgData name="a b" userId="9c1a27bca185ed6c" providerId="LiveId" clId="{BC38C5F2-1D4C-45F0-8915-82718ABCC0D4}" dt="2021-07-10T14:48:22.440" v="190" actId="26606"/>
          <ac:spMkLst>
            <pc:docMk/>
            <pc:sldMk cId="3888649120" sldId="262"/>
            <ac:spMk id="18" creationId="{84697CDA-BDB7-4883-B48B-1D4EDB2F0E93}"/>
          </ac:spMkLst>
        </pc:spChg>
        <pc:spChg chg="add">
          <ac:chgData name="a b" userId="9c1a27bca185ed6c" providerId="LiveId" clId="{BC38C5F2-1D4C-45F0-8915-82718ABCC0D4}" dt="2021-07-10T14:48:22.440" v="190" actId="26606"/>
          <ac:spMkLst>
            <pc:docMk/>
            <pc:sldMk cId="3888649120" sldId="262"/>
            <ac:spMk id="19" creationId="{EB791652-581E-452C-B970-B3C48D4A999A}"/>
          </ac:spMkLst>
        </pc:spChg>
        <pc:spChg chg="add">
          <ac:chgData name="a b" userId="9c1a27bca185ed6c" providerId="LiveId" clId="{BC38C5F2-1D4C-45F0-8915-82718ABCC0D4}" dt="2021-07-10T14:48:22.440" v="190" actId="26606"/>
          <ac:spMkLst>
            <pc:docMk/>
            <pc:sldMk cId="3888649120" sldId="262"/>
            <ac:spMk id="20" creationId="{0DC0EC46-2230-4728-856D-F3531112101A}"/>
          </ac:spMkLst>
        </pc:spChg>
        <pc:spChg chg="add">
          <ac:chgData name="a b" userId="9c1a27bca185ed6c" providerId="LiveId" clId="{BC38C5F2-1D4C-45F0-8915-82718ABCC0D4}" dt="2021-07-10T14:48:22.440" v="190" actId="26606"/>
          <ac:spMkLst>
            <pc:docMk/>
            <pc:sldMk cId="3888649120" sldId="262"/>
            <ac:spMk id="21" creationId="{16A12243-4887-4E89-8347-1146AE5D14FC}"/>
          </ac:spMkLst>
        </pc:spChg>
      </pc:sldChg>
      <pc:sldChg chg="addSp modSp mod setBg modAnim">
        <pc:chgData name="a b" userId="9c1a27bca185ed6c" providerId="LiveId" clId="{BC38C5F2-1D4C-45F0-8915-82718ABCC0D4}" dt="2021-07-10T15:11:12.082" v="1511"/>
        <pc:sldMkLst>
          <pc:docMk/>
          <pc:sldMk cId="666873715" sldId="263"/>
        </pc:sldMkLst>
        <pc:spChg chg="mod">
          <ac:chgData name="a b" userId="9c1a27bca185ed6c" providerId="LiveId" clId="{BC38C5F2-1D4C-45F0-8915-82718ABCC0D4}" dt="2021-07-10T15:10:59.617" v="1508" actId="20577"/>
          <ac:spMkLst>
            <pc:docMk/>
            <pc:sldMk cId="666873715" sldId="263"/>
            <ac:spMk id="3" creationId="{38A6B733-F50C-4AB0-9639-CA2C9DEBB90A}"/>
          </ac:spMkLst>
        </pc:spChg>
        <pc:spChg chg="add">
          <ac:chgData name="a b" userId="9c1a27bca185ed6c" providerId="LiveId" clId="{BC38C5F2-1D4C-45F0-8915-82718ABCC0D4}" dt="2021-07-10T14:49:41.077" v="202" actId="26606"/>
          <ac:spMkLst>
            <pc:docMk/>
            <pc:sldMk cId="666873715" sldId="263"/>
            <ac:spMk id="8" creationId="{84697CDA-BDB7-4883-B48B-1D4EDB2F0E93}"/>
          </ac:spMkLst>
        </pc:spChg>
        <pc:spChg chg="add">
          <ac:chgData name="a b" userId="9c1a27bca185ed6c" providerId="LiveId" clId="{BC38C5F2-1D4C-45F0-8915-82718ABCC0D4}" dt="2021-07-10T14:49:41.077" v="202" actId="26606"/>
          <ac:spMkLst>
            <pc:docMk/>
            <pc:sldMk cId="666873715" sldId="263"/>
            <ac:spMk id="10" creationId="{EB791652-581E-452C-B970-B3C48D4A999A}"/>
          </ac:spMkLst>
        </pc:spChg>
        <pc:spChg chg="add">
          <ac:chgData name="a b" userId="9c1a27bca185ed6c" providerId="LiveId" clId="{BC38C5F2-1D4C-45F0-8915-82718ABCC0D4}" dt="2021-07-10T14:49:41.077" v="202" actId="26606"/>
          <ac:spMkLst>
            <pc:docMk/>
            <pc:sldMk cId="666873715" sldId="263"/>
            <ac:spMk id="12" creationId="{0DC0EC46-2230-4728-856D-F3531112101A}"/>
          </ac:spMkLst>
        </pc:spChg>
        <pc:spChg chg="add">
          <ac:chgData name="a b" userId="9c1a27bca185ed6c" providerId="LiveId" clId="{BC38C5F2-1D4C-45F0-8915-82718ABCC0D4}" dt="2021-07-10T14:49:41.077" v="202" actId="26606"/>
          <ac:spMkLst>
            <pc:docMk/>
            <pc:sldMk cId="666873715" sldId="263"/>
            <ac:spMk id="14" creationId="{16A12243-4887-4E89-8347-1146AE5D14FC}"/>
          </ac:spMkLst>
        </pc:spChg>
      </pc:sldChg>
      <pc:sldChg chg="addSp delSp modSp new mod setBg">
        <pc:chgData name="a b" userId="9c1a27bca185ed6c" providerId="LiveId" clId="{BC38C5F2-1D4C-45F0-8915-82718ABCC0D4}" dt="2021-07-12T00:44:56.609" v="1754" actId="20577"/>
        <pc:sldMkLst>
          <pc:docMk/>
          <pc:sldMk cId="1246837606" sldId="264"/>
        </pc:sldMkLst>
        <pc:spChg chg="mod">
          <ac:chgData name="a b" userId="9c1a27bca185ed6c" providerId="LiveId" clId="{BC38C5F2-1D4C-45F0-8915-82718ABCC0D4}" dt="2021-07-12T00:44:27.545" v="1744"/>
          <ac:spMkLst>
            <pc:docMk/>
            <pc:sldMk cId="1246837606" sldId="264"/>
            <ac:spMk id="2" creationId="{4389253F-14FB-438E-83D3-D6309860AC5E}"/>
          </ac:spMkLst>
        </pc:spChg>
        <pc:spChg chg="del">
          <ac:chgData name="a b" userId="9c1a27bca185ed6c" providerId="LiveId" clId="{BC38C5F2-1D4C-45F0-8915-82718ABCC0D4}" dt="2021-07-12T00:44:14.776" v="1742"/>
          <ac:spMkLst>
            <pc:docMk/>
            <pc:sldMk cId="1246837606" sldId="264"/>
            <ac:spMk id="3" creationId="{AF9F3167-CBAE-44D7-B05C-66FDBEE6D279}"/>
          </ac:spMkLst>
        </pc:spChg>
        <pc:spChg chg="add mod">
          <ac:chgData name="a b" userId="9c1a27bca185ed6c" providerId="LiveId" clId="{BC38C5F2-1D4C-45F0-8915-82718ABCC0D4}" dt="2021-07-12T00:44:56.609" v="1754" actId="20577"/>
          <ac:spMkLst>
            <pc:docMk/>
            <pc:sldMk cId="1246837606" sldId="264"/>
            <ac:spMk id="8" creationId="{53382D89-FC13-4698-944D-3D400B507B6E}"/>
          </ac:spMkLst>
        </pc:spChg>
        <pc:spChg chg="add">
          <ac:chgData name="a b" userId="9c1a27bca185ed6c" providerId="LiveId" clId="{BC38C5F2-1D4C-45F0-8915-82718ABCC0D4}" dt="2021-07-12T00:44:20.580" v="1743" actId="26606"/>
          <ac:spMkLst>
            <pc:docMk/>
            <pc:sldMk cId="1246837606" sldId="264"/>
            <ac:spMk id="11" creationId="{FF9B822F-893E-44C8-963C-64F50ACECBB2}"/>
          </ac:spMkLst>
        </pc:spChg>
        <pc:spChg chg="add">
          <ac:chgData name="a b" userId="9c1a27bca185ed6c" providerId="LiveId" clId="{BC38C5F2-1D4C-45F0-8915-82718ABCC0D4}" dt="2021-07-12T00:44:20.580" v="1743" actId="26606"/>
          <ac:spMkLst>
            <pc:docMk/>
            <pc:sldMk cId="1246837606" sldId="264"/>
            <ac:spMk id="13" creationId="{EBF87945-A001-489F-9D9B-7D9435F0B9CA}"/>
          </ac:spMkLst>
        </pc:spChg>
        <pc:picChg chg="add mod">
          <ac:chgData name="a b" userId="9c1a27bca185ed6c" providerId="LiveId" clId="{BC38C5F2-1D4C-45F0-8915-82718ABCC0D4}" dt="2021-07-12T00:44:20.580" v="1743" actId="26606"/>
          <ac:picMkLst>
            <pc:docMk/>
            <pc:sldMk cId="1246837606" sldId="264"/>
            <ac:picMk id="4" creationId="{05CEF48C-DB97-43FB-95EF-946701A3AF59}"/>
          </ac:picMkLst>
        </pc:picChg>
      </pc:sldChg>
      <pc:sldChg chg="del">
        <pc:chgData name="a b" userId="9c1a27bca185ed6c" providerId="LiveId" clId="{BC38C5F2-1D4C-45F0-8915-82718ABCC0D4}" dt="2021-07-10T14:45:35.172" v="24" actId="47"/>
        <pc:sldMkLst>
          <pc:docMk/>
          <pc:sldMk cId="2940463346" sldId="264"/>
        </pc:sldMkLst>
      </pc:sldChg>
      <pc:sldChg chg="addSp delSp modSp new mod setBg">
        <pc:chgData name="a b" userId="9c1a27bca185ed6c" providerId="LiveId" clId="{BC38C5F2-1D4C-45F0-8915-82718ABCC0D4}" dt="2021-07-12T00:51:38.910" v="1808" actId="5793"/>
        <pc:sldMkLst>
          <pc:docMk/>
          <pc:sldMk cId="1950388845" sldId="265"/>
        </pc:sldMkLst>
        <pc:spChg chg="mod">
          <ac:chgData name="a b" userId="9c1a27bca185ed6c" providerId="LiveId" clId="{BC38C5F2-1D4C-45F0-8915-82718ABCC0D4}" dt="2021-07-12T00:51:13.565" v="1763"/>
          <ac:spMkLst>
            <pc:docMk/>
            <pc:sldMk cId="1950388845" sldId="265"/>
            <ac:spMk id="2" creationId="{5D650993-E3E9-46F6-98E0-B495D4EF109D}"/>
          </ac:spMkLst>
        </pc:spChg>
        <pc:spChg chg="del">
          <ac:chgData name="a b" userId="9c1a27bca185ed6c" providerId="LiveId" clId="{BC38C5F2-1D4C-45F0-8915-82718ABCC0D4}" dt="2021-07-12T00:51:03.510" v="1761"/>
          <ac:spMkLst>
            <pc:docMk/>
            <pc:sldMk cId="1950388845" sldId="265"/>
            <ac:spMk id="3" creationId="{76C90965-230C-42A1-9E69-0A5478E521E7}"/>
          </ac:spMkLst>
        </pc:spChg>
        <pc:spChg chg="add mod">
          <ac:chgData name="a b" userId="9c1a27bca185ed6c" providerId="LiveId" clId="{BC38C5F2-1D4C-45F0-8915-82718ABCC0D4}" dt="2021-07-12T00:51:38.910" v="1808" actId="5793"/>
          <ac:spMkLst>
            <pc:docMk/>
            <pc:sldMk cId="1950388845" sldId="265"/>
            <ac:spMk id="8" creationId="{BF3A1514-7FAC-4B1B-A7B1-A473894722A7}"/>
          </ac:spMkLst>
        </pc:spChg>
        <pc:spChg chg="add">
          <ac:chgData name="a b" userId="9c1a27bca185ed6c" providerId="LiveId" clId="{BC38C5F2-1D4C-45F0-8915-82718ABCC0D4}" dt="2021-07-12T00:51:05.627" v="1762" actId="26606"/>
          <ac:spMkLst>
            <pc:docMk/>
            <pc:sldMk cId="1950388845" sldId="265"/>
            <ac:spMk id="11" creationId="{FF9B822F-893E-44C8-963C-64F50ACECBB2}"/>
          </ac:spMkLst>
        </pc:spChg>
        <pc:spChg chg="add">
          <ac:chgData name="a b" userId="9c1a27bca185ed6c" providerId="LiveId" clId="{BC38C5F2-1D4C-45F0-8915-82718ABCC0D4}" dt="2021-07-12T00:51:05.627" v="1762" actId="26606"/>
          <ac:spMkLst>
            <pc:docMk/>
            <pc:sldMk cId="1950388845" sldId="265"/>
            <ac:spMk id="13" creationId="{EBF87945-A001-489F-9D9B-7D9435F0B9CA}"/>
          </ac:spMkLst>
        </pc:spChg>
        <pc:picChg chg="add mod">
          <ac:chgData name="a b" userId="9c1a27bca185ed6c" providerId="LiveId" clId="{BC38C5F2-1D4C-45F0-8915-82718ABCC0D4}" dt="2021-07-12T00:51:05.627" v="1762" actId="26606"/>
          <ac:picMkLst>
            <pc:docMk/>
            <pc:sldMk cId="1950388845" sldId="265"/>
            <ac:picMk id="4" creationId="{123B9C04-66E3-4E76-9F62-4E912D3264D8}"/>
          </ac:picMkLst>
        </pc:picChg>
      </pc:sldChg>
      <pc:sldChg chg="new del">
        <pc:chgData name="a b" userId="9c1a27bca185ed6c" providerId="LiveId" clId="{BC38C5F2-1D4C-45F0-8915-82718ABCC0D4}" dt="2021-07-12T00:55:31.077" v="1810" actId="47"/>
        <pc:sldMkLst>
          <pc:docMk/>
          <pc:sldMk cId="4221872813" sldId="26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922059-DC8F-4D5A-BAC5-3F124EC86374}"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ED879DC-D726-4B4C-A2F0-15FDAC5085C1}">
      <dgm:prSet/>
      <dgm:spPr/>
      <dgm:t>
        <a:bodyPr/>
        <a:lstStyle/>
        <a:p>
          <a:r>
            <a:rPr kumimoji="1" lang="ja-JP" dirty="0"/>
            <a:t>クローズド</a:t>
          </a:r>
          <a:r>
            <a:rPr kumimoji="1" lang="en-US" dirty="0"/>
            <a:t>SNS</a:t>
          </a:r>
          <a:endParaRPr lang="en-US" dirty="0"/>
        </a:p>
      </dgm:t>
    </dgm:pt>
    <dgm:pt modelId="{856EB750-DCFA-4D47-AA1E-E5BEB949D561}" type="parTrans" cxnId="{5EE5BD66-8CDE-4C0D-AE89-A99CA2548BCB}">
      <dgm:prSet/>
      <dgm:spPr/>
      <dgm:t>
        <a:bodyPr/>
        <a:lstStyle/>
        <a:p>
          <a:endParaRPr lang="en-US"/>
        </a:p>
      </dgm:t>
    </dgm:pt>
    <dgm:pt modelId="{CBC1159A-E629-4F84-89F3-70D0E88FD8BA}" type="sibTrans" cxnId="{5EE5BD66-8CDE-4C0D-AE89-A99CA2548BCB}">
      <dgm:prSet/>
      <dgm:spPr/>
      <dgm:t>
        <a:bodyPr/>
        <a:lstStyle/>
        <a:p>
          <a:endParaRPr lang="en-US"/>
        </a:p>
      </dgm:t>
    </dgm:pt>
    <dgm:pt modelId="{06B9753F-FAA6-4C7F-9F8C-3191485CF3E5}">
      <dgm:prSet/>
      <dgm:spPr/>
      <dgm:t>
        <a:bodyPr/>
        <a:lstStyle/>
        <a:p>
          <a:r>
            <a:rPr kumimoji="1" lang="ja-JP"/>
            <a:t>ブログ機能</a:t>
          </a:r>
          <a:endParaRPr lang="en-US"/>
        </a:p>
      </dgm:t>
    </dgm:pt>
    <dgm:pt modelId="{45ADCE4A-A31D-4343-8552-EB0BDC1DE59E}" type="parTrans" cxnId="{0CD66A25-DF41-4D36-ACF5-093F94BEC216}">
      <dgm:prSet/>
      <dgm:spPr/>
      <dgm:t>
        <a:bodyPr/>
        <a:lstStyle/>
        <a:p>
          <a:endParaRPr lang="en-US"/>
        </a:p>
      </dgm:t>
    </dgm:pt>
    <dgm:pt modelId="{54D73BBC-32EC-4539-9CA5-FBEEE504C3BA}" type="sibTrans" cxnId="{0CD66A25-DF41-4D36-ACF5-093F94BEC216}">
      <dgm:prSet/>
      <dgm:spPr/>
      <dgm:t>
        <a:bodyPr/>
        <a:lstStyle/>
        <a:p>
          <a:endParaRPr lang="en-US"/>
        </a:p>
      </dgm:t>
    </dgm:pt>
    <dgm:pt modelId="{0F2A9E63-DF42-4FBC-A310-F7B2835555E1}">
      <dgm:prSet/>
      <dgm:spPr/>
      <dgm:t>
        <a:bodyPr/>
        <a:lstStyle/>
        <a:p>
          <a:r>
            <a:rPr kumimoji="1" lang="ja-JP"/>
            <a:t>オープンチャット機能</a:t>
          </a:r>
          <a:endParaRPr lang="en-US"/>
        </a:p>
      </dgm:t>
    </dgm:pt>
    <dgm:pt modelId="{82B361EF-BDAD-48F3-8A29-94FF3024DABD}" type="parTrans" cxnId="{8B0E4171-ED8A-4BBE-BFF6-1056007E48C0}">
      <dgm:prSet/>
      <dgm:spPr/>
      <dgm:t>
        <a:bodyPr/>
        <a:lstStyle/>
        <a:p>
          <a:endParaRPr lang="en-US"/>
        </a:p>
      </dgm:t>
    </dgm:pt>
    <dgm:pt modelId="{9629F4AB-5A5C-4213-BA1A-C0FB56952338}" type="sibTrans" cxnId="{8B0E4171-ED8A-4BBE-BFF6-1056007E48C0}">
      <dgm:prSet/>
      <dgm:spPr/>
      <dgm:t>
        <a:bodyPr/>
        <a:lstStyle/>
        <a:p>
          <a:endParaRPr lang="en-US"/>
        </a:p>
      </dgm:t>
    </dgm:pt>
    <dgm:pt modelId="{ED9EEC89-1218-4E64-A12F-D0EBBE154F39}" type="pres">
      <dgm:prSet presAssocID="{48922059-DC8F-4D5A-BAC5-3F124EC86374}" presName="hierChild1" presStyleCnt="0">
        <dgm:presLayoutVars>
          <dgm:chPref val="1"/>
          <dgm:dir/>
          <dgm:animOne val="branch"/>
          <dgm:animLvl val="lvl"/>
          <dgm:resizeHandles/>
        </dgm:presLayoutVars>
      </dgm:prSet>
      <dgm:spPr/>
    </dgm:pt>
    <dgm:pt modelId="{070CCAE4-E08C-4A96-9E7B-0DB114F95039}" type="pres">
      <dgm:prSet presAssocID="{7ED879DC-D726-4B4C-A2F0-15FDAC5085C1}" presName="hierRoot1" presStyleCnt="0"/>
      <dgm:spPr/>
    </dgm:pt>
    <dgm:pt modelId="{5F8A3521-D30A-42C9-ABC2-777F43FDA74E}" type="pres">
      <dgm:prSet presAssocID="{7ED879DC-D726-4B4C-A2F0-15FDAC5085C1}" presName="composite" presStyleCnt="0"/>
      <dgm:spPr/>
    </dgm:pt>
    <dgm:pt modelId="{23C358F0-0C76-4D68-9784-6826BFA896B7}" type="pres">
      <dgm:prSet presAssocID="{7ED879DC-D726-4B4C-A2F0-15FDAC5085C1}" presName="background" presStyleLbl="node0" presStyleIdx="0" presStyleCnt="3"/>
      <dgm:spPr/>
    </dgm:pt>
    <dgm:pt modelId="{B1BAB265-30A3-4953-93BC-F9F0F1EE6ECF}" type="pres">
      <dgm:prSet presAssocID="{7ED879DC-D726-4B4C-A2F0-15FDAC5085C1}" presName="text" presStyleLbl="fgAcc0" presStyleIdx="0" presStyleCnt="3">
        <dgm:presLayoutVars>
          <dgm:chPref val="3"/>
        </dgm:presLayoutVars>
      </dgm:prSet>
      <dgm:spPr/>
    </dgm:pt>
    <dgm:pt modelId="{88ABF1CB-8A3F-47D9-A7C1-5A184A13B8AD}" type="pres">
      <dgm:prSet presAssocID="{7ED879DC-D726-4B4C-A2F0-15FDAC5085C1}" presName="hierChild2" presStyleCnt="0"/>
      <dgm:spPr/>
    </dgm:pt>
    <dgm:pt modelId="{61D997A0-469B-420F-99EE-96614ACDCD1D}" type="pres">
      <dgm:prSet presAssocID="{06B9753F-FAA6-4C7F-9F8C-3191485CF3E5}" presName="hierRoot1" presStyleCnt="0"/>
      <dgm:spPr/>
    </dgm:pt>
    <dgm:pt modelId="{06779B2C-6D87-4425-AB53-CE8C8887B40A}" type="pres">
      <dgm:prSet presAssocID="{06B9753F-FAA6-4C7F-9F8C-3191485CF3E5}" presName="composite" presStyleCnt="0"/>
      <dgm:spPr/>
    </dgm:pt>
    <dgm:pt modelId="{3702CF91-5DFA-4C46-B842-53173079A9D4}" type="pres">
      <dgm:prSet presAssocID="{06B9753F-FAA6-4C7F-9F8C-3191485CF3E5}" presName="background" presStyleLbl="node0" presStyleIdx="1" presStyleCnt="3"/>
      <dgm:spPr/>
    </dgm:pt>
    <dgm:pt modelId="{B551F486-6DAD-41BD-B74E-B8B66D3A7953}" type="pres">
      <dgm:prSet presAssocID="{06B9753F-FAA6-4C7F-9F8C-3191485CF3E5}" presName="text" presStyleLbl="fgAcc0" presStyleIdx="1" presStyleCnt="3">
        <dgm:presLayoutVars>
          <dgm:chPref val="3"/>
        </dgm:presLayoutVars>
      </dgm:prSet>
      <dgm:spPr/>
    </dgm:pt>
    <dgm:pt modelId="{EF99145F-EA8A-42D6-A5E4-A2932F2EC186}" type="pres">
      <dgm:prSet presAssocID="{06B9753F-FAA6-4C7F-9F8C-3191485CF3E5}" presName="hierChild2" presStyleCnt="0"/>
      <dgm:spPr/>
    </dgm:pt>
    <dgm:pt modelId="{710A3A3C-5AAB-448D-8A20-BCC25CDB6D54}" type="pres">
      <dgm:prSet presAssocID="{0F2A9E63-DF42-4FBC-A310-F7B2835555E1}" presName="hierRoot1" presStyleCnt="0"/>
      <dgm:spPr/>
    </dgm:pt>
    <dgm:pt modelId="{C2F458A2-59CF-4E38-AB0B-E2435285AAF6}" type="pres">
      <dgm:prSet presAssocID="{0F2A9E63-DF42-4FBC-A310-F7B2835555E1}" presName="composite" presStyleCnt="0"/>
      <dgm:spPr/>
    </dgm:pt>
    <dgm:pt modelId="{CC003326-357B-433C-95A6-DA410BC5538A}" type="pres">
      <dgm:prSet presAssocID="{0F2A9E63-DF42-4FBC-A310-F7B2835555E1}" presName="background" presStyleLbl="node0" presStyleIdx="2" presStyleCnt="3"/>
      <dgm:spPr/>
    </dgm:pt>
    <dgm:pt modelId="{8193403B-0753-4323-B7A9-5ABF44A5E0D2}" type="pres">
      <dgm:prSet presAssocID="{0F2A9E63-DF42-4FBC-A310-F7B2835555E1}" presName="text" presStyleLbl="fgAcc0" presStyleIdx="2" presStyleCnt="3">
        <dgm:presLayoutVars>
          <dgm:chPref val="3"/>
        </dgm:presLayoutVars>
      </dgm:prSet>
      <dgm:spPr/>
    </dgm:pt>
    <dgm:pt modelId="{5498967B-BC63-4361-8BB5-FB6CBD9A4AC5}" type="pres">
      <dgm:prSet presAssocID="{0F2A9E63-DF42-4FBC-A310-F7B2835555E1}" presName="hierChild2" presStyleCnt="0"/>
      <dgm:spPr/>
    </dgm:pt>
  </dgm:ptLst>
  <dgm:cxnLst>
    <dgm:cxn modelId="{1E065D09-7BAE-4FAD-8E7E-6F31E10D0378}" type="presOf" srcId="{48922059-DC8F-4D5A-BAC5-3F124EC86374}" destId="{ED9EEC89-1218-4E64-A12F-D0EBBE154F39}" srcOrd="0" destOrd="0" presId="urn:microsoft.com/office/officeart/2005/8/layout/hierarchy1"/>
    <dgm:cxn modelId="{C1407B0C-3441-452F-9BCC-FD83C67E2478}" type="presOf" srcId="{0F2A9E63-DF42-4FBC-A310-F7B2835555E1}" destId="{8193403B-0753-4323-B7A9-5ABF44A5E0D2}" srcOrd="0" destOrd="0" presId="urn:microsoft.com/office/officeart/2005/8/layout/hierarchy1"/>
    <dgm:cxn modelId="{0CD66A25-DF41-4D36-ACF5-093F94BEC216}" srcId="{48922059-DC8F-4D5A-BAC5-3F124EC86374}" destId="{06B9753F-FAA6-4C7F-9F8C-3191485CF3E5}" srcOrd="1" destOrd="0" parTransId="{45ADCE4A-A31D-4343-8552-EB0BDC1DE59E}" sibTransId="{54D73BBC-32EC-4539-9CA5-FBEEE504C3BA}"/>
    <dgm:cxn modelId="{5EE5BD66-8CDE-4C0D-AE89-A99CA2548BCB}" srcId="{48922059-DC8F-4D5A-BAC5-3F124EC86374}" destId="{7ED879DC-D726-4B4C-A2F0-15FDAC5085C1}" srcOrd="0" destOrd="0" parTransId="{856EB750-DCFA-4D47-AA1E-E5BEB949D561}" sibTransId="{CBC1159A-E629-4F84-89F3-70D0E88FD8BA}"/>
    <dgm:cxn modelId="{8B0E4171-ED8A-4BBE-BFF6-1056007E48C0}" srcId="{48922059-DC8F-4D5A-BAC5-3F124EC86374}" destId="{0F2A9E63-DF42-4FBC-A310-F7B2835555E1}" srcOrd="2" destOrd="0" parTransId="{82B361EF-BDAD-48F3-8A29-94FF3024DABD}" sibTransId="{9629F4AB-5A5C-4213-BA1A-C0FB56952338}"/>
    <dgm:cxn modelId="{E11782C2-D5B5-4F06-9200-CA724AA78962}" type="presOf" srcId="{06B9753F-FAA6-4C7F-9F8C-3191485CF3E5}" destId="{B551F486-6DAD-41BD-B74E-B8B66D3A7953}" srcOrd="0" destOrd="0" presId="urn:microsoft.com/office/officeart/2005/8/layout/hierarchy1"/>
    <dgm:cxn modelId="{85F64EE1-5C9E-4B50-BC09-807FE9FAAE21}" type="presOf" srcId="{7ED879DC-D726-4B4C-A2F0-15FDAC5085C1}" destId="{B1BAB265-30A3-4953-93BC-F9F0F1EE6ECF}" srcOrd="0" destOrd="0" presId="urn:microsoft.com/office/officeart/2005/8/layout/hierarchy1"/>
    <dgm:cxn modelId="{6104DF1A-D32A-425A-A296-68711FF99417}" type="presParOf" srcId="{ED9EEC89-1218-4E64-A12F-D0EBBE154F39}" destId="{070CCAE4-E08C-4A96-9E7B-0DB114F95039}" srcOrd="0" destOrd="0" presId="urn:microsoft.com/office/officeart/2005/8/layout/hierarchy1"/>
    <dgm:cxn modelId="{C8D5F598-1A5A-407E-8A61-61DC143ED7D0}" type="presParOf" srcId="{070CCAE4-E08C-4A96-9E7B-0DB114F95039}" destId="{5F8A3521-D30A-42C9-ABC2-777F43FDA74E}" srcOrd="0" destOrd="0" presId="urn:microsoft.com/office/officeart/2005/8/layout/hierarchy1"/>
    <dgm:cxn modelId="{90B35803-893C-4E74-A670-BB45F08AB17F}" type="presParOf" srcId="{5F8A3521-D30A-42C9-ABC2-777F43FDA74E}" destId="{23C358F0-0C76-4D68-9784-6826BFA896B7}" srcOrd="0" destOrd="0" presId="urn:microsoft.com/office/officeart/2005/8/layout/hierarchy1"/>
    <dgm:cxn modelId="{84EDA840-155E-4532-BE1F-F015B9474532}" type="presParOf" srcId="{5F8A3521-D30A-42C9-ABC2-777F43FDA74E}" destId="{B1BAB265-30A3-4953-93BC-F9F0F1EE6ECF}" srcOrd="1" destOrd="0" presId="urn:microsoft.com/office/officeart/2005/8/layout/hierarchy1"/>
    <dgm:cxn modelId="{5A6D1E61-FF30-485A-84F9-384FB6687D8D}" type="presParOf" srcId="{070CCAE4-E08C-4A96-9E7B-0DB114F95039}" destId="{88ABF1CB-8A3F-47D9-A7C1-5A184A13B8AD}" srcOrd="1" destOrd="0" presId="urn:microsoft.com/office/officeart/2005/8/layout/hierarchy1"/>
    <dgm:cxn modelId="{1C653F4A-DC7C-4282-8917-DF1726C174DD}" type="presParOf" srcId="{ED9EEC89-1218-4E64-A12F-D0EBBE154F39}" destId="{61D997A0-469B-420F-99EE-96614ACDCD1D}" srcOrd="1" destOrd="0" presId="urn:microsoft.com/office/officeart/2005/8/layout/hierarchy1"/>
    <dgm:cxn modelId="{583362B9-9889-4AC3-AC41-18BEF8559944}" type="presParOf" srcId="{61D997A0-469B-420F-99EE-96614ACDCD1D}" destId="{06779B2C-6D87-4425-AB53-CE8C8887B40A}" srcOrd="0" destOrd="0" presId="urn:microsoft.com/office/officeart/2005/8/layout/hierarchy1"/>
    <dgm:cxn modelId="{2C6F7D29-7A78-41D5-A073-25C4CBAEBDC5}" type="presParOf" srcId="{06779B2C-6D87-4425-AB53-CE8C8887B40A}" destId="{3702CF91-5DFA-4C46-B842-53173079A9D4}" srcOrd="0" destOrd="0" presId="urn:microsoft.com/office/officeart/2005/8/layout/hierarchy1"/>
    <dgm:cxn modelId="{B6BABE5D-B33C-425B-A70D-FA64BA1D3D30}" type="presParOf" srcId="{06779B2C-6D87-4425-AB53-CE8C8887B40A}" destId="{B551F486-6DAD-41BD-B74E-B8B66D3A7953}" srcOrd="1" destOrd="0" presId="urn:microsoft.com/office/officeart/2005/8/layout/hierarchy1"/>
    <dgm:cxn modelId="{52852BD1-BEBA-4010-A47D-56402E6DF332}" type="presParOf" srcId="{61D997A0-469B-420F-99EE-96614ACDCD1D}" destId="{EF99145F-EA8A-42D6-A5E4-A2932F2EC186}" srcOrd="1" destOrd="0" presId="urn:microsoft.com/office/officeart/2005/8/layout/hierarchy1"/>
    <dgm:cxn modelId="{6A429587-1461-4A47-94B5-6019AD6BEB99}" type="presParOf" srcId="{ED9EEC89-1218-4E64-A12F-D0EBBE154F39}" destId="{710A3A3C-5AAB-448D-8A20-BCC25CDB6D54}" srcOrd="2" destOrd="0" presId="urn:microsoft.com/office/officeart/2005/8/layout/hierarchy1"/>
    <dgm:cxn modelId="{D7F16561-7272-453F-A0D7-A9E609EE9591}" type="presParOf" srcId="{710A3A3C-5AAB-448D-8A20-BCC25CDB6D54}" destId="{C2F458A2-59CF-4E38-AB0B-E2435285AAF6}" srcOrd="0" destOrd="0" presId="urn:microsoft.com/office/officeart/2005/8/layout/hierarchy1"/>
    <dgm:cxn modelId="{080A1EFD-BE37-4EE5-8AE4-DFA10B663B11}" type="presParOf" srcId="{C2F458A2-59CF-4E38-AB0B-E2435285AAF6}" destId="{CC003326-357B-433C-95A6-DA410BC5538A}" srcOrd="0" destOrd="0" presId="urn:microsoft.com/office/officeart/2005/8/layout/hierarchy1"/>
    <dgm:cxn modelId="{9FBC931A-4C16-4CBC-80D4-DA71D0FDF534}" type="presParOf" srcId="{C2F458A2-59CF-4E38-AB0B-E2435285AAF6}" destId="{8193403B-0753-4323-B7A9-5ABF44A5E0D2}" srcOrd="1" destOrd="0" presId="urn:microsoft.com/office/officeart/2005/8/layout/hierarchy1"/>
    <dgm:cxn modelId="{B61788E1-557F-49DC-88A5-214A20AE5DC8}" type="presParOf" srcId="{710A3A3C-5AAB-448D-8A20-BCC25CDB6D54}" destId="{5498967B-BC63-4361-8BB5-FB6CBD9A4AC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C358F0-0C76-4D68-9784-6826BFA896B7}">
      <dsp:nvSpPr>
        <dsp:cNvPr id="0" name=""/>
        <dsp:cNvSpPr/>
      </dsp:nvSpPr>
      <dsp:spPr>
        <a:xfrm>
          <a:off x="0"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BAB265-30A3-4953-93BC-F9F0F1EE6ECF}">
      <dsp:nvSpPr>
        <dsp:cNvPr id="0" name=""/>
        <dsp:cNvSpPr/>
      </dsp:nvSpPr>
      <dsp:spPr>
        <a:xfrm>
          <a:off x="324326"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sz="3300" kern="1200" dirty="0"/>
            <a:t>クローズド</a:t>
          </a:r>
          <a:r>
            <a:rPr kumimoji="1" lang="en-US" sz="3300" kern="1200" dirty="0"/>
            <a:t>SNS</a:t>
          </a:r>
          <a:endParaRPr lang="en-US" sz="3300" kern="1200" dirty="0"/>
        </a:p>
      </dsp:txBody>
      <dsp:txXfrm>
        <a:off x="378614" y="886531"/>
        <a:ext cx="2810360" cy="1744948"/>
      </dsp:txXfrm>
    </dsp:sp>
    <dsp:sp modelId="{3702CF91-5DFA-4C46-B842-53173079A9D4}">
      <dsp:nvSpPr>
        <dsp:cNvPr id="0" name=""/>
        <dsp:cNvSpPr/>
      </dsp:nvSpPr>
      <dsp:spPr>
        <a:xfrm>
          <a:off x="3567588"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51F486-6DAD-41BD-B74E-B8B66D3A7953}">
      <dsp:nvSpPr>
        <dsp:cNvPr id="0" name=""/>
        <dsp:cNvSpPr/>
      </dsp:nvSpPr>
      <dsp:spPr>
        <a:xfrm>
          <a:off x="3891915"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sz="3300" kern="1200"/>
            <a:t>ブログ機能</a:t>
          </a:r>
          <a:endParaRPr lang="en-US" sz="3300" kern="1200"/>
        </a:p>
      </dsp:txBody>
      <dsp:txXfrm>
        <a:off x="3946203" y="886531"/>
        <a:ext cx="2810360" cy="1744948"/>
      </dsp:txXfrm>
    </dsp:sp>
    <dsp:sp modelId="{CC003326-357B-433C-95A6-DA410BC5538A}">
      <dsp:nvSpPr>
        <dsp:cNvPr id="0" name=""/>
        <dsp:cNvSpPr/>
      </dsp:nvSpPr>
      <dsp:spPr>
        <a:xfrm>
          <a:off x="7135177" y="524133"/>
          <a:ext cx="2918936" cy="185352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3403B-0753-4323-B7A9-5ABF44A5E0D2}">
      <dsp:nvSpPr>
        <dsp:cNvPr id="0" name=""/>
        <dsp:cNvSpPr/>
      </dsp:nvSpPr>
      <dsp:spPr>
        <a:xfrm>
          <a:off x="7459503" y="832243"/>
          <a:ext cx="2918936" cy="185352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kumimoji="1" lang="ja-JP" sz="3300" kern="1200"/>
            <a:t>オープンチャット機能</a:t>
          </a:r>
          <a:endParaRPr lang="en-US" sz="3300" kern="1200"/>
        </a:p>
      </dsp:txBody>
      <dsp:txXfrm>
        <a:off x="7513791" y="886531"/>
        <a:ext cx="2810360" cy="174494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739674-DCF6-4CDA-AE73-F8BD8F51358A}" type="datetimeFigureOut">
              <a:rPr kumimoji="1" lang="ja-JP" altLang="en-US" smtClean="0"/>
              <a:t>2021/7/12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46125-A26A-4FA3-BB98-C4A1BC9219A4}" type="slidenum">
              <a:rPr kumimoji="1" lang="ja-JP" altLang="en-US" smtClean="0"/>
              <a:t>‹#›</a:t>
            </a:fld>
            <a:endParaRPr kumimoji="1" lang="ja-JP" altLang="en-US"/>
          </a:p>
        </p:txBody>
      </p:sp>
    </p:spTree>
    <p:extLst>
      <p:ext uri="{BB962C8B-B14F-4D97-AF65-F5344CB8AC3E}">
        <p14:creationId xmlns:p14="http://schemas.microsoft.com/office/powerpoint/2010/main" val="260029006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5946125-A26A-4FA3-BB98-C4A1BC9219A4}" type="slidenum">
              <a:rPr kumimoji="1" lang="ja-JP" altLang="en-US" smtClean="0"/>
              <a:t>2</a:t>
            </a:fld>
            <a:endParaRPr kumimoji="1" lang="ja-JP" altLang="en-US"/>
          </a:p>
        </p:txBody>
      </p:sp>
    </p:spTree>
    <p:extLst>
      <p:ext uri="{BB962C8B-B14F-4D97-AF65-F5344CB8AC3E}">
        <p14:creationId xmlns:p14="http://schemas.microsoft.com/office/powerpoint/2010/main" val="1111187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・学籍番号でログインさせる→ユーザ情報の管理が容易。特定作業の単純化。</a:t>
            </a:r>
            <a:endParaRPr kumimoji="1" lang="en-US" altLang="ja-JP" dirty="0"/>
          </a:p>
          <a:p>
            <a:r>
              <a:rPr kumimoji="1" lang="ja-JP" altLang="en-US" dirty="0"/>
              <a:t>・フォロー・フォロワー機能を搭載しない→見たい情報を選別してほしくない。みんなで共有して面白さ・楽しさを共有してほしい。</a:t>
            </a:r>
            <a:endParaRPr kumimoji="1" lang="en-US" altLang="ja-JP" dirty="0"/>
          </a:p>
          <a:p>
            <a:r>
              <a:rPr kumimoji="1" lang="ja-JP" altLang="en-US" dirty="0"/>
              <a:t>・リアクション機能→つぶやき毎に☆マークを押すボタンを付ける予定。リプライ機能や</a:t>
            </a:r>
            <a:r>
              <a:rPr kumimoji="1" lang="en-US" altLang="ja-JP" dirty="0"/>
              <a:t>DM</a:t>
            </a:r>
            <a:r>
              <a:rPr kumimoji="1" lang="ja-JP" altLang="en-US" dirty="0"/>
              <a:t>機能は現在のところ搭載する予定はない。</a:t>
            </a:r>
            <a:r>
              <a:rPr kumimoji="1" lang="en-US" altLang="ja-JP" dirty="0"/>
              <a:t>TL</a:t>
            </a:r>
            <a:r>
              <a:rPr kumimoji="1" lang="ja-JP" altLang="en-US" dirty="0"/>
              <a:t>が見づらくなる。</a:t>
            </a:r>
            <a:endParaRPr kumimoji="1" lang="en-US" altLang="ja-JP" dirty="0"/>
          </a:p>
          <a:p>
            <a:r>
              <a:rPr kumimoji="1" lang="ja-JP" altLang="en-US" dirty="0"/>
              <a:t>画像や動画の入ったつぶやきは無し→虫とか血とか目に入ったら不快に思う人がいる。</a:t>
            </a:r>
          </a:p>
          <a:p>
            <a:endParaRPr kumimoji="1" lang="en-US" altLang="ja-JP" dirty="0"/>
          </a:p>
          <a:p>
            <a:r>
              <a:rPr kumimoji="1" lang="ja-JP" altLang="en-US" dirty="0"/>
              <a:t>オープン</a:t>
            </a:r>
            <a:r>
              <a:rPr kumimoji="1" lang="en-US" altLang="ja-JP" dirty="0"/>
              <a:t>SNS</a:t>
            </a:r>
            <a:r>
              <a:rPr kumimoji="1" lang="ja-JP" altLang="en-US" dirty="0"/>
              <a:t>とは違い、学生間のみで成立する</a:t>
            </a:r>
            <a:r>
              <a:rPr kumimoji="1" lang="en-US" altLang="ja-JP" dirty="0"/>
              <a:t>TL</a:t>
            </a:r>
            <a:r>
              <a:rPr kumimoji="1" lang="ja-JP" altLang="en-US" dirty="0"/>
              <a:t>（タイムタイン）型</a:t>
            </a:r>
            <a:r>
              <a:rPr kumimoji="1" lang="en-US" altLang="ja-JP" dirty="0"/>
              <a:t>SNS</a:t>
            </a:r>
            <a:r>
              <a:rPr kumimoji="1" lang="ja-JP" altLang="en-US" dirty="0"/>
              <a:t>である。学籍番号でログインして利用する。使用する際は匿名を用いて行う。タグ機能やリアクション機能、ミュート・ブロック機能など基本はその他大手</a:t>
            </a:r>
            <a:r>
              <a:rPr kumimoji="1" lang="en-US" altLang="ja-JP" dirty="0"/>
              <a:t>SNS</a:t>
            </a:r>
            <a:r>
              <a:rPr kumimoji="1" lang="ja-JP" altLang="en-US" dirty="0"/>
              <a:t>アプリと同じである。比較して違うところは、フォロー・フォロワー機能とプロフィール機能、画像・動画を投稿する機能が無い点である。</a:t>
            </a:r>
          </a:p>
          <a:p>
            <a:r>
              <a:rPr kumimoji="1" lang="ja-JP" altLang="en-US" dirty="0"/>
              <a:t>フォロー・フォロワー機能が無い理由は、特定の利用者のみで共有し合うことを制限するためである。利用者の</a:t>
            </a:r>
            <a:r>
              <a:rPr kumimoji="1" lang="en-US" altLang="ja-JP" dirty="0"/>
              <a:t>『</a:t>
            </a:r>
            <a:r>
              <a:rPr kumimoji="1" lang="ja-JP" altLang="en-US" dirty="0"/>
              <a:t>この出来事をみんなに共有したい！</a:t>
            </a:r>
            <a:r>
              <a:rPr kumimoji="1" lang="en-US" altLang="ja-JP" dirty="0"/>
              <a:t>』</a:t>
            </a:r>
            <a:r>
              <a:rPr kumimoji="1" lang="ja-JP" altLang="en-US" dirty="0"/>
              <a:t>という思いを優先していることやそういったもののしがらみを無くしたいという理由からこのようになった。</a:t>
            </a:r>
          </a:p>
          <a:p>
            <a:r>
              <a:rPr kumimoji="1" lang="ja-JP" altLang="en-US" dirty="0"/>
              <a:t>プロフィール機能が無い理由は、プロフィールから生まれる先入観を無くしたいからである。「このユーザはこういう人なんだ」といったもの無しに、純粋な気持ちでつぶやきを閲覧してほしいという思いからこのようになった。</a:t>
            </a:r>
          </a:p>
          <a:p>
            <a:r>
              <a:rPr kumimoji="1" lang="ja-JP" altLang="en-US" dirty="0"/>
              <a:t>画像・動画機能が無い理由は、フォロー・フォロワー機能が無い分、自分にとって不適切なものが流れてしまうことを防ぐためである。それと、複数人のユーザが利用するので、</a:t>
            </a:r>
            <a:r>
              <a:rPr kumimoji="1" lang="en-US" altLang="ja-JP" dirty="0"/>
              <a:t>TL</a:t>
            </a:r>
            <a:r>
              <a:rPr kumimoji="1" lang="ja-JP" altLang="en-US" dirty="0"/>
              <a:t>の簡素化をねらっている理由もある。</a:t>
            </a:r>
          </a:p>
          <a:p>
            <a:endParaRPr kumimoji="1" lang="ja-JP" altLang="en-US" dirty="0"/>
          </a:p>
        </p:txBody>
      </p:sp>
      <p:sp>
        <p:nvSpPr>
          <p:cNvPr id="4" name="スライド番号プレースホルダー 3"/>
          <p:cNvSpPr>
            <a:spLocks noGrp="1"/>
          </p:cNvSpPr>
          <p:nvPr>
            <p:ph type="sldNum" sz="quarter" idx="5"/>
          </p:nvPr>
        </p:nvSpPr>
        <p:spPr/>
        <p:txBody>
          <a:bodyPr/>
          <a:lstStyle/>
          <a:p>
            <a:fld id="{45946125-A26A-4FA3-BB98-C4A1BC9219A4}" type="slidenum">
              <a:rPr kumimoji="1" lang="ja-JP" altLang="en-US" smtClean="0"/>
              <a:t>3</a:t>
            </a:fld>
            <a:endParaRPr kumimoji="1" lang="ja-JP" altLang="en-US"/>
          </a:p>
        </p:txBody>
      </p:sp>
    </p:spTree>
    <p:extLst>
      <p:ext uri="{BB962C8B-B14F-4D97-AF65-F5344CB8AC3E}">
        <p14:creationId xmlns:p14="http://schemas.microsoft.com/office/powerpoint/2010/main" val="582325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　ユーザが日常などの出来事を、文字数無制限に書くことができる機能である。こちらはフォロー・フォロワー機能が存在する。また、他ユーザからの「コメントやリアクションが可能である。ブログを作成した人がそのコメントなどを削除・ユーザをブロックする機能もある。また、画像や動画の投稿は自由である。</a:t>
            </a:r>
          </a:p>
          <a:p>
            <a:r>
              <a:rPr kumimoji="1" lang="ja-JP" altLang="en-US" dirty="0"/>
              <a:t>　ブログの内容に応じて、カテゴリ（タグ）を設定することができる（「日常」「恋愛」「愚痴」など）。これにより、視聴者が読みたいブログを選別することができる。</a:t>
            </a:r>
          </a:p>
          <a:p>
            <a:endParaRPr kumimoji="1" lang="ja-JP" altLang="en-US" dirty="0"/>
          </a:p>
        </p:txBody>
      </p:sp>
      <p:sp>
        <p:nvSpPr>
          <p:cNvPr id="4" name="スライド番号プレースホルダー 3"/>
          <p:cNvSpPr>
            <a:spLocks noGrp="1"/>
          </p:cNvSpPr>
          <p:nvPr>
            <p:ph type="sldNum" sz="quarter" idx="5"/>
          </p:nvPr>
        </p:nvSpPr>
        <p:spPr/>
        <p:txBody>
          <a:bodyPr/>
          <a:lstStyle/>
          <a:p>
            <a:fld id="{45946125-A26A-4FA3-BB98-C4A1BC9219A4}" type="slidenum">
              <a:rPr kumimoji="1" lang="ja-JP" altLang="en-US" smtClean="0"/>
              <a:t>5</a:t>
            </a:fld>
            <a:endParaRPr kumimoji="1" lang="ja-JP" altLang="en-US"/>
          </a:p>
        </p:txBody>
      </p:sp>
    </p:spTree>
    <p:extLst>
      <p:ext uri="{BB962C8B-B14F-4D97-AF65-F5344CB8AC3E}">
        <p14:creationId xmlns:p14="http://schemas.microsoft.com/office/powerpoint/2010/main" val="3401638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5946125-A26A-4FA3-BB98-C4A1BC9219A4}" type="slidenum">
              <a:rPr kumimoji="1" lang="ja-JP" altLang="en-US" smtClean="0"/>
              <a:t>7</a:t>
            </a:fld>
            <a:endParaRPr kumimoji="1" lang="ja-JP" altLang="en-US"/>
          </a:p>
        </p:txBody>
      </p:sp>
    </p:spTree>
    <p:extLst>
      <p:ext uri="{BB962C8B-B14F-4D97-AF65-F5344CB8AC3E}">
        <p14:creationId xmlns:p14="http://schemas.microsoft.com/office/powerpoint/2010/main" val="1966090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5946125-A26A-4FA3-BB98-C4A1BC9219A4}" type="slidenum">
              <a:rPr kumimoji="1" lang="ja-JP" altLang="en-US" smtClean="0"/>
              <a:t>8</a:t>
            </a:fld>
            <a:endParaRPr kumimoji="1" lang="ja-JP" altLang="en-US"/>
          </a:p>
        </p:txBody>
      </p:sp>
    </p:spTree>
    <p:extLst>
      <p:ext uri="{BB962C8B-B14F-4D97-AF65-F5344CB8AC3E}">
        <p14:creationId xmlns:p14="http://schemas.microsoft.com/office/powerpoint/2010/main" val="2464473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64B76E-B62E-4812-BA7D-825654688684}"/>
              </a:ext>
            </a:extLst>
          </p:cNvPr>
          <p:cNvSpPr/>
          <p:nvPr/>
        </p:nvSpPr>
        <p:spPr>
          <a:xfrm>
            <a:off x="0" y="914400"/>
            <a:ext cx="12192000"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7EF05D1-197A-4EB5-A82C-7DC2425B571D}"/>
              </a:ext>
            </a:extLst>
          </p:cNvPr>
          <p:cNvSpPr/>
          <p:nvPr/>
        </p:nvSpPr>
        <p:spPr>
          <a:xfrm>
            <a:off x="639413" y="2818150"/>
            <a:ext cx="10913175"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CFFE35-CB40-419E-BEDE-1E852C7CCCA9}"/>
              </a:ext>
            </a:extLst>
          </p:cNvPr>
          <p:cNvSpPr>
            <a:spLocks noGrp="1"/>
          </p:cNvSpPr>
          <p:nvPr>
            <p:ph type="ctrTitle"/>
          </p:nvPr>
        </p:nvSpPr>
        <p:spPr>
          <a:xfrm>
            <a:off x="1106424" y="3154680"/>
            <a:ext cx="9994392" cy="1335024"/>
          </a:xfrm>
        </p:spPr>
        <p:txBody>
          <a:bodyPr anchor="b"/>
          <a:lstStyle>
            <a:lvl1pPr algn="l">
              <a:lnSpc>
                <a:spcPct val="105000"/>
              </a:lnSpc>
              <a:defRPr sz="8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F566B81-8E0E-4B31-9B8A-AD8615CF52A3}"/>
              </a:ext>
            </a:extLst>
          </p:cNvPr>
          <p:cNvSpPr>
            <a:spLocks noGrp="1"/>
          </p:cNvSpPr>
          <p:nvPr>
            <p:ph type="subTitle" idx="1"/>
          </p:nvPr>
        </p:nvSpPr>
        <p:spPr>
          <a:xfrm>
            <a:off x="1091184" y="4489704"/>
            <a:ext cx="10009632" cy="768096"/>
          </a:xfrm>
        </p:spPr>
        <p:txBody>
          <a:bodyPr lIns="109728" tIns="109728" rIns="109728" bIns="91440" anchor="ctr"/>
          <a:lstStyle>
            <a:lvl1pPr marL="0" indent="0" algn="l">
              <a:buNone/>
              <a:defRPr sz="24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F2E3122-8086-4B62-A94B-822FD6B44DEA}"/>
              </a:ext>
            </a:extLst>
          </p:cNvPr>
          <p:cNvSpPr>
            <a:spLocks noGrp="1"/>
          </p:cNvSpPr>
          <p:nvPr>
            <p:ph type="dt" sz="half" idx="10"/>
          </p:nvPr>
        </p:nvSpPr>
        <p:spPr/>
        <p:txBody>
          <a:bodyPr/>
          <a:lstStyle/>
          <a:p>
            <a:fld id="{969B18AD-F44F-484C-A3D2-C5EF8D94DE24}" type="datetime1">
              <a:rPr lang="en-US" smtClean="0"/>
              <a:t>7/12/2021</a:t>
            </a:fld>
            <a:endParaRPr lang="en-US" dirty="0"/>
          </a:p>
        </p:txBody>
      </p:sp>
      <p:sp>
        <p:nvSpPr>
          <p:cNvPr id="5" name="Footer Placeholder 4">
            <a:extLst>
              <a:ext uri="{FF2B5EF4-FFF2-40B4-BE49-F238E27FC236}">
                <a16:creationId xmlns:a16="http://schemas.microsoft.com/office/drawing/2014/main" id="{9B4D9890-8F9E-40E4-9E32-1481709B286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EC4A2E-05AC-44E3-B11A-086CA9066B6A}"/>
              </a:ext>
            </a:extLst>
          </p:cNvPr>
          <p:cNvSpPr>
            <a:spLocks noGrp="1"/>
          </p:cNvSpPr>
          <p:nvPr>
            <p:ph type="sldNum" sz="quarter" idx="12"/>
          </p:nvPr>
        </p:nvSpPr>
        <p:spPr/>
        <p:txBody>
          <a:bodyPr/>
          <a:lstStyle/>
          <a:p>
            <a:fld id="{6E16B81F-97CD-4934-852B-F0AECFD05DB5}" type="slidenum">
              <a:rPr lang="en-US" smtClean="0"/>
              <a:t>‹#›</a:t>
            </a:fld>
            <a:endParaRPr lang="en-US"/>
          </a:p>
        </p:txBody>
      </p:sp>
    </p:spTree>
    <p:extLst>
      <p:ext uri="{BB962C8B-B14F-4D97-AF65-F5344CB8AC3E}">
        <p14:creationId xmlns:p14="http://schemas.microsoft.com/office/powerpoint/2010/main" val="3293492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EAAC2-5C8E-4AC4-A655-1BBB12DEF8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ADEA25-8853-4480-B177-F6FB3A9133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630C9A-FAAB-4907-9074-ED83F2914AC3}"/>
              </a:ext>
            </a:extLst>
          </p:cNvPr>
          <p:cNvSpPr>
            <a:spLocks noGrp="1"/>
          </p:cNvSpPr>
          <p:nvPr>
            <p:ph type="dt" sz="half" idx="10"/>
          </p:nvPr>
        </p:nvSpPr>
        <p:spPr/>
        <p:txBody>
          <a:bodyPr/>
          <a:lstStyle/>
          <a:p>
            <a:fld id="{AC6897D3-3687-4972-B93C-3CFDF36BF9D2}" type="datetime1">
              <a:rPr lang="en-US" smtClean="0"/>
              <a:t>7/12/2021</a:t>
            </a:fld>
            <a:endParaRPr lang="en-US"/>
          </a:p>
        </p:txBody>
      </p:sp>
      <p:sp>
        <p:nvSpPr>
          <p:cNvPr id="5" name="Footer Placeholder 4">
            <a:extLst>
              <a:ext uri="{FF2B5EF4-FFF2-40B4-BE49-F238E27FC236}">
                <a16:creationId xmlns:a16="http://schemas.microsoft.com/office/drawing/2014/main" id="{713E74C0-6AA6-4DAA-B696-21A593BFAB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C47E9-9A55-415E-8340-5E2B5BD2D75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4065942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B55E48E5-4047-441F-8F68-CAA0E5D3128A}"/>
              </a:ext>
            </a:extLst>
          </p:cNvPr>
          <p:cNvSpPr>
            <a:spLocks noGrp="1"/>
          </p:cNvSpPr>
          <p:nvPr>
            <p:ph type="body" orient="vert" idx="1"/>
          </p:nvPr>
        </p:nvSpPr>
        <p:spPr>
          <a:xfrm>
            <a:off x="639413" y="365125"/>
            <a:ext cx="7933087"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2861A-99E0-4DD2-8956-9C3A8BCA268B}"/>
              </a:ext>
            </a:extLst>
          </p:cNvPr>
          <p:cNvSpPr>
            <a:spLocks noGrp="1"/>
          </p:cNvSpPr>
          <p:nvPr>
            <p:ph type="dt" sz="half" idx="10"/>
          </p:nvPr>
        </p:nvSpPr>
        <p:spPr/>
        <p:txBody>
          <a:bodyPr/>
          <a:lstStyle/>
          <a:p>
            <a:fld id="{AD5CAA46-D730-4A32-BF6D-5880ED7B6ED6}" type="datetime1">
              <a:rPr lang="en-US" smtClean="0"/>
              <a:t>7/12/2021</a:t>
            </a:fld>
            <a:endParaRPr lang="en-US"/>
          </a:p>
        </p:txBody>
      </p:sp>
      <p:sp>
        <p:nvSpPr>
          <p:cNvPr id="5" name="Footer Placeholder 4">
            <a:extLst>
              <a:ext uri="{FF2B5EF4-FFF2-40B4-BE49-F238E27FC236}">
                <a16:creationId xmlns:a16="http://schemas.microsoft.com/office/drawing/2014/main" id="{6F69F9A7-D5EB-4CB0-ADF9-A2D67864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34A46-E778-48F1-85FB-88A260599AFB}"/>
              </a:ext>
            </a:extLst>
          </p:cNvPr>
          <p:cNvSpPr>
            <a:spLocks noGrp="1"/>
          </p:cNvSpPr>
          <p:nvPr>
            <p:ph type="sldNum" sz="quarter" idx="12"/>
          </p:nvPr>
        </p:nvSpPr>
        <p:spPr/>
        <p:txBody>
          <a:bodyPr/>
          <a:lstStyle/>
          <a:p>
            <a:fld id="{E20EFF4B-E35B-4DE6-97A9-05E54E649A15}" type="slidenum">
              <a:rPr lang="en-US" smtClean="0"/>
              <a:t>‹#›</a:t>
            </a:fld>
            <a:endParaRPr lang="en-US"/>
          </a:p>
        </p:txBody>
      </p:sp>
      <p:sp>
        <p:nvSpPr>
          <p:cNvPr id="2" name="Vertical Title 1">
            <a:extLst>
              <a:ext uri="{FF2B5EF4-FFF2-40B4-BE49-F238E27FC236}">
                <a16:creationId xmlns:a16="http://schemas.microsoft.com/office/drawing/2014/main" id="{DB987D44-2EFA-42B2-8345-F3CB14FC88AA}"/>
              </a:ext>
            </a:extLst>
          </p:cNvPr>
          <p:cNvSpPr>
            <a:spLocks noGrp="1"/>
          </p:cNvSpPr>
          <p:nvPr>
            <p:ph type="title" orient="vert"/>
          </p:nvPr>
        </p:nvSpPr>
        <p:spPr>
          <a:xfrm>
            <a:off x="8724899" y="365125"/>
            <a:ext cx="2827687" cy="5811838"/>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169365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FBAF5-B765-46C1-9519-2FF55E854C1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A5355310-8C9F-4D2E-9200-C65CF2AB1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254D648-7F24-4E6C-B48F-C68F97F93DA3}"/>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5" name="フッター プレースホルダー 4">
            <a:extLst>
              <a:ext uri="{FF2B5EF4-FFF2-40B4-BE49-F238E27FC236}">
                <a16:creationId xmlns:a16="http://schemas.microsoft.com/office/drawing/2014/main" id="{034634C7-A359-4FED-9136-3DBD42226280}"/>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C09B1654-31C1-4945-AC1F-6DCCFCD1855D}"/>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52095557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0C9C1-085D-407D-A531-BA08D5F9081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FF63E11-E4C6-4696-9D7E-6488D976054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09ABF0-99B8-4413-A487-41DF1A714670}"/>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5" name="フッター プレースホルダー 4">
            <a:extLst>
              <a:ext uri="{FF2B5EF4-FFF2-40B4-BE49-F238E27FC236}">
                <a16:creationId xmlns:a16="http://schemas.microsoft.com/office/drawing/2014/main" id="{9CF96148-CAD0-4BDB-AC0D-B8BAE4996D1A}"/>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9115562F-97E8-4587-9D90-B06E473E8171}"/>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143633302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6756E4-AA38-44E2-98EE-28628285AB8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C285729-873E-4BB2-BC0B-FA952A7752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64D5FAF-6296-4AA6-A266-DEBB22DA9EA6}"/>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5" name="フッター プレースホルダー 4">
            <a:extLst>
              <a:ext uri="{FF2B5EF4-FFF2-40B4-BE49-F238E27FC236}">
                <a16:creationId xmlns:a16="http://schemas.microsoft.com/office/drawing/2014/main" id="{C687A664-47DD-4AB1-907E-510166AA270C}"/>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7EF52479-68DB-41D6-8350-A1699B1F6530}"/>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147174965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4335F3-72AD-4578-A403-0EE45ED7968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766999C-5D1F-4054-8FBC-5B1656128F5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8801704-7AF9-419F-828B-6B64E9EDC4A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B271137-0A27-44D3-B370-8097CD081991}"/>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6" name="フッター プレースホルダー 5">
            <a:extLst>
              <a:ext uri="{FF2B5EF4-FFF2-40B4-BE49-F238E27FC236}">
                <a16:creationId xmlns:a16="http://schemas.microsoft.com/office/drawing/2014/main" id="{592E071A-7B3B-4189-B0AC-154D7B8C7759}"/>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49370D3C-C1D6-44F0-BA70-087CE12F8D4F}"/>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41290384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D37AAD-7B03-40A2-AC18-1D039BE4E4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4CF70F4-869D-47B3-8F1C-518464658B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3E63DB6-4894-4432-8764-F18F7113C5A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9093EFF-0209-44BE-A32F-9EF7280673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E294777-9266-4A17-8EFB-F7B7CAD9984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2BADD8C-4E9D-47B2-8D6C-0854112DA0C0}"/>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8" name="フッター プレースホルダー 7">
            <a:extLst>
              <a:ext uri="{FF2B5EF4-FFF2-40B4-BE49-F238E27FC236}">
                <a16:creationId xmlns:a16="http://schemas.microsoft.com/office/drawing/2014/main" id="{57B76C14-9324-4A55-A435-08E149FEB411}"/>
              </a:ext>
            </a:extLst>
          </p:cNvPr>
          <p:cNvSpPr>
            <a:spLocks noGrp="1"/>
          </p:cNvSpPr>
          <p:nvPr>
            <p:ph type="ftr" sz="quarter" idx="11"/>
          </p:nvPr>
        </p:nvSpPr>
        <p:spPr/>
        <p:txBody>
          <a:bodyPr/>
          <a:lstStyle/>
          <a:p>
            <a:endParaRPr lang="en-US" dirty="0"/>
          </a:p>
        </p:txBody>
      </p:sp>
      <p:sp>
        <p:nvSpPr>
          <p:cNvPr id="9" name="スライド番号プレースホルダー 8">
            <a:extLst>
              <a:ext uri="{FF2B5EF4-FFF2-40B4-BE49-F238E27FC236}">
                <a16:creationId xmlns:a16="http://schemas.microsoft.com/office/drawing/2014/main" id="{C9EB2A98-8E4A-4E4A-AAFE-9AF6A7E9FE37}"/>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423643109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D5847-E316-4B51-99ED-38977B9F321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35A6281-82D7-40BC-AA07-8052389F8857}"/>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4" name="フッター プレースホルダー 3">
            <a:extLst>
              <a:ext uri="{FF2B5EF4-FFF2-40B4-BE49-F238E27FC236}">
                <a16:creationId xmlns:a16="http://schemas.microsoft.com/office/drawing/2014/main" id="{79D3C242-F8B2-461F-9270-AEF8B76654B7}"/>
              </a:ext>
            </a:extLst>
          </p:cNvPr>
          <p:cNvSpPr>
            <a:spLocks noGrp="1"/>
          </p:cNvSpPr>
          <p:nvPr>
            <p:ph type="ftr" sz="quarter" idx="11"/>
          </p:nvPr>
        </p:nvSpPr>
        <p:spPr/>
        <p:txBody>
          <a:bodyPr/>
          <a:lstStyle/>
          <a:p>
            <a:endParaRPr lang="en-US" dirty="0"/>
          </a:p>
        </p:txBody>
      </p:sp>
      <p:sp>
        <p:nvSpPr>
          <p:cNvPr id="5" name="スライド番号プレースホルダー 4">
            <a:extLst>
              <a:ext uri="{FF2B5EF4-FFF2-40B4-BE49-F238E27FC236}">
                <a16:creationId xmlns:a16="http://schemas.microsoft.com/office/drawing/2014/main" id="{A39B053B-E378-4E11-A701-5C9B1D02F116}"/>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262022615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0EF0D1D-EF2B-4F73-928E-E699FED3239A}"/>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3" name="フッター プレースホルダー 2">
            <a:extLst>
              <a:ext uri="{FF2B5EF4-FFF2-40B4-BE49-F238E27FC236}">
                <a16:creationId xmlns:a16="http://schemas.microsoft.com/office/drawing/2014/main" id="{DE202C8F-9FE6-4C0D-BEF9-04B4BFFBC17F}"/>
              </a:ext>
            </a:extLst>
          </p:cNvPr>
          <p:cNvSpPr>
            <a:spLocks noGrp="1"/>
          </p:cNvSpPr>
          <p:nvPr>
            <p:ph type="ftr" sz="quarter" idx="11"/>
          </p:nvPr>
        </p:nvSpPr>
        <p:spPr/>
        <p:txBody>
          <a:bodyPr/>
          <a:lstStyle/>
          <a:p>
            <a:endParaRPr lang="en-US" dirty="0"/>
          </a:p>
        </p:txBody>
      </p:sp>
      <p:sp>
        <p:nvSpPr>
          <p:cNvPr id="4" name="スライド番号プレースホルダー 3">
            <a:extLst>
              <a:ext uri="{FF2B5EF4-FFF2-40B4-BE49-F238E27FC236}">
                <a16:creationId xmlns:a16="http://schemas.microsoft.com/office/drawing/2014/main" id="{20DBC61D-57D0-4F5F-BE0D-AF4E358EB20D}"/>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3808353238"/>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3EB924-6447-49BF-85A7-4A65C5B6635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9E977C5-D1AF-4845-970E-5BF594599E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6E97256-7129-4E2B-A0A2-40B1756917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123303-0D50-4F47-B090-E6227B927760}"/>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6" name="フッター プレースホルダー 5">
            <a:extLst>
              <a:ext uri="{FF2B5EF4-FFF2-40B4-BE49-F238E27FC236}">
                <a16:creationId xmlns:a16="http://schemas.microsoft.com/office/drawing/2014/main" id="{37B8FBB2-A4CF-4CC6-8A97-222450BFF72F}"/>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C91EC552-F8B7-4350-BC75-975E128F6751}"/>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74276502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999A3-430D-4D78-9DF7-56578715E7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1B09F0-EED8-49A3-8DEB-65D7E568F9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33971-B6D0-433D-83AE-34616CE6E557}"/>
              </a:ext>
            </a:extLst>
          </p:cNvPr>
          <p:cNvSpPr>
            <a:spLocks noGrp="1"/>
          </p:cNvSpPr>
          <p:nvPr>
            <p:ph type="dt" sz="half" idx="10"/>
          </p:nvPr>
        </p:nvSpPr>
        <p:spPr/>
        <p:txBody>
          <a:bodyPr/>
          <a:lstStyle/>
          <a:p>
            <a:fld id="{C4B0D2D1-B868-4347-B796-3B5A5EB129FF}" type="datetime1">
              <a:rPr lang="en-US" smtClean="0"/>
              <a:t>7/12/2021</a:t>
            </a:fld>
            <a:endParaRPr lang="en-US"/>
          </a:p>
        </p:txBody>
      </p:sp>
      <p:sp>
        <p:nvSpPr>
          <p:cNvPr id="5" name="Footer Placeholder 4">
            <a:extLst>
              <a:ext uri="{FF2B5EF4-FFF2-40B4-BE49-F238E27FC236}">
                <a16:creationId xmlns:a16="http://schemas.microsoft.com/office/drawing/2014/main" id="{1F7CA778-7EAA-41F9-B37D-C8E67AE79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7F5B-F40C-4ECA-9FD3-760EAA21BD4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4332480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360C4D-BC85-43B3-9A2E-EF8936D997B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2DE9805-3469-4612-8D0B-24616C4975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796F97E-B906-4652-A5F1-AB4DCCA239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7522189-C6B8-444A-9727-29809ACB66DF}"/>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6" name="フッター プレースホルダー 5">
            <a:extLst>
              <a:ext uri="{FF2B5EF4-FFF2-40B4-BE49-F238E27FC236}">
                <a16:creationId xmlns:a16="http://schemas.microsoft.com/office/drawing/2014/main" id="{EE12513F-6F09-4050-ABDF-83B624ACF819}"/>
              </a:ext>
            </a:extLst>
          </p:cNvPr>
          <p:cNvSpPr>
            <a:spLocks noGrp="1"/>
          </p:cNvSpPr>
          <p:nvPr>
            <p:ph type="ftr" sz="quarter" idx="11"/>
          </p:nvPr>
        </p:nvSpPr>
        <p:spPr/>
        <p:txBody>
          <a:bodyPr/>
          <a:lstStyle/>
          <a:p>
            <a:endParaRPr lang="en-US" dirty="0"/>
          </a:p>
        </p:txBody>
      </p:sp>
      <p:sp>
        <p:nvSpPr>
          <p:cNvPr id="7" name="スライド番号プレースホルダー 6">
            <a:extLst>
              <a:ext uri="{FF2B5EF4-FFF2-40B4-BE49-F238E27FC236}">
                <a16:creationId xmlns:a16="http://schemas.microsoft.com/office/drawing/2014/main" id="{911D25E1-B985-4BBC-AF87-D40932F23F81}"/>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2948444396"/>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D8FDE-15AE-4489-9B35-66B890ABE10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78ABC57-08F4-4CF0-B44E-DB053916D25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781281-71CF-43F2-8AD4-203A426860F0}"/>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5" name="フッター プレースホルダー 4">
            <a:extLst>
              <a:ext uri="{FF2B5EF4-FFF2-40B4-BE49-F238E27FC236}">
                <a16:creationId xmlns:a16="http://schemas.microsoft.com/office/drawing/2014/main" id="{245B12D8-59A8-4AEE-B87D-1E4E617A6372}"/>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3B3CF636-4E0A-4056-8733-727BAC7F6F79}"/>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51592406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2548458-5737-4760-81FB-C4F5A142D7C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C664B2F-BFF7-4E4C-AC88-0D2A1ADF60C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4DA1155-CBE5-411D-A79C-9BAE0D45A121}"/>
              </a:ext>
            </a:extLst>
          </p:cNvPr>
          <p:cNvSpPr>
            <a:spLocks noGrp="1"/>
          </p:cNvSpPr>
          <p:nvPr>
            <p:ph type="dt" sz="half" idx="10"/>
          </p:nvPr>
        </p:nvSpPr>
        <p:spPr/>
        <p:txBody>
          <a:bodyPr/>
          <a:lstStyle/>
          <a:p>
            <a:fld id="{8262A92C-3DD6-4D28-BA90-423F0C949F16}" type="datetime1">
              <a:rPr lang="en-US" smtClean="0"/>
              <a:t>7/12/2021</a:t>
            </a:fld>
            <a:endParaRPr lang="en-US" dirty="0"/>
          </a:p>
        </p:txBody>
      </p:sp>
      <p:sp>
        <p:nvSpPr>
          <p:cNvPr id="5" name="フッター プレースホルダー 4">
            <a:extLst>
              <a:ext uri="{FF2B5EF4-FFF2-40B4-BE49-F238E27FC236}">
                <a16:creationId xmlns:a16="http://schemas.microsoft.com/office/drawing/2014/main" id="{FBF37B51-392F-4F6E-BEE6-6A6B4C8CBE1A}"/>
              </a:ext>
            </a:extLst>
          </p:cNvPr>
          <p:cNvSpPr>
            <a:spLocks noGrp="1"/>
          </p:cNvSpPr>
          <p:nvPr>
            <p:ph type="ftr" sz="quarter" idx="11"/>
          </p:nvPr>
        </p:nvSpPr>
        <p:spPr/>
        <p:txBody>
          <a:bodyPr/>
          <a:lstStyle/>
          <a:p>
            <a:endParaRPr lang="en-US" dirty="0"/>
          </a:p>
        </p:txBody>
      </p:sp>
      <p:sp>
        <p:nvSpPr>
          <p:cNvPr id="6" name="スライド番号プレースホルダー 5">
            <a:extLst>
              <a:ext uri="{FF2B5EF4-FFF2-40B4-BE49-F238E27FC236}">
                <a16:creationId xmlns:a16="http://schemas.microsoft.com/office/drawing/2014/main" id="{ED336757-5DB1-41EC-A4AC-3CD3A7C82BBB}"/>
              </a:ext>
            </a:extLst>
          </p:cNvPr>
          <p:cNvSpPr>
            <a:spLocks noGrp="1"/>
          </p:cNvSpPr>
          <p:nvPr>
            <p:ph type="sldNum" sz="quarter" idx="12"/>
          </p:nvPr>
        </p:nvSpPr>
        <p:spPr/>
        <p:txBody>
          <a:body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2470645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D79C4-5B2D-490C-A3A9-EB977CFAD192}"/>
              </a:ext>
            </a:extLst>
          </p:cNvPr>
          <p:cNvSpPr>
            <a:spLocks noGrp="1"/>
          </p:cNvSpPr>
          <p:nvPr>
            <p:ph type="title"/>
          </p:nvPr>
        </p:nvSpPr>
        <p:spPr>
          <a:xfrm>
            <a:off x="639413" y="1709738"/>
            <a:ext cx="10913175" cy="2852737"/>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FCD5857-FA4D-4A9B-856D-701234DE6F78}"/>
              </a:ext>
            </a:extLst>
          </p:cNvPr>
          <p:cNvSpPr>
            <a:spLocks noGrp="1"/>
          </p:cNvSpPr>
          <p:nvPr>
            <p:ph type="body" idx="1"/>
          </p:nvPr>
        </p:nvSpPr>
        <p:spPr>
          <a:xfrm>
            <a:off x="639413" y="4589463"/>
            <a:ext cx="10913175"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B7F6E9-7983-40C8-AB5B-67D364A5F44E}"/>
              </a:ext>
            </a:extLst>
          </p:cNvPr>
          <p:cNvSpPr>
            <a:spLocks noGrp="1"/>
          </p:cNvSpPr>
          <p:nvPr>
            <p:ph type="dt" sz="half" idx="10"/>
          </p:nvPr>
        </p:nvSpPr>
        <p:spPr/>
        <p:txBody>
          <a:bodyPr/>
          <a:lstStyle/>
          <a:p>
            <a:fld id="{AFE03C2D-6745-47B6-A29E-FE249DBCE96C}" type="datetime1">
              <a:rPr lang="en-US" smtClean="0"/>
              <a:t>7/12/2021</a:t>
            </a:fld>
            <a:endParaRPr lang="en-US"/>
          </a:p>
        </p:txBody>
      </p:sp>
      <p:sp>
        <p:nvSpPr>
          <p:cNvPr id="5" name="Footer Placeholder 4">
            <a:extLst>
              <a:ext uri="{FF2B5EF4-FFF2-40B4-BE49-F238E27FC236}">
                <a16:creationId xmlns:a16="http://schemas.microsoft.com/office/drawing/2014/main" id="{EE1F873F-0C78-4B75-A7F3-78AAA3811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8F4A66-FCCD-4CC0-955A-6FF62FECD561}"/>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168552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2A81E-979B-46D7-9D93-0797856AEB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913245F-4511-4B93-8CB3-0EC22FD6296F}"/>
              </a:ext>
            </a:extLst>
          </p:cNvPr>
          <p:cNvSpPr>
            <a:spLocks noGrp="1"/>
          </p:cNvSpPr>
          <p:nvPr>
            <p:ph sz="half" idx="1"/>
          </p:nvPr>
        </p:nvSpPr>
        <p:spPr>
          <a:xfrm>
            <a:off x="639413"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BB029B-9D0E-4CB2-9A69-10A2F8C12E5B}"/>
              </a:ext>
            </a:extLst>
          </p:cNvPr>
          <p:cNvSpPr>
            <a:spLocks noGrp="1"/>
          </p:cNvSpPr>
          <p:nvPr>
            <p:ph sz="half" idx="2"/>
          </p:nvPr>
        </p:nvSpPr>
        <p:spPr>
          <a:xfrm>
            <a:off x="63622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89C47-F724-4908-A6AD-806E765B27AA}"/>
              </a:ext>
            </a:extLst>
          </p:cNvPr>
          <p:cNvSpPr>
            <a:spLocks noGrp="1"/>
          </p:cNvSpPr>
          <p:nvPr>
            <p:ph type="dt" sz="half" idx="10"/>
          </p:nvPr>
        </p:nvSpPr>
        <p:spPr/>
        <p:txBody>
          <a:bodyPr/>
          <a:lstStyle/>
          <a:p>
            <a:fld id="{0F5244C2-3623-4BFB-B9A0-94542302335A}" type="datetime1">
              <a:rPr lang="en-US" smtClean="0"/>
              <a:t>7/12/2021</a:t>
            </a:fld>
            <a:endParaRPr lang="en-US"/>
          </a:p>
        </p:txBody>
      </p:sp>
      <p:sp>
        <p:nvSpPr>
          <p:cNvPr id="6" name="Footer Placeholder 5">
            <a:extLst>
              <a:ext uri="{FF2B5EF4-FFF2-40B4-BE49-F238E27FC236}">
                <a16:creationId xmlns:a16="http://schemas.microsoft.com/office/drawing/2014/main" id="{738700E8-4086-4363-88E6-CA24CE39EA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4F54F-F3CE-42F0-ADD3-F174B9BB069F}"/>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404765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BAB1-26FD-44BF-86E8-57ED04D74976}"/>
              </a:ext>
            </a:extLst>
          </p:cNvPr>
          <p:cNvSpPr>
            <a:spLocks noGrp="1"/>
          </p:cNvSpPr>
          <p:nvPr>
            <p:ph type="title"/>
          </p:nvPr>
        </p:nvSpPr>
        <p:spPr>
          <a:xfrm>
            <a:off x="639413" y="475488"/>
            <a:ext cx="10908792" cy="6858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56FCB96-93C7-4E74-8285-0327A1A26D5F}"/>
              </a:ext>
            </a:extLst>
          </p:cNvPr>
          <p:cNvSpPr>
            <a:spLocks noGrp="1"/>
          </p:cNvSpPr>
          <p:nvPr>
            <p:ph type="body" idx="1"/>
          </p:nvPr>
        </p:nvSpPr>
        <p:spPr>
          <a:xfrm>
            <a:off x="639412" y="1904474"/>
            <a:ext cx="5120640" cy="838726"/>
          </a:xfrm>
        </p:spPr>
        <p:txBody>
          <a:bodyPr anchor="b">
            <a:normAutofit/>
          </a:bodyPr>
          <a:lstStyle>
            <a:lvl1pPr marL="0" indent="0">
              <a:lnSpc>
                <a:spcPct val="150000"/>
              </a:lnSpc>
              <a:spcBef>
                <a:spcPts val="0"/>
              </a:spcBef>
              <a:buNone/>
              <a:defRPr sz="18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DF5A1-7F2F-4B53-9402-85306B9337E7}"/>
              </a:ext>
            </a:extLst>
          </p:cNvPr>
          <p:cNvSpPr>
            <a:spLocks noGrp="1"/>
          </p:cNvSpPr>
          <p:nvPr>
            <p:ph sz="half" idx="2"/>
          </p:nvPr>
        </p:nvSpPr>
        <p:spPr>
          <a:xfrm>
            <a:off x="639413" y="2969917"/>
            <a:ext cx="5157787" cy="32197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F775651-3077-40D2-B167-CAB37859E185}"/>
              </a:ext>
            </a:extLst>
          </p:cNvPr>
          <p:cNvSpPr>
            <a:spLocks noGrp="1"/>
          </p:cNvSpPr>
          <p:nvPr>
            <p:ph type="body" sz="quarter" idx="3"/>
          </p:nvPr>
        </p:nvSpPr>
        <p:spPr>
          <a:xfrm>
            <a:off x="6427565" y="1904474"/>
            <a:ext cx="5120640" cy="838726"/>
          </a:xfrm>
        </p:spPr>
        <p:txBody>
          <a:bodyPr anchor="b">
            <a:normAutofit/>
          </a:bodyPr>
          <a:lstStyle>
            <a:lvl1pPr marL="0" indent="0">
              <a:lnSpc>
                <a:spcPct val="100000"/>
              </a:lnSpc>
              <a:buNone/>
              <a:defRPr lang="en-US" sz="1800" b="1" kern="1200" cap="all" spc="150" baseline="0" dirty="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50000"/>
              </a:lnSpc>
              <a:spcBef>
                <a:spcPts val="0"/>
              </a:spcBef>
              <a:buClr>
                <a:schemeClr val="accent2"/>
              </a:buClr>
              <a:buFont typeface="Wingdings" panose="05000000000000000000" pitchFamily="2" charset="2"/>
              <a:buNone/>
            </a:pPr>
            <a:r>
              <a:rPr lang="en-US"/>
              <a:t>Click to edit Master text styles</a:t>
            </a:r>
          </a:p>
        </p:txBody>
      </p:sp>
      <p:sp>
        <p:nvSpPr>
          <p:cNvPr id="6" name="Content Placeholder 5">
            <a:extLst>
              <a:ext uri="{FF2B5EF4-FFF2-40B4-BE49-F238E27FC236}">
                <a16:creationId xmlns:a16="http://schemas.microsoft.com/office/drawing/2014/main" id="{476D45EC-3B0F-49DC-91BC-2B4E4DA046DE}"/>
              </a:ext>
            </a:extLst>
          </p:cNvPr>
          <p:cNvSpPr>
            <a:spLocks noGrp="1"/>
          </p:cNvSpPr>
          <p:nvPr>
            <p:ph sz="quarter" idx="4"/>
          </p:nvPr>
        </p:nvSpPr>
        <p:spPr>
          <a:xfrm>
            <a:off x="6427565" y="2969915"/>
            <a:ext cx="5120639" cy="32197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5D2B7364-544C-427F-8C26-40E48F77C7AB}"/>
              </a:ext>
            </a:extLst>
          </p:cNvPr>
          <p:cNvSpPr>
            <a:spLocks noGrp="1"/>
          </p:cNvSpPr>
          <p:nvPr>
            <p:ph type="dt" sz="half" idx="10"/>
          </p:nvPr>
        </p:nvSpPr>
        <p:spPr/>
        <p:txBody>
          <a:bodyPr/>
          <a:lstStyle/>
          <a:p>
            <a:fld id="{B9B03B92-D160-4899-8AEB-23E2AB3EBB07}" type="datetime1">
              <a:rPr lang="en-US" smtClean="0"/>
              <a:t>7/12/2021</a:t>
            </a:fld>
            <a:endParaRPr lang="en-US"/>
          </a:p>
        </p:txBody>
      </p:sp>
      <p:sp>
        <p:nvSpPr>
          <p:cNvPr id="8" name="Footer Placeholder 7">
            <a:extLst>
              <a:ext uri="{FF2B5EF4-FFF2-40B4-BE49-F238E27FC236}">
                <a16:creationId xmlns:a16="http://schemas.microsoft.com/office/drawing/2014/main" id="{BFD7AF57-EA04-49AA-91E0-7393B8DB05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EDA6F2-A8DC-49B2-B9D6-7A001FF3F41C}"/>
              </a:ext>
            </a:extLst>
          </p:cNvPr>
          <p:cNvSpPr>
            <a:spLocks noGrp="1"/>
          </p:cNvSpPr>
          <p:nvPr>
            <p:ph type="sldNum" sz="quarter" idx="12"/>
          </p:nvPr>
        </p:nvSpPr>
        <p:spPr/>
        <p:txBody>
          <a:bodyPr/>
          <a:lstStyle/>
          <a:p>
            <a:fld id="{E20EFF4B-E35B-4DE6-97A9-05E54E649A15}" type="slidenum">
              <a:rPr lang="en-US" smtClean="0"/>
              <a:t>‹#›</a:t>
            </a:fld>
            <a:endParaRPr lang="en-US"/>
          </a:p>
        </p:txBody>
      </p:sp>
      <p:cxnSp>
        <p:nvCxnSpPr>
          <p:cNvPr id="11" name="Straight Connector 10">
            <a:extLst>
              <a:ext uri="{FF2B5EF4-FFF2-40B4-BE49-F238E27FC236}">
                <a16:creationId xmlns:a16="http://schemas.microsoft.com/office/drawing/2014/main" id="{0E567CAD-C446-4819-8D43-D93D35E7998F}"/>
              </a:ext>
            </a:extLst>
          </p:cNvPr>
          <p:cNvCxnSpPr>
            <a:cxnSpLocks/>
          </p:cNvCxnSpPr>
          <p:nvPr/>
        </p:nvCxnSpPr>
        <p:spPr>
          <a:xfrm>
            <a:off x="6096000" y="1613647"/>
            <a:ext cx="0" cy="4515986"/>
          </a:xfrm>
          <a:prstGeom prst="line">
            <a:avLst/>
          </a:prstGeom>
          <a:ln>
            <a:solidFill>
              <a:schemeClr val="tx2">
                <a:lumMod val="10000"/>
                <a:lumOff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096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09AB5-A960-4D82-97A6-922633B79F9A}"/>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7BFFEF6C-EDD1-4573-A6D1-D5582457084D}"/>
              </a:ext>
            </a:extLst>
          </p:cNvPr>
          <p:cNvSpPr>
            <a:spLocks noGrp="1"/>
          </p:cNvSpPr>
          <p:nvPr>
            <p:ph type="dt" sz="half" idx="10"/>
          </p:nvPr>
        </p:nvSpPr>
        <p:spPr/>
        <p:txBody>
          <a:bodyPr/>
          <a:lstStyle/>
          <a:p>
            <a:fld id="{832A71B3-2886-4196-8AEE-F25AFF1977D5}" type="datetime1">
              <a:rPr lang="en-US" smtClean="0"/>
              <a:t>7/12/2021</a:t>
            </a:fld>
            <a:endParaRPr lang="en-US"/>
          </a:p>
        </p:txBody>
      </p:sp>
      <p:sp>
        <p:nvSpPr>
          <p:cNvPr id="4" name="Footer Placeholder 3">
            <a:extLst>
              <a:ext uri="{FF2B5EF4-FFF2-40B4-BE49-F238E27FC236}">
                <a16:creationId xmlns:a16="http://schemas.microsoft.com/office/drawing/2014/main" id="{3228429F-6359-4950-8C39-80E03A2D23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94B98F5-EE2F-4214-975A-76719DBD25C6}"/>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933492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239CD7-DA28-4950-958A-9781728CFB58}"/>
              </a:ext>
            </a:extLst>
          </p:cNvPr>
          <p:cNvSpPr>
            <a:spLocks noGrp="1"/>
          </p:cNvSpPr>
          <p:nvPr>
            <p:ph type="dt" sz="half" idx="10"/>
          </p:nvPr>
        </p:nvSpPr>
        <p:spPr/>
        <p:txBody>
          <a:bodyPr/>
          <a:lstStyle/>
          <a:p>
            <a:fld id="{E237A954-8CB7-411C-B9F4-2C7BBA3637E7}" type="datetime1">
              <a:rPr lang="en-US" smtClean="0"/>
              <a:t>7/12/2021</a:t>
            </a:fld>
            <a:endParaRPr lang="en-US"/>
          </a:p>
        </p:txBody>
      </p:sp>
      <p:sp>
        <p:nvSpPr>
          <p:cNvPr id="3" name="Footer Placeholder 2">
            <a:extLst>
              <a:ext uri="{FF2B5EF4-FFF2-40B4-BE49-F238E27FC236}">
                <a16:creationId xmlns:a16="http://schemas.microsoft.com/office/drawing/2014/main" id="{005345F2-29FF-4A4D-A577-8FED65D047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A6B79A-87C1-4CB8-BC9B-8705CEC4E417}"/>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63323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01454-EF5C-4D4A-95D3-B320D15CA5A8}"/>
              </a:ext>
            </a:extLst>
          </p:cNvPr>
          <p:cNvSpPr>
            <a:spLocks noGrp="1"/>
          </p:cNvSpPr>
          <p:nvPr>
            <p:ph type="title"/>
          </p:nvPr>
        </p:nvSpPr>
        <p:spPr>
          <a:xfrm>
            <a:off x="640080" y="475488"/>
            <a:ext cx="10908792" cy="685800"/>
          </a:xfrm>
        </p:spPr>
        <p:txBody>
          <a:bodyPr anchor="ctr">
            <a:normAutofit/>
          </a:bodyPr>
          <a:lstStyle>
            <a:lvl1pPr>
              <a:defRPr sz="24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27D4B9-4A42-478A-AEFB-3F5D0629F629}"/>
              </a:ext>
            </a:extLst>
          </p:cNvPr>
          <p:cNvSpPr>
            <a:spLocks noGrp="1"/>
          </p:cNvSpPr>
          <p:nvPr>
            <p:ph idx="1"/>
          </p:nvPr>
        </p:nvSpPr>
        <p:spPr>
          <a:xfrm>
            <a:off x="5303520" y="1656589"/>
            <a:ext cx="6245352" cy="4204462"/>
          </a:xfrm>
        </p:spPr>
        <p:txBody>
          <a:bodyPr>
            <a:normAutofit/>
          </a:bodyPr>
          <a:lstStyle>
            <a:lvl1pPr>
              <a:defRPr sz="1500"/>
            </a:lvl1pPr>
            <a:lvl2pPr>
              <a:defRPr sz="15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A5A2F622-E127-4877-8F61-E5FAE62CD8FA}"/>
              </a:ext>
            </a:extLst>
          </p:cNvPr>
          <p:cNvSpPr>
            <a:spLocks noGrp="1"/>
          </p:cNvSpPr>
          <p:nvPr>
            <p:ph type="body" sz="half" idx="2"/>
          </p:nvPr>
        </p:nvSpPr>
        <p:spPr>
          <a:xfrm>
            <a:off x="639414" y="1656588"/>
            <a:ext cx="4132612" cy="4212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3E8C1-6159-4F82-A5F4-35DDE51E87D4}"/>
              </a:ext>
            </a:extLst>
          </p:cNvPr>
          <p:cNvSpPr>
            <a:spLocks noGrp="1"/>
          </p:cNvSpPr>
          <p:nvPr>
            <p:ph type="dt" sz="half" idx="10"/>
          </p:nvPr>
        </p:nvSpPr>
        <p:spPr/>
        <p:txBody>
          <a:bodyPr/>
          <a:lstStyle/>
          <a:p>
            <a:fld id="{DB11446A-20B5-4264-B561-E7D9C581BFC4}" type="datetime1">
              <a:rPr lang="en-US" smtClean="0"/>
              <a:t>7/12/2021</a:t>
            </a:fld>
            <a:endParaRPr lang="en-US"/>
          </a:p>
        </p:txBody>
      </p:sp>
      <p:sp>
        <p:nvSpPr>
          <p:cNvPr id="6" name="Footer Placeholder 5">
            <a:extLst>
              <a:ext uri="{FF2B5EF4-FFF2-40B4-BE49-F238E27FC236}">
                <a16:creationId xmlns:a16="http://schemas.microsoft.com/office/drawing/2014/main" id="{31EC603F-9904-472E-86B9-D7223CAB1A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50828B-5598-4BB2-9FC6-86BDC5ECFFC5}"/>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1056682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0E4FD-3561-45A0-82BC-1E0F739965AC}"/>
              </a:ext>
            </a:extLst>
          </p:cNvPr>
          <p:cNvSpPr>
            <a:spLocks noGrp="1"/>
          </p:cNvSpPr>
          <p:nvPr>
            <p:ph type="title"/>
          </p:nvPr>
        </p:nvSpPr>
        <p:spPr>
          <a:xfrm>
            <a:off x="640080" y="475488"/>
            <a:ext cx="10908792" cy="685800"/>
          </a:xfrm>
        </p:spPr>
        <p:txBody>
          <a:bodyPr anchor="ctr">
            <a:normAutofit/>
          </a:bodyPr>
          <a:lstStyle>
            <a:lvl1pPr>
              <a:defRPr sz="2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25019FD7-F525-433A-BC5B-E8251F514F55}"/>
              </a:ext>
            </a:extLst>
          </p:cNvPr>
          <p:cNvSpPr>
            <a:spLocks noGrp="1"/>
          </p:cNvSpPr>
          <p:nvPr>
            <p:ph type="pic" idx="1"/>
          </p:nvPr>
        </p:nvSpPr>
        <p:spPr>
          <a:xfrm>
            <a:off x="5183188" y="1645666"/>
            <a:ext cx="6365684" cy="4215384"/>
          </a:xfrm>
          <a:solidFill>
            <a:srgbClr val="DDDDDD"/>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9CCAD49-8534-4DA7-91E6-D2827CBEB2C5}"/>
              </a:ext>
            </a:extLst>
          </p:cNvPr>
          <p:cNvSpPr>
            <a:spLocks noGrp="1"/>
          </p:cNvSpPr>
          <p:nvPr>
            <p:ph type="body" sz="half" idx="2"/>
          </p:nvPr>
        </p:nvSpPr>
        <p:spPr>
          <a:xfrm>
            <a:off x="639414" y="1655064"/>
            <a:ext cx="4132612" cy="421538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1F16CE-96E3-44EC-B9C8-F7FEDA170FE5}"/>
              </a:ext>
            </a:extLst>
          </p:cNvPr>
          <p:cNvSpPr>
            <a:spLocks noGrp="1"/>
          </p:cNvSpPr>
          <p:nvPr>
            <p:ph type="dt" sz="half" idx="10"/>
          </p:nvPr>
        </p:nvSpPr>
        <p:spPr/>
        <p:txBody>
          <a:bodyPr/>
          <a:lstStyle/>
          <a:p>
            <a:fld id="{7344C44C-94B9-4BA1-95A5-21C59D41B284}" type="datetime1">
              <a:rPr lang="en-US" smtClean="0"/>
              <a:t>7/12/2021</a:t>
            </a:fld>
            <a:endParaRPr lang="en-US"/>
          </a:p>
        </p:txBody>
      </p:sp>
      <p:sp>
        <p:nvSpPr>
          <p:cNvPr id="6" name="Footer Placeholder 5">
            <a:extLst>
              <a:ext uri="{FF2B5EF4-FFF2-40B4-BE49-F238E27FC236}">
                <a16:creationId xmlns:a16="http://schemas.microsoft.com/office/drawing/2014/main" id="{5EE4BBD5-FCB5-45FF-A806-445007BA03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43AF2-82EC-4A16-9E91-742792F0A08E}"/>
              </a:ext>
            </a:extLst>
          </p:cNvPr>
          <p:cNvSpPr>
            <a:spLocks noGrp="1"/>
          </p:cNvSpPr>
          <p:nvPr>
            <p:ph type="sldNum" sz="quarter" idx="12"/>
          </p:nvPr>
        </p:nvSpPr>
        <p:spPr/>
        <p:txBody>
          <a:bodyPr/>
          <a:lstStyle/>
          <a:p>
            <a:fld id="{E20EFF4B-E35B-4DE6-97A9-05E54E649A15}" type="slidenum">
              <a:rPr lang="en-US" smtClean="0"/>
              <a:t>‹#›</a:t>
            </a:fld>
            <a:endParaRPr lang="en-US"/>
          </a:p>
        </p:txBody>
      </p:sp>
    </p:spTree>
    <p:extLst>
      <p:ext uri="{BB962C8B-B14F-4D97-AF65-F5344CB8AC3E}">
        <p14:creationId xmlns:p14="http://schemas.microsoft.com/office/powerpoint/2010/main" val="2090530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E79F0E-E6F3-4029-A461-CBE56588470B}"/>
              </a:ext>
            </a:extLst>
          </p:cNvPr>
          <p:cNvSpPr/>
          <p:nvPr/>
        </p:nvSpPr>
        <p:spPr>
          <a:xfrm>
            <a:off x="0" y="0"/>
            <a:ext cx="12192000" cy="986306"/>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D5D58A2-1B1F-4DF4-936E-885ECC73E6F0}"/>
              </a:ext>
            </a:extLst>
          </p:cNvPr>
          <p:cNvSpPr/>
          <p:nvPr/>
        </p:nvSpPr>
        <p:spPr>
          <a:xfrm>
            <a:off x="350520" y="279792"/>
            <a:ext cx="11475720" cy="986305"/>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rtlCol="0" anchor="ctr"/>
          <a:lstStyle/>
          <a:p>
            <a:endParaRPr lang="en-US" sz="2400" b="1" dirty="0">
              <a:latin typeface="Meiryo" panose="020B0604030504040204" pitchFamily="34" charset="-128"/>
              <a:ea typeface="Meiryo" panose="020B0604030504040204" pitchFamily="34" charset="-128"/>
            </a:endParaRPr>
          </a:p>
        </p:txBody>
      </p:sp>
      <p:sp>
        <p:nvSpPr>
          <p:cNvPr id="2" name="Title Placeholder 1">
            <a:extLst>
              <a:ext uri="{FF2B5EF4-FFF2-40B4-BE49-F238E27FC236}">
                <a16:creationId xmlns:a16="http://schemas.microsoft.com/office/drawing/2014/main" id="{2DD9B9AA-BDD3-49A4-84E0-99DC3EF10AFB}"/>
              </a:ext>
            </a:extLst>
          </p:cNvPr>
          <p:cNvSpPr>
            <a:spLocks noGrp="1"/>
          </p:cNvSpPr>
          <p:nvPr>
            <p:ph type="title"/>
          </p:nvPr>
        </p:nvSpPr>
        <p:spPr>
          <a:xfrm>
            <a:off x="639413" y="476086"/>
            <a:ext cx="10904435" cy="689608"/>
          </a:xfrm>
          <a:prstGeom prst="rect">
            <a:avLst/>
          </a:prstGeom>
        </p:spPr>
        <p:txBody>
          <a:bodyPr lIns="109728" tIns="109728" rIns="109728" bIns="91440" anchor="ct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B1D57-5959-4202-BB86-AFBA794FA532}"/>
              </a:ext>
            </a:extLst>
          </p:cNvPr>
          <p:cNvSpPr>
            <a:spLocks noGrp="1"/>
          </p:cNvSpPr>
          <p:nvPr>
            <p:ph type="body" idx="1"/>
          </p:nvPr>
        </p:nvSpPr>
        <p:spPr>
          <a:xfrm>
            <a:off x="639412" y="1639615"/>
            <a:ext cx="10904435" cy="4537348"/>
          </a:xfrm>
          <a:prstGeom prst="rect">
            <a:avLst/>
          </a:prstGeom>
        </p:spPr>
        <p:txBody>
          <a:bodyPr lIns="91440" tIns="45720" rIns="91440" bIns="4572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B0E3D2-19DD-4BA8-81DE-A095DB31E14C}"/>
              </a:ext>
            </a:extLst>
          </p:cNvPr>
          <p:cNvSpPr>
            <a:spLocks noGrp="1"/>
          </p:cNvSpPr>
          <p:nvPr>
            <p:ph type="dt" sz="half" idx="2"/>
          </p:nvPr>
        </p:nvSpPr>
        <p:spPr>
          <a:xfrm>
            <a:off x="7295738" y="6356350"/>
            <a:ext cx="3033829" cy="365125"/>
          </a:xfrm>
          <a:prstGeom prst="rect">
            <a:avLst/>
          </a:prstGeom>
        </p:spPr>
        <p:txBody>
          <a:bodyPr lIns="91440" tIns="45720" rIns="91440" bIns="45720" anchor="ctr"/>
          <a:lstStyle>
            <a:lvl1pPr algn="r">
              <a:defRPr sz="1200">
                <a:solidFill>
                  <a:schemeClr val="tx1">
                    <a:lumMod val="90000"/>
                    <a:lumOff val="10000"/>
                  </a:schemeClr>
                </a:solidFill>
              </a:defRPr>
            </a:lvl1pPr>
          </a:lstStyle>
          <a:p>
            <a:fld id="{8262A92C-3DD6-4D28-BA90-423F0C949F16}" type="datetime1">
              <a:rPr lang="en-US" smtClean="0"/>
              <a:t>7/12/2021</a:t>
            </a:fld>
            <a:endParaRPr lang="en-US" dirty="0"/>
          </a:p>
        </p:txBody>
      </p:sp>
      <p:sp>
        <p:nvSpPr>
          <p:cNvPr id="5" name="Footer Placeholder 4">
            <a:extLst>
              <a:ext uri="{FF2B5EF4-FFF2-40B4-BE49-F238E27FC236}">
                <a16:creationId xmlns:a16="http://schemas.microsoft.com/office/drawing/2014/main" id="{B4962D90-3DF7-4BB4-808C-F89E354103E2}"/>
              </a:ext>
            </a:extLst>
          </p:cNvPr>
          <p:cNvSpPr>
            <a:spLocks noGrp="1"/>
          </p:cNvSpPr>
          <p:nvPr>
            <p:ph type="ftr" sz="quarter" idx="3"/>
          </p:nvPr>
        </p:nvSpPr>
        <p:spPr>
          <a:xfrm>
            <a:off x="639413" y="6356350"/>
            <a:ext cx="6291108" cy="365125"/>
          </a:xfrm>
          <a:prstGeom prst="rect">
            <a:avLst/>
          </a:prstGeom>
        </p:spPr>
        <p:txBody>
          <a:bodyPr lIns="91440" tIns="45720" rIns="91440" bIns="45720" anchor="ctr"/>
          <a:lstStyle>
            <a:lvl1pPr algn="l">
              <a:defRPr sz="1200">
                <a:solidFill>
                  <a:schemeClr val="tx1">
                    <a:lumMod val="90000"/>
                    <a:lumOff val="10000"/>
                  </a:schemeClr>
                </a:solidFill>
              </a:defRPr>
            </a:lvl1pPr>
          </a:lstStyle>
          <a:p>
            <a:endParaRPr lang="en-US" dirty="0"/>
          </a:p>
        </p:txBody>
      </p:sp>
      <p:sp>
        <p:nvSpPr>
          <p:cNvPr id="6" name="Slide Number Placeholder 5">
            <a:extLst>
              <a:ext uri="{FF2B5EF4-FFF2-40B4-BE49-F238E27FC236}">
                <a16:creationId xmlns:a16="http://schemas.microsoft.com/office/drawing/2014/main" id="{07276974-1464-4D58-B215-63300577672D}"/>
              </a:ext>
            </a:extLst>
          </p:cNvPr>
          <p:cNvSpPr>
            <a:spLocks noGrp="1"/>
          </p:cNvSpPr>
          <p:nvPr>
            <p:ph type="sldNum" sz="quarter" idx="4"/>
          </p:nvPr>
        </p:nvSpPr>
        <p:spPr>
          <a:xfrm>
            <a:off x="10707939" y="6356350"/>
            <a:ext cx="844649" cy="365125"/>
          </a:xfrm>
          <a:prstGeom prst="rect">
            <a:avLst/>
          </a:prstGeom>
        </p:spPr>
        <p:txBody>
          <a:bodyPr lIns="91440" tIns="45720" rIns="91440" bIns="45720" anchor="ctr"/>
          <a:lstStyle>
            <a:lvl1pPr algn="r">
              <a:defRPr sz="1200">
                <a:solidFill>
                  <a:schemeClr val="tx1">
                    <a:lumMod val="90000"/>
                    <a:lumOff val="10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401189458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marL="0" algn="l" defTabSz="914400" rtl="0" eaLnBrk="1" latinLnBrk="0" hangingPunct="1">
        <a:lnSpc>
          <a:spcPct val="90000"/>
        </a:lnSpc>
        <a:spcBef>
          <a:spcPct val="0"/>
        </a:spcBef>
        <a:buNone/>
        <a:defRPr lang="en-US" sz="3200" b="1" kern="1200" spc="130" baseline="0" dirty="0" smtClean="0">
          <a:solidFill>
            <a:schemeClr val="tx1"/>
          </a:solidFill>
          <a:latin typeface="+mj-lt"/>
          <a:ea typeface="+mj-ea"/>
          <a:cs typeface="+mj-cs"/>
        </a:defRPr>
      </a:lvl1pPr>
    </p:titleStyle>
    <p:bodyStyle>
      <a:lvl1pPr marL="0" indent="0" algn="l" defTabSz="914400" rtl="0" eaLnBrk="1" latinLnBrk="0" hangingPunct="1">
        <a:lnSpc>
          <a:spcPct val="110000"/>
        </a:lnSpc>
        <a:spcBef>
          <a:spcPts val="1500"/>
        </a:spcBef>
        <a:buClr>
          <a:schemeClr val="accent2"/>
        </a:buClr>
        <a:buFontTx/>
        <a:buNone/>
        <a:defRPr sz="2000" b="0" kern="1200" spc="80" baseline="0">
          <a:solidFill>
            <a:schemeClr val="tx1"/>
          </a:solidFill>
          <a:latin typeface="+mn-lt"/>
          <a:ea typeface="+mn-ea"/>
          <a:cs typeface="+mn-cs"/>
        </a:defRPr>
      </a:lvl1pPr>
      <a:lvl2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2pPr>
      <a:lvl3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3pPr>
      <a:lvl4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4pPr>
      <a:lvl5pPr marL="0" indent="0" algn="l" defTabSz="914400" rtl="0" eaLnBrk="1" latinLnBrk="0" hangingPunct="1">
        <a:lnSpc>
          <a:spcPct val="110000"/>
        </a:lnSpc>
        <a:spcBef>
          <a:spcPts val="500"/>
        </a:spcBef>
        <a:buClr>
          <a:schemeClr val="accent2"/>
        </a:buClr>
        <a:buFontTx/>
        <a:buNone/>
        <a:defRPr sz="1600" kern="1200" spc="8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DECA342-6594-447C-9C28-6A73BF049B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534C4F4-0A7F-4395-8C50-CFE3C43E63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C7F9A8-250B-406B-A2A4-C322994CD2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62A92C-3DD6-4D28-BA90-423F0C949F16}" type="datetime1">
              <a:rPr lang="en-US" smtClean="0"/>
              <a:t>7/12/2021</a:t>
            </a:fld>
            <a:endParaRPr lang="en-US" dirty="0"/>
          </a:p>
        </p:txBody>
      </p:sp>
      <p:sp>
        <p:nvSpPr>
          <p:cNvPr id="5" name="フッター プレースホルダー 4">
            <a:extLst>
              <a:ext uri="{FF2B5EF4-FFF2-40B4-BE49-F238E27FC236}">
                <a16:creationId xmlns:a16="http://schemas.microsoft.com/office/drawing/2014/main" id="{09F76B11-398E-43AA-86D6-E6FFA5CF7D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スライド番号プレースホルダー 5">
            <a:extLst>
              <a:ext uri="{FF2B5EF4-FFF2-40B4-BE49-F238E27FC236}">
                <a16:creationId xmlns:a16="http://schemas.microsoft.com/office/drawing/2014/main" id="{45F511B2-B11E-4799-9C5D-94ADD3DBBD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0EFF4B-E35B-4DE6-97A9-05E54E649A15}" type="slidenum">
              <a:rPr lang="en-US" smtClean="0"/>
              <a:pPr/>
              <a:t>‹#›</a:t>
            </a:fld>
            <a:endParaRPr lang="en-US" dirty="0"/>
          </a:p>
        </p:txBody>
      </p:sp>
    </p:spTree>
    <p:extLst>
      <p:ext uri="{BB962C8B-B14F-4D97-AF65-F5344CB8AC3E}">
        <p14:creationId xmlns:p14="http://schemas.microsoft.com/office/powerpoint/2010/main" val="419060368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5B289C-FFBC-4DA1-9048-5AB172C337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積み重ねられた白い波の 3D レンダリング">
            <a:extLst>
              <a:ext uri="{FF2B5EF4-FFF2-40B4-BE49-F238E27FC236}">
                <a16:creationId xmlns:a16="http://schemas.microsoft.com/office/drawing/2014/main" id="{41BA274F-C336-40C8-B055-07520ECA5DCC}"/>
              </a:ext>
            </a:extLst>
          </p:cNvPr>
          <p:cNvPicPr>
            <a:picLocks noChangeAspect="1"/>
          </p:cNvPicPr>
          <p:nvPr/>
        </p:nvPicPr>
        <p:blipFill rotWithShape="1">
          <a:blip r:embed="rId2"/>
          <a:srcRect l="23624" r="7903" b="1"/>
          <a:stretch/>
        </p:blipFill>
        <p:spPr>
          <a:xfrm>
            <a:off x="20" y="1450"/>
            <a:ext cx="6095980" cy="6855100"/>
          </a:xfrm>
          <a:prstGeom prst="rect">
            <a:avLst/>
          </a:prstGeom>
        </p:spPr>
      </p:pic>
      <p:sp>
        <p:nvSpPr>
          <p:cNvPr id="11" name="Rectangle 10">
            <a:extLst>
              <a:ext uri="{FF2B5EF4-FFF2-40B4-BE49-F238E27FC236}">
                <a16:creationId xmlns:a16="http://schemas.microsoft.com/office/drawing/2014/main" id="{59819350-82D4-404F-8D7E-92AD1DBC5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7523" y="914400"/>
            <a:ext cx="6094477" cy="5029200"/>
          </a:xfrm>
          <a:prstGeom prst="rect">
            <a:avLst/>
          </a:prstGeom>
          <a:pattFill prst="lgGrid">
            <a:fgClr>
              <a:schemeClr val="tx2">
                <a:lumMod val="10000"/>
                <a:lumOff val="90000"/>
              </a:schemeClr>
            </a:fgClr>
            <a:bgClr>
              <a:schemeClr val="bg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760F3168-91D5-4F97-8256-5063519386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8868" y="2818150"/>
            <a:ext cx="6769707" cy="2571813"/>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タイトル 1">
            <a:extLst>
              <a:ext uri="{FF2B5EF4-FFF2-40B4-BE49-F238E27FC236}">
                <a16:creationId xmlns:a16="http://schemas.microsoft.com/office/drawing/2014/main" id="{596023AB-BBE1-4C91-8F1D-0DA533D10C67}"/>
              </a:ext>
            </a:extLst>
          </p:cNvPr>
          <p:cNvSpPr>
            <a:spLocks noGrp="1"/>
          </p:cNvSpPr>
          <p:nvPr>
            <p:ph type="ctrTitle"/>
          </p:nvPr>
        </p:nvSpPr>
        <p:spPr>
          <a:xfrm>
            <a:off x="4896262" y="2971800"/>
            <a:ext cx="6320378" cy="1871330"/>
          </a:xfrm>
        </p:spPr>
        <p:txBody>
          <a:bodyPr anchor="b">
            <a:normAutofit/>
          </a:bodyPr>
          <a:lstStyle/>
          <a:p>
            <a:r>
              <a:rPr kumimoji="1" lang="ja-JP" altLang="en-US" dirty="0"/>
              <a:t>チーム</a:t>
            </a:r>
            <a:r>
              <a:rPr kumimoji="1" lang="en-US" altLang="ja-JP" dirty="0"/>
              <a:t>R</a:t>
            </a:r>
            <a:endParaRPr kumimoji="1" lang="ja-JP" altLang="en-US" dirty="0"/>
          </a:p>
        </p:txBody>
      </p:sp>
      <p:sp>
        <p:nvSpPr>
          <p:cNvPr id="3" name="字幕 2">
            <a:extLst>
              <a:ext uri="{FF2B5EF4-FFF2-40B4-BE49-F238E27FC236}">
                <a16:creationId xmlns:a16="http://schemas.microsoft.com/office/drawing/2014/main" id="{80086EEA-EBB0-46F8-880D-A73180ADB2FC}"/>
              </a:ext>
            </a:extLst>
          </p:cNvPr>
          <p:cNvSpPr>
            <a:spLocks noGrp="1"/>
          </p:cNvSpPr>
          <p:nvPr>
            <p:ph type="subTitle" idx="1"/>
          </p:nvPr>
        </p:nvSpPr>
        <p:spPr>
          <a:xfrm>
            <a:off x="4967179" y="4657063"/>
            <a:ext cx="6250985" cy="648583"/>
          </a:xfrm>
        </p:spPr>
        <p:txBody>
          <a:bodyPr>
            <a:normAutofit/>
          </a:bodyPr>
          <a:lstStyle/>
          <a:p>
            <a:r>
              <a:rPr kumimoji="1" lang="ja-JP" altLang="en-US" sz="2000" dirty="0"/>
              <a:t>ビジネスプランニング（</a:t>
            </a:r>
            <a:r>
              <a:rPr kumimoji="1" lang="en-US" altLang="ja-JP" sz="2000" dirty="0" err="1"/>
              <a:t>SCCei</a:t>
            </a:r>
            <a:r>
              <a:rPr kumimoji="1" lang="ja-JP" altLang="en-US" sz="2000" dirty="0"/>
              <a:t>）</a:t>
            </a:r>
          </a:p>
        </p:txBody>
      </p:sp>
      <p:sp>
        <p:nvSpPr>
          <p:cNvPr id="19" name="Rectangle 14">
            <a:extLst>
              <a:ext uri="{FF2B5EF4-FFF2-40B4-BE49-F238E27FC236}">
                <a16:creationId xmlns:a16="http://schemas.microsoft.com/office/drawing/2014/main" id="{9294A07D-727F-432B-912F-DF0974DDE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8868" y="5389963"/>
            <a:ext cx="6769707" cy="1645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5342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EB791652-581E-452C-B970-B3C48D4A9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351737"/>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38A6B733-F50C-4AB0-9639-CA2C9DEBB90A}"/>
              </a:ext>
            </a:extLst>
          </p:cNvPr>
          <p:cNvSpPr>
            <a:spLocks noGrp="1"/>
          </p:cNvSpPr>
          <p:nvPr>
            <p:ph idx="1"/>
          </p:nvPr>
        </p:nvSpPr>
        <p:spPr>
          <a:xfrm>
            <a:off x="1957985" y="1111278"/>
            <a:ext cx="8625347" cy="5386168"/>
          </a:xfrm>
        </p:spPr>
        <p:txBody>
          <a:bodyPr>
            <a:normAutofit/>
          </a:bodyPr>
          <a:lstStyle/>
          <a:p>
            <a:pPr marL="0" indent="0">
              <a:buNone/>
            </a:pPr>
            <a:r>
              <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3</a:t>
            </a:r>
            <a:r>
              <a:rPr lang="ja-JP" altLang="en-US"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．アプリのベネフィット</a:t>
            </a:r>
            <a:endPar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endParaRPr>
          </a:p>
          <a:p>
            <a:pPr marL="0" indent="0">
              <a:buNone/>
            </a:pPr>
            <a:r>
              <a:rPr lang="ja-JP" altLang="en-US" sz="1600" kern="100" dirty="0">
                <a:latin typeface="ＭＳ ゴシック" panose="020B0609070205080204" pitchFamily="49" charset="-128"/>
                <a:ea typeface="ＭＳ ゴシック" panose="020B0609070205080204" pitchFamily="49" charset="-128"/>
                <a:cs typeface="Times New Roman" panose="02020603050405020304" pitchFamily="18" charset="0"/>
              </a:rPr>
              <a:t>・どこに居ても出来事を共有することができる</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・日々の小さな日常の体験でも楽しく感じることができ、</a:t>
            </a:r>
            <a:r>
              <a:rPr lang="ja-JP" altLang="en-US" sz="1600" kern="100" dirty="0">
                <a:latin typeface="ＭＳ ゴシック" panose="020B0609070205080204" pitchFamily="49" charset="-128"/>
                <a:ea typeface="ＭＳ ゴシック" panose="020B0609070205080204" pitchFamily="49" charset="-128"/>
                <a:cs typeface="Times New Roman" panose="02020603050405020304" pitchFamily="18" charset="0"/>
              </a:rPr>
              <a:t>充実感を得ることができる</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endPar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4</a:t>
            </a:r>
            <a:r>
              <a:rPr lang="ja-JP" altLang="en-US"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a:t>
            </a:r>
            <a:r>
              <a:rPr lang="ja-JP"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アプリのアピールポイント</a:t>
            </a:r>
            <a:endParaRPr lang="en-US" altLang="ja-JP" sz="2400" b="1" kern="100" dirty="0">
              <a:latin typeface="HG丸ｺﾞｼｯｸM-PRO" panose="020F0600000000000000" pitchFamily="50" charset="-128"/>
              <a:ea typeface="HG丸ｺﾞｼｯｸM-PRO" panose="020F0600000000000000" pitchFamily="50" charset="-128"/>
              <a:cs typeface="Times New Roman" panose="02020603050405020304" pitchFamily="18" charset="0"/>
            </a:endParaRPr>
          </a:p>
          <a:p>
            <a:pPr marL="0" indent="0">
              <a:buNone/>
            </a:pP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・既に経験している人が多数の</a:t>
            </a:r>
            <a:r>
              <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SNS</a:t>
            </a:r>
            <a:r>
              <a:rPr lang="ja-JP" altLang="en-US" sz="1600" kern="100" dirty="0">
                <a:latin typeface="ＭＳ ゴシック" panose="020B0609070205080204" pitchFamily="49" charset="-128"/>
                <a:ea typeface="ＭＳ ゴシック" panose="020B0609070205080204" pitchFamily="49" charset="-128"/>
                <a:cs typeface="Times New Roman" panose="02020603050405020304" pitchFamily="18" charset="0"/>
              </a:rPr>
              <a:t>アプリ（使い慣れている）</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・さまざまなことに応用が可能（教授への質問・授業参加学生へのアンケートなど搭載）</a:t>
            </a:r>
            <a:endPar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endPar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5</a:t>
            </a:r>
            <a:r>
              <a:rPr lang="ja-JP" altLang="en-US"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a:t>
            </a:r>
            <a:r>
              <a:rPr lang="ja-JP"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提案アプリに対する思い</a:t>
            </a: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a:t>
            </a: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近年の大学生活が充実していない人はスマートフォンの利用時間が充実している学生よりも長いと出ている通り、そのスマートフォンを触る時間を充実した時間に変換してほしいという思いから、今回のアプリケーションの提案に至りました（第</a:t>
            </a:r>
            <a:r>
              <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50</a:t>
            </a: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回学生生活実態調査の概要報告より引用）。もちろん、現在すでに充実している学生にも使って欲しいです。共有していろんな人の価値観に触れることも狙いのひとつです。</a:t>
            </a:r>
            <a:endPar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p:txBody>
      </p:sp>
    </p:spTree>
    <p:extLst>
      <p:ext uri="{BB962C8B-B14F-4D97-AF65-F5344CB8AC3E}">
        <p14:creationId xmlns:p14="http://schemas.microsoft.com/office/powerpoint/2010/main" val="66687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9"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タイトル 3">
            <a:extLst>
              <a:ext uri="{FF2B5EF4-FFF2-40B4-BE49-F238E27FC236}">
                <a16:creationId xmlns:a16="http://schemas.microsoft.com/office/drawing/2014/main" id="{3E02AF5E-5CF2-4109-AF3C-E429E7F47277}"/>
              </a:ext>
            </a:extLst>
          </p:cNvPr>
          <p:cNvSpPr>
            <a:spLocks noGrp="1"/>
          </p:cNvSpPr>
          <p:nvPr>
            <p:ph type="title"/>
          </p:nvPr>
        </p:nvSpPr>
        <p:spPr>
          <a:xfrm>
            <a:off x="1043631" y="809898"/>
            <a:ext cx="10173010" cy="1554480"/>
          </a:xfrm>
        </p:spPr>
        <p:txBody>
          <a:bodyPr anchor="ctr">
            <a:normAutofit/>
          </a:bodyPr>
          <a:lstStyle/>
          <a:p>
            <a:r>
              <a:rPr lang="ja-JP" altLang="en-US" sz="4800" dirty="0">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統合型</a:t>
            </a:r>
            <a:r>
              <a:rPr lang="en-US" altLang="ja-JP" sz="4800" dirty="0">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SNS</a:t>
            </a:r>
            <a:r>
              <a:rPr lang="ja-JP" altLang="en-US" sz="4800" dirty="0">
                <a:effectLst>
                  <a:outerShdw blurRad="38100" dist="38100" dir="2700000" algn="tl">
                    <a:srgbClr val="000000">
                      <a:alpha val="43137"/>
                    </a:srgbClr>
                  </a:outerShdw>
                </a:effectLst>
                <a:latin typeface="HG丸ｺﾞｼｯｸM-PRO" panose="020F0600000000000000" pitchFamily="50" charset="-128"/>
                <a:ea typeface="HG丸ｺﾞｼｯｸM-PRO" panose="020F0600000000000000" pitchFamily="50" charset="-128"/>
              </a:rPr>
              <a:t>アプリケーション</a:t>
            </a: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7" name="コンテンツ プレースホルダー 4">
            <a:extLst>
              <a:ext uri="{FF2B5EF4-FFF2-40B4-BE49-F238E27FC236}">
                <a16:creationId xmlns:a16="http://schemas.microsoft.com/office/drawing/2014/main" id="{940919AC-8A76-455E-810A-8AE9BDA53C71}"/>
              </a:ext>
            </a:extLst>
          </p:cNvPr>
          <p:cNvGraphicFramePr>
            <a:graphicFrameLocks noGrp="1"/>
          </p:cNvGraphicFramePr>
          <p:nvPr>
            <p:ph idx="1"/>
            <p:extLst>
              <p:ext uri="{D42A27DB-BD31-4B8C-83A1-F6EECF244321}">
                <p14:modId xmlns:p14="http://schemas.microsoft.com/office/powerpoint/2010/main" val="1702835132"/>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24720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8655873-AEFC-41BC-AAF5-E080B074D6E6}"/>
              </a:ext>
            </a:extLst>
          </p:cNvPr>
          <p:cNvSpPr>
            <a:spLocks noGrp="1"/>
          </p:cNvSpPr>
          <p:nvPr>
            <p:ph type="title"/>
          </p:nvPr>
        </p:nvSpPr>
        <p:spPr>
          <a:xfrm>
            <a:off x="1629751" y="934327"/>
            <a:ext cx="8924392" cy="1058275"/>
          </a:xfrm>
        </p:spPr>
        <p:txBody>
          <a:bodyPr>
            <a:normAutofit/>
          </a:bodyPr>
          <a:lstStyle/>
          <a:p>
            <a:pPr algn="ctr"/>
            <a:r>
              <a:rPr kumimoji="1" lang="ja-JP" altLang="en-US" u="sng" dirty="0">
                <a:latin typeface="HG丸ｺﾞｼｯｸM-PRO" panose="020F0600000000000000" pitchFamily="50" charset="-128"/>
                <a:ea typeface="HG丸ｺﾞｼｯｸM-PRO" panose="020F0600000000000000" pitchFamily="50" charset="-128"/>
              </a:rPr>
              <a:t>クローズド</a:t>
            </a:r>
            <a:r>
              <a:rPr kumimoji="1" lang="en-US" altLang="ja-JP" u="sng" dirty="0">
                <a:latin typeface="HG丸ｺﾞｼｯｸM-PRO" panose="020F0600000000000000" pitchFamily="50" charset="-128"/>
                <a:ea typeface="HG丸ｺﾞｼｯｸM-PRO" panose="020F0600000000000000" pitchFamily="50" charset="-128"/>
              </a:rPr>
              <a:t>SNS</a:t>
            </a:r>
            <a:endParaRPr kumimoji="1" lang="ja-JP" altLang="en-US" u="sng" dirty="0">
              <a:latin typeface="HG丸ｺﾞｼｯｸM-PRO" panose="020F0600000000000000" pitchFamily="50" charset="-128"/>
              <a:ea typeface="HG丸ｺﾞｼｯｸM-PRO" panose="020F0600000000000000" pitchFamily="50" charset="-128"/>
            </a:endParaRPr>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コンテンツ プレースホルダー 2">
            <a:extLst>
              <a:ext uri="{FF2B5EF4-FFF2-40B4-BE49-F238E27FC236}">
                <a16:creationId xmlns:a16="http://schemas.microsoft.com/office/drawing/2014/main" id="{99ABD0D7-9E9E-4AE5-A2EF-B613ECEB9F38}"/>
              </a:ext>
            </a:extLst>
          </p:cNvPr>
          <p:cNvSpPr>
            <a:spLocks noGrp="1"/>
          </p:cNvSpPr>
          <p:nvPr>
            <p:ph idx="1"/>
          </p:nvPr>
        </p:nvSpPr>
        <p:spPr>
          <a:xfrm>
            <a:off x="1941207" y="2752315"/>
            <a:ext cx="8309586" cy="3171357"/>
          </a:xfrm>
        </p:spPr>
        <p:txBody>
          <a:bodyPr>
            <a:noAutofit/>
          </a:bodyPr>
          <a:lstStyle/>
          <a:p>
            <a:pPr marL="0" indent="0">
              <a:buNone/>
            </a:pPr>
            <a:r>
              <a:rPr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⇔オープン</a:t>
            </a:r>
            <a:r>
              <a:rPr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rPr>
              <a:t>SNS…Twitter</a:t>
            </a:r>
            <a:r>
              <a:rPr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a:t>
            </a:r>
            <a:r>
              <a:rPr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rPr>
              <a:t>Facebook</a:t>
            </a:r>
            <a:r>
              <a:rPr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等</a:t>
            </a:r>
            <a:endParaRPr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a:buFont typeface="Wingdings" panose="05000000000000000000" pitchFamily="2" charset="2"/>
              <a:buChar char="Ø"/>
            </a:pPr>
            <a:endPar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Ø"/>
            </a:pP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学籍番号でログイン（投稿名は自由に設定可能）</a:t>
            </a:r>
          </a:p>
          <a:p>
            <a:pPr>
              <a:buFont typeface="Wingdings" panose="05000000000000000000" pitchFamily="2" charset="2"/>
              <a:buChar char="Ø"/>
            </a:pPr>
            <a:r>
              <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rPr>
              <a:t>TL</a:t>
            </a: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（タイムライン）形式</a:t>
            </a:r>
          </a:p>
          <a:p>
            <a:pPr>
              <a:buFont typeface="Wingdings" panose="05000000000000000000" pitchFamily="2" charset="2"/>
              <a:buChar char="Ø"/>
            </a:pP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フォロー機能は搭載しない</a:t>
            </a:r>
          </a:p>
          <a:p>
            <a:pPr>
              <a:buFont typeface="Wingdings" panose="05000000000000000000" pitchFamily="2" charset="2"/>
              <a:buChar char="Ø"/>
            </a:pP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リアクション機能（</a:t>
            </a:r>
            <a:r>
              <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rPr>
              <a:t>Twitter</a:t>
            </a: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でいうところの「いいね」機能）</a:t>
            </a:r>
          </a:p>
          <a:p>
            <a:pPr>
              <a:buFont typeface="Wingdings" panose="05000000000000000000" pitchFamily="2" charset="2"/>
              <a:buChar char="Ø"/>
            </a:pPr>
            <a:r>
              <a:rPr kumimoji="1"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画像や動画</a:t>
            </a:r>
            <a:r>
              <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rPr>
              <a:t>…×</a:t>
            </a:r>
          </a:p>
          <a:p>
            <a:endParaRPr kumimoji="1" lang="ja-JP" altLang="en-US" sz="2000" dirty="0"/>
          </a:p>
        </p:txBody>
      </p:sp>
    </p:spTree>
    <p:extLst>
      <p:ext uri="{BB962C8B-B14F-4D97-AF65-F5344CB8AC3E}">
        <p14:creationId xmlns:p14="http://schemas.microsoft.com/office/powerpoint/2010/main" val="1825419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fade">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4389253F-14FB-438E-83D3-D6309860AC5E}"/>
              </a:ext>
            </a:extLst>
          </p:cNvPr>
          <p:cNvSpPr>
            <a:spLocks noGrp="1"/>
          </p:cNvSpPr>
          <p:nvPr>
            <p:ph type="title"/>
          </p:nvPr>
        </p:nvSpPr>
        <p:spPr>
          <a:xfrm>
            <a:off x="838200" y="585216"/>
            <a:ext cx="10515600" cy="1325563"/>
          </a:xfrm>
        </p:spPr>
        <p:txBody>
          <a:bodyPr>
            <a:normAutofit/>
          </a:bodyPr>
          <a:lstStyle/>
          <a:p>
            <a:r>
              <a:rPr kumimoji="1" lang="ja-JP" altLang="en-US" dirty="0">
                <a:solidFill>
                  <a:schemeClr val="bg1"/>
                </a:solidFill>
              </a:rPr>
              <a:t>クローズド</a:t>
            </a:r>
            <a:r>
              <a:rPr kumimoji="1" lang="en-US" altLang="ja-JP" dirty="0">
                <a:solidFill>
                  <a:schemeClr val="bg1"/>
                </a:solidFill>
              </a:rPr>
              <a:t>SNS</a:t>
            </a:r>
            <a:endParaRPr kumimoji="1" lang="ja-JP" altLang="en-US" dirty="0">
              <a:solidFill>
                <a:schemeClr val="bg1"/>
              </a:solidFill>
            </a:endParaRPr>
          </a:p>
        </p:txBody>
      </p:sp>
      <p:pic>
        <p:nvPicPr>
          <p:cNvPr id="4" name="コンテンツ プレースホルダー 3">
            <a:extLst>
              <a:ext uri="{FF2B5EF4-FFF2-40B4-BE49-F238E27FC236}">
                <a16:creationId xmlns:a16="http://schemas.microsoft.com/office/drawing/2014/main" id="{05CEF48C-DB97-43FB-95EF-946701A3AF59}"/>
              </a:ext>
            </a:extLst>
          </p:cNvPr>
          <p:cNvPicPr>
            <a:picLocks/>
          </p:cNvPicPr>
          <p:nvPr/>
        </p:nvPicPr>
        <p:blipFill rotWithShape="1">
          <a:blip r:embed="rId2" cstate="print">
            <a:extLst>
              <a:ext uri="{28A0092B-C50C-407E-A947-70E740481C1C}">
                <a14:useLocalDpi xmlns:a14="http://schemas.microsoft.com/office/drawing/2010/main" val="0"/>
              </a:ext>
            </a:extLst>
          </a:blip>
          <a:srcRect r="4159" b="-3"/>
          <a:stretch/>
        </p:blipFill>
        <p:spPr>
          <a:xfrm>
            <a:off x="841248" y="2516777"/>
            <a:ext cx="6236208" cy="3660185"/>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8" name="Content Placeholder 7">
            <a:extLst>
              <a:ext uri="{FF2B5EF4-FFF2-40B4-BE49-F238E27FC236}">
                <a16:creationId xmlns:a16="http://schemas.microsoft.com/office/drawing/2014/main" id="{53382D89-FC13-4698-944D-3D400B507B6E}"/>
              </a:ext>
            </a:extLst>
          </p:cNvPr>
          <p:cNvSpPr>
            <a:spLocks noGrp="1"/>
          </p:cNvSpPr>
          <p:nvPr>
            <p:ph idx="1"/>
          </p:nvPr>
        </p:nvSpPr>
        <p:spPr>
          <a:xfrm>
            <a:off x="7546848" y="2516777"/>
            <a:ext cx="3803904" cy="3660185"/>
          </a:xfrm>
        </p:spPr>
        <p:txBody>
          <a:bodyPr anchor="ctr">
            <a:normAutofit/>
          </a:bodyPr>
          <a:lstStyle/>
          <a:p>
            <a:pPr marL="0" indent="0">
              <a:buNone/>
            </a:pPr>
            <a:r>
              <a:rPr lang="ja-JP" altLang="en-US" sz="2200" dirty="0"/>
              <a:t>（アイドルマスター シンデレラガールズ スターライトステージ「デレポ」より引用）</a:t>
            </a:r>
            <a:endParaRPr lang="en-US" sz="2200" dirty="0"/>
          </a:p>
        </p:txBody>
      </p:sp>
    </p:spTree>
    <p:extLst>
      <p:ext uri="{BB962C8B-B14F-4D97-AF65-F5344CB8AC3E}">
        <p14:creationId xmlns:p14="http://schemas.microsoft.com/office/powerpoint/2010/main" val="1246837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8655873-AEFC-41BC-AAF5-E080B074D6E6}"/>
              </a:ext>
            </a:extLst>
          </p:cNvPr>
          <p:cNvSpPr>
            <a:spLocks noGrp="1"/>
          </p:cNvSpPr>
          <p:nvPr>
            <p:ph type="title"/>
          </p:nvPr>
        </p:nvSpPr>
        <p:spPr>
          <a:xfrm>
            <a:off x="1629751" y="934327"/>
            <a:ext cx="8924392" cy="1058275"/>
          </a:xfrm>
        </p:spPr>
        <p:txBody>
          <a:bodyPr>
            <a:normAutofit/>
          </a:bodyPr>
          <a:lstStyle/>
          <a:p>
            <a:pPr algn="ctr"/>
            <a:r>
              <a:rPr kumimoji="1" lang="ja-JP" altLang="en-US" u="sng" dirty="0">
                <a:latin typeface="HG丸ｺﾞｼｯｸM-PRO" panose="020F0600000000000000" pitchFamily="50" charset="-128"/>
                <a:ea typeface="HG丸ｺﾞｼｯｸM-PRO" panose="020F0600000000000000" pitchFamily="50" charset="-128"/>
              </a:rPr>
              <a:t>ブログ機能</a:t>
            </a:r>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コンテンツ プレースホルダー 2">
            <a:extLst>
              <a:ext uri="{FF2B5EF4-FFF2-40B4-BE49-F238E27FC236}">
                <a16:creationId xmlns:a16="http://schemas.microsoft.com/office/drawing/2014/main" id="{99ABD0D7-9E9E-4AE5-A2EF-B613ECEB9F38}"/>
              </a:ext>
            </a:extLst>
          </p:cNvPr>
          <p:cNvSpPr>
            <a:spLocks noGrp="1"/>
          </p:cNvSpPr>
          <p:nvPr>
            <p:ph idx="1"/>
          </p:nvPr>
        </p:nvSpPr>
        <p:spPr>
          <a:xfrm>
            <a:off x="1941207" y="2752315"/>
            <a:ext cx="8309586" cy="3318423"/>
          </a:xfrm>
        </p:spPr>
        <p:txBody>
          <a:bodyPr>
            <a:noAutofit/>
          </a:bodyPr>
          <a:lstStyle/>
          <a:p>
            <a:pPr marL="0" indent="0">
              <a:buNone/>
            </a:pPr>
            <a:r>
              <a:rPr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各ユーザが自由に作成できる。</a:t>
            </a:r>
            <a:endParaRPr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endParaRPr>
          </a:p>
          <a:p>
            <a:pPr marL="0" indent="0">
              <a:buNone/>
            </a:pPr>
            <a:endPar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画像や動画</a:t>
            </a:r>
            <a:r>
              <a:rPr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rPr>
              <a:t>…</a:t>
            </a: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〇</a:t>
            </a: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ユーザによるコメントやリアクションが可能</a:t>
            </a: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フォロー機能搭載</a:t>
            </a:r>
            <a:endParaRPr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カテゴリ化して視聴者の「みたい・みたくない」を選別（例：愚痴・日常・恋愛など）</a:t>
            </a:r>
          </a:p>
        </p:txBody>
      </p:sp>
    </p:spTree>
    <p:extLst>
      <p:ext uri="{BB962C8B-B14F-4D97-AF65-F5344CB8AC3E}">
        <p14:creationId xmlns:p14="http://schemas.microsoft.com/office/powerpoint/2010/main" val="12753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D650993-E3E9-46F6-98E0-B495D4EF109D}"/>
              </a:ext>
            </a:extLst>
          </p:cNvPr>
          <p:cNvSpPr>
            <a:spLocks noGrp="1"/>
          </p:cNvSpPr>
          <p:nvPr>
            <p:ph type="title"/>
          </p:nvPr>
        </p:nvSpPr>
        <p:spPr>
          <a:xfrm>
            <a:off x="838200" y="585216"/>
            <a:ext cx="10515600" cy="1325563"/>
          </a:xfrm>
        </p:spPr>
        <p:txBody>
          <a:bodyPr>
            <a:normAutofit/>
          </a:bodyPr>
          <a:lstStyle/>
          <a:p>
            <a:r>
              <a:rPr kumimoji="1" lang="ja-JP" altLang="en-US" dirty="0">
                <a:solidFill>
                  <a:schemeClr val="bg1"/>
                </a:solidFill>
              </a:rPr>
              <a:t>ブログ機能</a:t>
            </a:r>
          </a:p>
        </p:txBody>
      </p:sp>
      <p:pic>
        <p:nvPicPr>
          <p:cNvPr id="4" name="コンテンツ プレースホルダー 3">
            <a:extLst>
              <a:ext uri="{FF2B5EF4-FFF2-40B4-BE49-F238E27FC236}">
                <a16:creationId xmlns:a16="http://schemas.microsoft.com/office/drawing/2014/main" id="{123B9C04-66E3-4E76-9F62-4E912D3264D8}"/>
              </a:ext>
            </a:extLst>
          </p:cNvPr>
          <p:cNvPicPr>
            <a:picLocks noChangeAspect="1"/>
          </p:cNvPicPr>
          <p:nvPr/>
        </p:nvPicPr>
        <p:blipFill rotWithShape="1">
          <a:blip r:embed="rId2"/>
          <a:srcRect t="9260" r="3" b="23473"/>
          <a:stretch/>
        </p:blipFill>
        <p:spPr>
          <a:xfrm>
            <a:off x="841248" y="2516777"/>
            <a:ext cx="6236208" cy="3660185"/>
          </a:xfrm>
          <a:prstGeom prst="rect">
            <a:avLst/>
          </a:prstGeom>
        </p:spPr>
      </p:pic>
      <p:sp>
        <p:nvSpPr>
          <p:cNvPr id="8" name="Content Placeholder 7">
            <a:extLst>
              <a:ext uri="{FF2B5EF4-FFF2-40B4-BE49-F238E27FC236}">
                <a16:creationId xmlns:a16="http://schemas.microsoft.com/office/drawing/2014/main" id="{BF3A1514-7FAC-4B1B-A7B1-A473894722A7}"/>
              </a:ext>
            </a:extLst>
          </p:cNvPr>
          <p:cNvSpPr>
            <a:spLocks noGrp="1"/>
          </p:cNvSpPr>
          <p:nvPr>
            <p:ph idx="1"/>
          </p:nvPr>
        </p:nvSpPr>
        <p:spPr>
          <a:xfrm>
            <a:off x="7546848" y="2516777"/>
            <a:ext cx="3803904" cy="3660185"/>
          </a:xfrm>
        </p:spPr>
        <p:txBody>
          <a:bodyPr anchor="ctr">
            <a:normAutofit/>
          </a:bodyPr>
          <a:lstStyle/>
          <a:p>
            <a:pPr marL="0" indent="0">
              <a:buNone/>
            </a:pPr>
            <a:r>
              <a:rPr lang="en-US" sz="2200" dirty="0" err="1"/>
              <a:t>Mixi</a:t>
            </a:r>
            <a:r>
              <a:rPr lang="ja-JP" altLang="en-US" sz="2200" dirty="0"/>
              <a:t>（ミクシィ）より引用</a:t>
            </a:r>
            <a:endParaRPr lang="en-US" sz="2200" dirty="0"/>
          </a:p>
        </p:txBody>
      </p:sp>
    </p:spTree>
    <p:extLst>
      <p:ext uri="{BB962C8B-B14F-4D97-AF65-F5344CB8AC3E}">
        <p14:creationId xmlns:p14="http://schemas.microsoft.com/office/powerpoint/2010/main" val="1950388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18655873-AEFC-41BC-AAF5-E080B074D6E6}"/>
              </a:ext>
            </a:extLst>
          </p:cNvPr>
          <p:cNvSpPr>
            <a:spLocks noGrp="1"/>
          </p:cNvSpPr>
          <p:nvPr>
            <p:ph type="title"/>
          </p:nvPr>
        </p:nvSpPr>
        <p:spPr>
          <a:xfrm>
            <a:off x="1629751" y="934327"/>
            <a:ext cx="8924392" cy="1058275"/>
          </a:xfrm>
        </p:spPr>
        <p:txBody>
          <a:bodyPr>
            <a:normAutofit/>
          </a:bodyPr>
          <a:lstStyle/>
          <a:p>
            <a:pPr algn="ctr"/>
            <a:r>
              <a:rPr kumimoji="1" lang="ja-JP" altLang="en-US" u="sng" dirty="0">
                <a:latin typeface="HG丸ｺﾞｼｯｸM-PRO" panose="020F0600000000000000" pitchFamily="50" charset="-128"/>
                <a:ea typeface="HG丸ｺﾞｼｯｸM-PRO" panose="020F0600000000000000" pitchFamily="50" charset="-128"/>
              </a:rPr>
              <a:t>オープンチャット機能</a:t>
            </a:r>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コンテンツ プレースホルダー 2">
            <a:extLst>
              <a:ext uri="{FF2B5EF4-FFF2-40B4-BE49-F238E27FC236}">
                <a16:creationId xmlns:a16="http://schemas.microsoft.com/office/drawing/2014/main" id="{99ABD0D7-9E9E-4AE5-A2EF-B613ECEB9F38}"/>
              </a:ext>
            </a:extLst>
          </p:cNvPr>
          <p:cNvSpPr>
            <a:spLocks noGrp="1"/>
          </p:cNvSpPr>
          <p:nvPr>
            <p:ph idx="1"/>
          </p:nvPr>
        </p:nvSpPr>
        <p:spPr>
          <a:xfrm>
            <a:off x="1941207" y="2752316"/>
            <a:ext cx="8309586" cy="2756848"/>
          </a:xfrm>
        </p:spPr>
        <p:txBody>
          <a:bodyPr>
            <a:noAutofit/>
          </a:bodyPr>
          <a:lstStyle/>
          <a:p>
            <a:pPr marL="0" indent="0">
              <a:buNone/>
            </a:pPr>
            <a:r>
              <a:rPr lang="en-US" altLang="ja-JP" dirty="0">
                <a:solidFill>
                  <a:schemeClr val="tx1">
                    <a:lumMod val="65000"/>
                    <a:lumOff val="35000"/>
                  </a:schemeClr>
                </a:solidFill>
                <a:latin typeface="HGｺﾞｼｯｸE" panose="020B0909000000000000" pitchFamily="49" charset="-128"/>
                <a:ea typeface="HGｺﾞｼｯｸE" panose="020B0909000000000000" pitchFamily="49" charset="-128"/>
              </a:rPr>
              <a:t>LINE</a:t>
            </a:r>
            <a:r>
              <a:rPr lang="ja-JP" altLang="en-US" dirty="0">
                <a:solidFill>
                  <a:schemeClr val="tx1">
                    <a:lumMod val="65000"/>
                    <a:lumOff val="35000"/>
                  </a:schemeClr>
                </a:solidFill>
                <a:latin typeface="HGｺﾞｼｯｸE" panose="020B0909000000000000" pitchFamily="49" charset="-128"/>
                <a:ea typeface="HGｺﾞｼｯｸE" panose="020B0909000000000000" pitchFamily="49" charset="-128"/>
              </a:rPr>
              <a:t>のやつみたいなもの</a:t>
            </a:r>
          </a:p>
          <a:p>
            <a:endParaRPr kumimoji="1"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同じ趣味嗜好・ファン同士の人たちでチャットできる</a:t>
            </a:r>
            <a:endParaRPr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endParaRPr>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画像や動画</a:t>
            </a:r>
            <a:r>
              <a:rPr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rPr>
              <a:t>…</a:t>
            </a: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〇</a:t>
            </a:r>
            <a:endParaRPr lang="en-US" altLang="ja-JP" sz="2000" dirty="0"/>
          </a:p>
          <a:p>
            <a:pPr>
              <a:buFont typeface="Wingdings" panose="05000000000000000000" pitchFamily="2" charset="2"/>
              <a:buChar char="Ø"/>
            </a:pP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メリット</a:t>
            </a:r>
            <a:r>
              <a:rPr lang="en-US" altLang="ja-JP" sz="2000" dirty="0">
                <a:solidFill>
                  <a:schemeClr val="tx1">
                    <a:lumMod val="65000"/>
                    <a:lumOff val="35000"/>
                  </a:schemeClr>
                </a:solidFill>
                <a:latin typeface="ＭＳ ゴシック" panose="020B0609070205080204" pitchFamily="49" charset="-128"/>
                <a:ea typeface="ＭＳ ゴシック" panose="020B0609070205080204" pitchFamily="49" charset="-128"/>
              </a:rPr>
              <a:t>…</a:t>
            </a:r>
            <a:r>
              <a:rPr lang="ja-JP" altLang="en-US" sz="2000" dirty="0">
                <a:solidFill>
                  <a:schemeClr val="tx1">
                    <a:lumMod val="65000"/>
                    <a:lumOff val="35000"/>
                  </a:schemeClr>
                </a:solidFill>
                <a:latin typeface="ＭＳ ゴシック" panose="020B0609070205080204" pitchFamily="49" charset="-128"/>
                <a:ea typeface="ＭＳ ゴシック" panose="020B0609070205080204" pitchFamily="49" charset="-128"/>
              </a:rPr>
              <a:t>共通の話題でスグに溶け込める！</a:t>
            </a:r>
          </a:p>
        </p:txBody>
      </p:sp>
    </p:spTree>
    <p:extLst>
      <p:ext uri="{BB962C8B-B14F-4D97-AF65-F5344CB8AC3E}">
        <p14:creationId xmlns:p14="http://schemas.microsoft.com/office/powerpoint/2010/main" val="1840860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fade">
                                      <p:cBhvr>
                                        <p:cTn id="1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1200x630_01">
            <a:extLst>
              <a:ext uri="{FF2B5EF4-FFF2-40B4-BE49-F238E27FC236}">
                <a16:creationId xmlns:a16="http://schemas.microsoft.com/office/drawing/2014/main" id="{67FE21B1-AFF2-4A56-A33B-14E55DE8A69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90221" y="643466"/>
            <a:ext cx="1061155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47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9" name="Rectangle 9">
            <a:extLst>
              <a:ext uri="{FF2B5EF4-FFF2-40B4-BE49-F238E27FC236}">
                <a16:creationId xmlns:a16="http://schemas.microsoft.com/office/drawing/2014/main" id="{EB791652-581E-452C-B970-B3C48D4A9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1">
            <a:extLst>
              <a:ext uri="{FF2B5EF4-FFF2-40B4-BE49-F238E27FC236}">
                <a16:creationId xmlns:a16="http://schemas.microsoft.com/office/drawing/2014/main" id="{0DC0EC46-2230-4728-856D-F35311121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7"/>
            <a:ext cx="10905067" cy="5562249"/>
          </a:xfrm>
          <a:custGeom>
            <a:avLst/>
            <a:gdLst>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8506 w 11243827"/>
              <a:gd name="connsiteY105" fmla="*/ 5632788 h 5641173"/>
              <a:gd name="connsiteX106" fmla="*/ 7912803 w 11243827"/>
              <a:gd name="connsiteY106" fmla="*/ 5629702 h 5641173"/>
              <a:gd name="connsiteX107" fmla="*/ 7890915 w 11243827"/>
              <a:gd name="connsiteY107" fmla="*/ 5612272 h 5641173"/>
              <a:gd name="connsiteX108" fmla="*/ 7727691 w 11243827"/>
              <a:gd name="connsiteY108" fmla="*/ 5621064 h 5641173"/>
              <a:gd name="connsiteX109" fmla="*/ 7685998 w 11243827"/>
              <a:gd name="connsiteY109" fmla="*/ 5615564 h 5641173"/>
              <a:gd name="connsiteX110" fmla="*/ 7649302 w 11243827"/>
              <a:gd name="connsiteY110" fmla="*/ 5626541 h 5641173"/>
              <a:gd name="connsiteX111" fmla="*/ 7634083 w 11243827"/>
              <a:gd name="connsiteY111" fmla="*/ 5620862 h 5641173"/>
              <a:gd name="connsiteX112" fmla="*/ 7631455 w 11243827"/>
              <a:gd name="connsiteY112" fmla="*/ 5619708 h 5641173"/>
              <a:gd name="connsiteX113" fmla="*/ 7620952 w 11243827"/>
              <a:gd name="connsiteY113" fmla="*/ 5618872 h 5641173"/>
              <a:gd name="connsiteX114" fmla="*/ 7617992 w 11243827"/>
              <a:gd name="connsiteY114" fmla="*/ 5613914 h 5641173"/>
              <a:gd name="connsiteX115" fmla="*/ 7602182 w 11243827"/>
              <a:gd name="connsiteY115" fmla="*/ 5609271 h 5641173"/>
              <a:gd name="connsiteX116" fmla="*/ 7582847 w 11243827"/>
              <a:gd name="connsiteY116" fmla="*/ 5609047 h 5641173"/>
              <a:gd name="connsiteX117" fmla="*/ 7514158 w 11243827"/>
              <a:gd name="connsiteY117" fmla="*/ 5607737 h 5641173"/>
              <a:gd name="connsiteX118" fmla="*/ 7502955 w 11243827"/>
              <a:gd name="connsiteY118" fmla="*/ 5610415 h 5641173"/>
              <a:gd name="connsiteX119" fmla="*/ 7466391 w 11243827"/>
              <a:gd name="connsiteY119" fmla="*/ 5605949 h 5641173"/>
              <a:gd name="connsiteX120" fmla="*/ 7433806 w 11243827"/>
              <a:gd name="connsiteY120" fmla="*/ 5604945 h 5641173"/>
              <a:gd name="connsiteX121" fmla="*/ 7412693 w 11243827"/>
              <a:gd name="connsiteY121" fmla="*/ 5607075 h 5641173"/>
              <a:gd name="connsiteX122" fmla="*/ 7407159 w 11243827"/>
              <a:gd name="connsiteY122" fmla="*/ 5605310 h 5641173"/>
              <a:gd name="connsiteX123" fmla="*/ 7385900 w 11243827"/>
              <a:gd name="connsiteY123" fmla="*/ 5604171 h 5641173"/>
              <a:gd name="connsiteX124" fmla="*/ 7375071 w 11243827"/>
              <a:gd name="connsiteY124" fmla="*/ 5606788 h 5641173"/>
              <a:gd name="connsiteX125" fmla="*/ 7364382 w 11243827"/>
              <a:gd name="connsiteY125" fmla="*/ 5600762 h 5641173"/>
              <a:gd name="connsiteX126" fmla="*/ 7361770 w 11243827"/>
              <a:gd name="connsiteY126" fmla="*/ 5596347 h 5641173"/>
              <a:gd name="connsiteX127" fmla="*/ 7346641 w 11243827"/>
              <a:gd name="connsiteY127" fmla="*/ 5598329 h 5641173"/>
              <a:gd name="connsiteX128" fmla="*/ 7334238 w 11243827"/>
              <a:gd name="connsiteY128" fmla="*/ 5594014 h 5641173"/>
              <a:gd name="connsiteX129" fmla="*/ 7323426 w 11243827"/>
              <a:gd name="connsiteY129" fmla="*/ 5596835 h 5641173"/>
              <a:gd name="connsiteX130" fmla="*/ 7318938 w 11243827"/>
              <a:gd name="connsiteY130" fmla="*/ 5596200 h 5641173"/>
              <a:gd name="connsiteX131" fmla="*/ 7307784 w 11243827"/>
              <a:gd name="connsiteY131" fmla="*/ 5594065 h 5641173"/>
              <a:gd name="connsiteX132" fmla="*/ 7288540 w 11243827"/>
              <a:gd name="connsiteY132" fmla="*/ 5589320 h 5641173"/>
              <a:gd name="connsiteX133" fmla="*/ 7282537 w 11243827"/>
              <a:gd name="connsiteY133" fmla="*/ 5588660 h 5641173"/>
              <a:gd name="connsiteX134" fmla="*/ 7269466 w 11243827"/>
              <a:gd name="connsiteY134" fmla="*/ 5581404 h 5641173"/>
              <a:gd name="connsiteX135" fmla="*/ 7244165 w 11243827"/>
              <a:gd name="connsiteY135" fmla="*/ 5575200 h 5641173"/>
              <a:gd name="connsiteX136" fmla="*/ 7199619 w 11243827"/>
              <a:gd name="connsiteY136" fmla="*/ 5553550 h 5641173"/>
              <a:gd name="connsiteX137" fmla="*/ 7173434 w 11243827"/>
              <a:gd name="connsiteY137" fmla="*/ 5543219 h 5641173"/>
              <a:gd name="connsiteX138" fmla="*/ 7155718 w 11243827"/>
              <a:gd name="connsiteY138" fmla="*/ 5533697 h 5641173"/>
              <a:gd name="connsiteX139" fmla="*/ 7103430 w 11243827"/>
              <a:gd name="connsiteY139" fmla="*/ 5520249 h 5641173"/>
              <a:gd name="connsiteX140" fmla="*/ 7013746 w 11243827"/>
              <a:gd name="connsiteY140" fmla="*/ 5502470 h 5641173"/>
              <a:gd name="connsiteX141" fmla="*/ 6995379 w 11243827"/>
              <a:gd name="connsiteY141" fmla="*/ 5497693 h 5641173"/>
              <a:gd name="connsiteX142" fmla="*/ 6982475 w 11243827"/>
              <a:gd name="connsiteY142" fmla="*/ 5489641 h 5641173"/>
              <a:gd name="connsiteX143" fmla="*/ 6981994 w 11243827"/>
              <a:gd name="connsiteY143" fmla="*/ 5484335 h 5641173"/>
              <a:gd name="connsiteX144" fmla="*/ 6972355 w 11243827"/>
              <a:gd name="connsiteY144" fmla="*/ 5481074 h 5641173"/>
              <a:gd name="connsiteX145" fmla="*/ 6970394 w 11243827"/>
              <a:gd name="connsiteY145" fmla="*/ 5479383 h 5641173"/>
              <a:gd name="connsiteX146" fmla="*/ 6958543 w 11243827"/>
              <a:gd name="connsiteY146" fmla="*/ 5470507 h 5641173"/>
              <a:gd name="connsiteX147" fmla="*/ 6918276 w 11243827"/>
              <a:gd name="connsiteY147" fmla="*/ 5472034 h 5641173"/>
              <a:gd name="connsiteX148" fmla="*/ 6881046 w 11243827"/>
              <a:gd name="connsiteY148" fmla="*/ 5457070 h 5641173"/>
              <a:gd name="connsiteX149" fmla="*/ 6720917 w 11243827"/>
              <a:gd name="connsiteY149" fmla="*/ 5426664 h 5641173"/>
              <a:gd name="connsiteX150" fmla="*/ 6724964 w 11243827"/>
              <a:gd name="connsiteY150" fmla="*/ 5414071 h 5641173"/>
              <a:gd name="connsiteX151" fmla="*/ 6717823 w 11243827"/>
              <a:gd name="connsiteY151" fmla="*/ 5410317 h 5641173"/>
              <a:gd name="connsiteX152" fmla="*/ 6660723 w 11243827"/>
              <a:gd name="connsiteY152" fmla="*/ 5408304 h 5641173"/>
              <a:gd name="connsiteX153" fmla="*/ 6532914 w 11243827"/>
              <a:gd name="connsiteY153" fmla="*/ 5431205 h 5641173"/>
              <a:gd name="connsiteX154" fmla="*/ 6317327 w 11243827"/>
              <a:gd name="connsiteY154" fmla="*/ 5481889 h 5641173"/>
              <a:gd name="connsiteX155" fmla="*/ 6196243 w 11243827"/>
              <a:gd name="connsiteY155" fmla="*/ 5515042 h 5641173"/>
              <a:gd name="connsiteX156" fmla="*/ 6099124 w 11243827"/>
              <a:gd name="connsiteY156" fmla="*/ 5516848 h 5641173"/>
              <a:gd name="connsiteX157" fmla="*/ 6016077 w 11243827"/>
              <a:gd name="connsiteY157" fmla="*/ 5528642 h 5641173"/>
              <a:gd name="connsiteX158" fmla="*/ 6004389 w 11243827"/>
              <a:gd name="connsiteY158" fmla="*/ 5531206 h 5641173"/>
              <a:gd name="connsiteX159" fmla="*/ 5933945 w 11243827"/>
              <a:gd name="connsiteY159" fmla="*/ 5538840 h 5641173"/>
              <a:gd name="connsiteX160" fmla="*/ 5883936 w 11243827"/>
              <a:gd name="connsiteY160" fmla="*/ 5553807 h 5641173"/>
              <a:gd name="connsiteX161" fmla="*/ 5798331 w 11243827"/>
              <a:gd name="connsiteY161" fmla="*/ 5564248 h 5641173"/>
              <a:gd name="connsiteX162" fmla="*/ 5712738 w 11243827"/>
              <a:gd name="connsiteY162" fmla="*/ 5573120 h 5641173"/>
              <a:gd name="connsiteX163" fmla="*/ 5681342 w 11243827"/>
              <a:gd name="connsiteY163" fmla="*/ 5575621 h 5641173"/>
              <a:gd name="connsiteX164" fmla="*/ 5627167 w 11243827"/>
              <a:gd name="connsiteY164" fmla="*/ 5583215 h 5641173"/>
              <a:gd name="connsiteX165" fmla="*/ 5591414 w 11243827"/>
              <a:gd name="connsiteY165" fmla="*/ 5587695 h 5641173"/>
              <a:gd name="connsiteX166" fmla="*/ 5583028 w 11243827"/>
              <a:gd name="connsiteY166" fmla="*/ 5580877 h 5641173"/>
              <a:gd name="connsiteX167" fmla="*/ 5549426 w 11243827"/>
              <a:gd name="connsiteY167" fmla="*/ 5582858 h 5641173"/>
              <a:gd name="connsiteX168" fmla="*/ 5519999 w 11243827"/>
              <a:gd name="connsiteY168" fmla="*/ 5592246 h 5641173"/>
              <a:gd name="connsiteX169" fmla="*/ 5480028 w 11243827"/>
              <a:gd name="connsiteY169" fmla="*/ 5597282 h 5641173"/>
              <a:gd name="connsiteX170" fmla="*/ 5456175 w 11243827"/>
              <a:gd name="connsiteY170" fmla="*/ 5600371 h 5641173"/>
              <a:gd name="connsiteX171" fmla="*/ 5388463 w 11243827"/>
              <a:gd name="connsiteY171" fmla="*/ 5602638 h 5641173"/>
              <a:gd name="connsiteX172" fmla="*/ 5265898 w 11243827"/>
              <a:gd name="connsiteY172" fmla="*/ 5591830 h 5641173"/>
              <a:gd name="connsiteX173" fmla="*/ 5231231 w 11243827"/>
              <a:gd name="connsiteY173" fmla="*/ 5592790 h 5641173"/>
              <a:gd name="connsiteX174" fmla="*/ 5226996 w 11243827"/>
              <a:gd name="connsiteY174" fmla="*/ 5595040 h 5641173"/>
              <a:gd name="connsiteX175" fmla="*/ 5175988 w 11243827"/>
              <a:gd name="connsiteY175" fmla="*/ 5588131 h 5641173"/>
              <a:gd name="connsiteX176" fmla="*/ 5107470 w 11243827"/>
              <a:gd name="connsiteY176" fmla="*/ 5594771 h 5641173"/>
              <a:gd name="connsiteX177" fmla="*/ 5027868 w 11243827"/>
              <a:gd name="connsiteY177" fmla="*/ 5605624 h 5641173"/>
              <a:gd name="connsiteX178" fmla="*/ 5007324 w 11243827"/>
              <a:gd name="connsiteY178" fmla="*/ 5609209 h 5641173"/>
              <a:gd name="connsiteX179" fmla="*/ 4952559 w 11243827"/>
              <a:gd name="connsiteY179" fmla="*/ 5611402 h 5641173"/>
              <a:gd name="connsiteX180" fmla="*/ 4826081 w 11243827"/>
              <a:gd name="connsiteY180" fmla="*/ 5616191 h 5641173"/>
              <a:gd name="connsiteX181" fmla="*/ 4823501 w 11243827"/>
              <a:gd name="connsiteY181" fmla="*/ 5619174 h 5641173"/>
              <a:gd name="connsiteX182" fmla="*/ 4813093 w 11243827"/>
              <a:gd name="connsiteY182" fmla="*/ 5620026 h 5641173"/>
              <a:gd name="connsiteX183" fmla="*/ 4810563 w 11243827"/>
              <a:gd name="connsiteY183" fmla="*/ 5620787 h 5641173"/>
              <a:gd name="connsiteX184" fmla="*/ 4795818 w 11243827"/>
              <a:gd name="connsiteY184" fmla="*/ 5624618 h 5641173"/>
              <a:gd name="connsiteX185" fmla="*/ 4758404 w 11243827"/>
              <a:gd name="connsiteY185" fmla="*/ 5619510 h 5641173"/>
              <a:gd name="connsiteX186" fmla="*/ 4717254 w 11243827"/>
              <a:gd name="connsiteY186" fmla="*/ 5624155 h 5641173"/>
              <a:gd name="connsiteX187" fmla="*/ 4591958 w 11243827"/>
              <a:gd name="connsiteY187" fmla="*/ 5624710 h 5641173"/>
              <a:gd name="connsiteX188" fmla="*/ 4476215 w 11243827"/>
              <a:gd name="connsiteY188" fmla="*/ 5628210 h 5641173"/>
              <a:gd name="connsiteX189" fmla="*/ 4425193 w 11243827"/>
              <a:gd name="connsiteY189" fmla="*/ 5627414 h 5641173"/>
              <a:gd name="connsiteX190" fmla="*/ 4383866 w 11243827"/>
              <a:gd name="connsiteY190" fmla="*/ 5626546 h 5641173"/>
              <a:gd name="connsiteX191" fmla="*/ 4385596 w 11243827"/>
              <a:gd name="connsiteY191" fmla="*/ 5634646 h 5641173"/>
              <a:gd name="connsiteX192" fmla="*/ 4360864 w 11243827"/>
              <a:gd name="connsiteY192" fmla="*/ 5641173 h 5641173"/>
              <a:gd name="connsiteX193" fmla="*/ 4328321 w 11243827"/>
              <a:gd name="connsiteY193" fmla="*/ 5626332 h 5641173"/>
              <a:gd name="connsiteX194" fmla="*/ 4309842 w 11243827"/>
              <a:gd name="connsiteY194" fmla="*/ 5626471 h 5641173"/>
              <a:gd name="connsiteX195" fmla="*/ 4277424 w 11243827"/>
              <a:gd name="connsiteY195" fmla="*/ 5631598 h 5641173"/>
              <a:gd name="connsiteX196" fmla="*/ 4266627 w 11243827"/>
              <a:gd name="connsiteY196" fmla="*/ 5633969 h 5641173"/>
              <a:gd name="connsiteX197" fmla="*/ 4185525 w 11243827"/>
              <a:gd name="connsiteY197" fmla="*/ 5617508 h 5641173"/>
              <a:gd name="connsiteX198" fmla="*/ 4177617 w 11243827"/>
              <a:gd name="connsiteY198" fmla="*/ 5610903 h 5641173"/>
              <a:gd name="connsiteX199" fmla="*/ 4136948 w 11243827"/>
              <a:gd name="connsiteY199" fmla="*/ 5608031 h 5641173"/>
              <a:gd name="connsiteX200" fmla="*/ 4132323 w 11243827"/>
              <a:gd name="connsiteY200" fmla="*/ 5609784 h 5641173"/>
              <a:gd name="connsiteX201" fmla="*/ 4098620 w 11243827"/>
              <a:gd name="connsiteY201" fmla="*/ 5599672 h 5641173"/>
              <a:gd name="connsiteX202" fmla="*/ 3963475 w 11243827"/>
              <a:gd name="connsiteY202" fmla="*/ 5581841 h 5641173"/>
              <a:gd name="connsiteX203" fmla="*/ 3703613 w 11243827"/>
              <a:gd name="connsiteY203" fmla="*/ 5572482 h 5641173"/>
              <a:gd name="connsiteX204" fmla="*/ 3432987 w 11243827"/>
              <a:gd name="connsiteY204" fmla="*/ 5545768 h 5641173"/>
              <a:gd name="connsiteX205" fmla="*/ 3176381 w 11243827"/>
              <a:gd name="connsiteY205" fmla="*/ 5556110 h 5641173"/>
              <a:gd name="connsiteX206" fmla="*/ 2710156 w 11243827"/>
              <a:gd name="connsiteY206" fmla="*/ 5527517 h 5641173"/>
              <a:gd name="connsiteX207" fmla="*/ 2550206 w 11243827"/>
              <a:gd name="connsiteY207" fmla="*/ 5524958 h 5641173"/>
              <a:gd name="connsiteX208" fmla="*/ 2443041 w 11243827"/>
              <a:gd name="connsiteY208" fmla="*/ 5523990 h 5641173"/>
              <a:gd name="connsiteX209" fmla="*/ 2435613 w 11243827"/>
              <a:gd name="connsiteY209" fmla="*/ 5526704 h 5641173"/>
              <a:gd name="connsiteX210" fmla="*/ 2405682 w 11243827"/>
              <a:gd name="connsiteY210" fmla="*/ 5528307 h 5641173"/>
              <a:gd name="connsiteX211" fmla="*/ 2397487 w 11243827"/>
              <a:gd name="connsiteY211" fmla="*/ 5540337 h 5641173"/>
              <a:gd name="connsiteX212" fmla="*/ 2297454 w 11243827"/>
              <a:gd name="connsiteY212" fmla="*/ 5550765 h 5641173"/>
              <a:gd name="connsiteX213" fmla="*/ 2056700 w 11243827"/>
              <a:gd name="connsiteY213" fmla="*/ 5555489 h 5641173"/>
              <a:gd name="connsiteX214" fmla="*/ 1878530 w 11243827"/>
              <a:gd name="connsiteY214" fmla="*/ 5535330 h 5641173"/>
              <a:gd name="connsiteX215" fmla="*/ 1859292 w 11243827"/>
              <a:gd name="connsiteY215" fmla="*/ 5535461 h 5641173"/>
              <a:gd name="connsiteX216" fmla="*/ 1835626 w 11243827"/>
              <a:gd name="connsiteY216" fmla="*/ 5533793 h 5641173"/>
              <a:gd name="connsiteX217" fmla="*/ 1798939 w 11243827"/>
              <a:gd name="connsiteY217" fmla="*/ 5540285 h 5641173"/>
              <a:gd name="connsiteX218" fmla="*/ 1779046 w 11243827"/>
              <a:gd name="connsiteY218" fmla="*/ 5549949 h 5641173"/>
              <a:gd name="connsiteX219" fmla="*/ 1772421 w 11243827"/>
              <a:gd name="connsiteY219" fmla="*/ 5549018 h 5641173"/>
              <a:gd name="connsiteX220" fmla="*/ 1772052 w 11243827"/>
              <a:gd name="connsiteY220" fmla="*/ 5545689 h 5641173"/>
              <a:gd name="connsiteX221" fmla="*/ 1711543 w 11243827"/>
              <a:gd name="connsiteY221" fmla="*/ 5534558 h 5641173"/>
              <a:gd name="connsiteX222" fmla="*/ 1698891 w 11243827"/>
              <a:gd name="connsiteY222" fmla="*/ 5513187 h 5641173"/>
              <a:gd name="connsiteX223" fmla="*/ 1538763 w 11243827"/>
              <a:gd name="connsiteY223" fmla="*/ 5482781 h 5641173"/>
              <a:gd name="connsiteX224" fmla="*/ 1501533 w 11243827"/>
              <a:gd name="connsiteY224" fmla="*/ 5467817 h 5641173"/>
              <a:gd name="connsiteX225" fmla="*/ 1461266 w 11243827"/>
              <a:gd name="connsiteY225" fmla="*/ 5469343 h 5641173"/>
              <a:gd name="connsiteX226" fmla="*/ 1449415 w 11243827"/>
              <a:gd name="connsiteY226" fmla="*/ 5460467 h 5641173"/>
              <a:gd name="connsiteX227" fmla="*/ 1447454 w 11243827"/>
              <a:gd name="connsiteY227" fmla="*/ 5458776 h 5641173"/>
              <a:gd name="connsiteX228" fmla="*/ 1437814 w 11243827"/>
              <a:gd name="connsiteY228" fmla="*/ 5455515 h 5641173"/>
              <a:gd name="connsiteX229" fmla="*/ 1437334 w 11243827"/>
              <a:gd name="connsiteY229" fmla="*/ 5450209 h 5641173"/>
              <a:gd name="connsiteX230" fmla="*/ 1424429 w 11243827"/>
              <a:gd name="connsiteY230" fmla="*/ 5442157 h 5641173"/>
              <a:gd name="connsiteX231" fmla="*/ 1406063 w 11243827"/>
              <a:gd name="connsiteY231" fmla="*/ 5437380 h 5641173"/>
              <a:gd name="connsiteX232" fmla="*/ 1316379 w 11243827"/>
              <a:gd name="connsiteY232" fmla="*/ 5419601 h 5641173"/>
              <a:gd name="connsiteX233" fmla="*/ 1264090 w 11243827"/>
              <a:gd name="connsiteY233" fmla="*/ 5406153 h 5641173"/>
              <a:gd name="connsiteX234" fmla="*/ 1246374 w 11243827"/>
              <a:gd name="connsiteY234" fmla="*/ 5396631 h 5641173"/>
              <a:gd name="connsiteX235" fmla="*/ 1220190 w 11243827"/>
              <a:gd name="connsiteY235" fmla="*/ 5386301 h 5641173"/>
              <a:gd name="connsiteX236" fmla="*/ 1175643 w 11243827"/>
              <a:gd name="connsiteY236" fmla="*/ 5364651 h 5641173"/>
              <a:gd name="connsiteX237" fmla="*/ 1150342 w 11243827"/>
              <a:gd name="connsiteY237" fmla="*/ 5358447 h 5641173"/>
              <a:gd name="connsiteX238" fmla="*/ 1137272 w 11243827"/>
              <a:gd name="connsiteY238" fmla="*/ 5351191 h 5641173"/>
              <a:gd name="connsiteX239" fmla="*/ 1131268 w 11243827"/>
              <a:gd name="connsiteY239" fmla="*/ 5350530 h 5641173"/>
              <a:gd name="connsiteX240" fmla="*/ 1112024 w 11243827"/>
              <a:gd name="connsiteY240" fmla="*/ 5345786 h 5641173"/>
              <a:gd name="connsiteX241" fmla="*/ 1100870 w 11243827"/>
              <a:gd name="connsiteY241" fmla="*/ 5343651 h 5641173"/>
              <a:gd name="connsiteX242" fmla="*/ 1096383 w 11243827"/>
              <a:gd name="connsiteY242" fmla="*/ 5343015 h 5641173"/>
              <a:gd name="connsiteX243" fmla="*/ 1085571 w 11243827"/>
              <a:gd name="connsiteY243" fmla="*/ 5345836 h 5641173"/>
              <a:gd name="connsiteX244" fmla="*/ 1073168 w 11243827"/>
              <a:gd name="connsiteY244" fmla="*/ 5341521 h 5641173"/>
              <a:gd name="connsiteX245" fmla="*/ 1058039 w 11243827"/>
              <a:gd name="connsiteY245" fmla="*/ 5343504 h 5641173"/>
              <a:gd name="connsiteX246" fmla="*/ 1055426 w 11243827"/>
              <a:gd name="connsiteY246" fmla="*/ 5339088 h 5641173"/>
              <a:gd name="connsiteX247" fmla="*/ 1044738 w 11243827"/>
              <a:gd name="connsiteY247" fmla="*/ 5333063 h 5641173"/>
              <a:gd name="connsiteX248" fmla="*/ 1033909 w 11243827"/>
              <a:gd name="connsiteY248" fmla="*/ 5335680 h 5641173"/>
              <a:gd name="connsiteX249" fmla="*/ 1012649 w 11243827"/>
              <a:gd name="connsiteY249" fmla="*/ 5334541 h 5641173"/>
              <a:gd name="connsiteX250" fmla="*/ 1007115 w 11243827"/>
              <a:gd name="connsiteY250" fmla="*/ 5332775 h 5641173"/>
              <a:gd name="connsiteX251" fmla="*/ 986002 w 11243827"/>
              <a:gd name="connsiteY251" fmla="*/ 5334906 h 5641173"/>
              <a:gd name="connsiteX252" fmla="*/ 953418 w 11243827"/>
              <a:gd name="connsiteY252" fmla="*/ 5333901 h 5641173"/>
              <a:gd name="connsiteX253" fmla="*/ 916854 w 11243827"/>
              <a:gd name="connsiteY253" fmla="*/ 5329435 h 5641173"/>
              <a:gd name="connsiteX254" fmla="*/ 905651 w 11243827"/>
              <a:gd name="connsiteY254" fmla="*/ 5332114 h 5641173"/>
              <a:gd name="connsiteX255" fmla="*/ 836961 w 11243827"/>
              <a:gd name="connsiteY255" fmla="*/ 5330803 h 5641173"/>
              <a:gd name="connsiteX256" fmla="*/ 817627 w 11243827"/>
              <a:gd name="connsiteY256" fmla="*/ 5330580 h 5641173"/>
              <a:gd name="connsiteX257" fmla="*/ 801817 w 11243827"/>
              <a:gd name="connsiteY257" fmla="*/ 5325937 h 5641173"/>
              <a:gd name="connsiteX258" fmla="*/ 798857 w 11243827"/>
              <a:gd name="connsiteY258" fmla="*/ 5320979 h 5641173"/>
              <a:gd name="connsiteX259" fmla="*/ 788354 w 11243827"/>
              <a:gd name="connsiteY259" fmla="*/ 5320143 h 5641173"/>
              <a:gd name="connsiteX260" fmla="*/ 785726 w 11243827"/>
              <a:gd name="connsiteY260" fmla="*/ 5318989 h 5641173"/>
              <a:gd name="connsiteX261" fmla="*/ 770507 w 11243827"/>
              <a:gd name="connsiteY261" fmla="*/ 5313309 h 5641173"/>
              <a:gd name="connsiteX262" fmla="*/ 733810 w 11243827"/>
              <a:gd name="connsiteY262" fmla="*/ 5324286 h 5641173"/>
              <a:gd name="connsiteX263" fmla="*/ 692117 w 11243827"/>
              <a:gd name="connsiteY263" fmla="*/ 5318786 h 5641173"/>
              <a:gd name="connsiteX264" fmla="*/ 528894 w 11243827"/>
              <a:gd name="connsiteY264" fmla="*/ 5327578 h 5641173"/>
              <a:gd name="connsiteX265" fmla="*/ 507005 w 11243827"/>
              <a:gd name="connsiteY265" fmla="*/ 5310149 h 5641173"/>
              <a:gd name="connsiteX266" fmla="*/ 441302 w 11243827"/>
              <a:gd name="connsiteY266" fmla="*/ 5307062 h 5641173"/>
              <a:gd name="connsiteX267" fmla="*/ 336819 w 11243827"/>
              <a:gd name="connsiteY267" fmla="*/ 5336690 h 5641173"/>
              <a:gd name="connsiteX268" fmla="*/ 215763 w 11243827"/>
              <a:gd name="connsiteY268" fmla="*/ 5332575 h 5641173"/>
              <a:gd name="connsiteX269" fmla="*/ 205927 w 11243827"/>
              <a:gd name="connsiteY269" fmla="*/ 5339672 h 5641173"/>
              <a:gd name="connsiteX270" fmla="*/ 194189 w 11243827"/>
              <a:gd name="connsiteY270" fmla="*/ 5343588 h 5641173"/>
              <a:gd name="connsiteX271" fmla="*/ 192552 w 11243827"/>
              <a:gd name="connsiteY271" fmla="*/ 5342845 h 5641173"/>
              <a:gd name="connsiteX272" fmla="*/ 178320 w 11243827"/>
              <a:gd name="connsiteY272" fmla="*/ 5343766 h 5641173"/>
              <a:gd name="connsiteX273" fmla="*/ 175596 w 11243827"/>
              <a:gd name="connsiteY273" fmla="*/ 5346411 h 5641173"/>
              <a:gd name="connsiteX274" fmla="*/ 165951 w 11243827"/>
              <a:gd name="connsiteY274" fmla="*/ 5347808 h 5641173"/>
              <a:gd name="connsiteX275" fmla="*/ 147287 w 11243827"/>
              <a:gd name="connsiteY275" fmla="*/ 5352625 h 5641173"/>
              <a:gd name="connsiteX276" fmla="*/ 143484 w 11243827"/>
              <a:gd name="connsiteY276" fmla="*/ 5351591 h 5641173"/>
              <a:gd name="connsiteX277" fmla="*/ 114847 w 11243827"/>
              <a:gd name="connsiteY277" fmla="*/ 5355844 h 5641173"/>
              <a:gd name="connsiteX278" fmla="*/ 114306 w 11243827"/>
              <a:gd name="connsiteY278" fmla="*/ 5354983 h 5641173"/>
              <a:gd name="connsiteX279" fmla="*/ 105588 w 11243827"/>
              <a:gd name="connsiteY279" fmla="*/ 5352169 h 5641173"/>
              <a:gd name="connsiteX280" fmla="*/ 89264 w 11243827"/>
              <a:gd name="connsiteY280" fmla="*/ 5348886 h 5641173"/>
              <a:gd name="connsiteX281" fmla="*/ 49794 w 11243827"/>
              <a:gd name="connsiteY281" fmla="*/ 5329950 h 5641173"/>
              <a:gd name="connsiteX282" fmla="*/ 19924 w 11243827"/>
              <a:gd name="connsiteY282" fmla="*/ 5334282 h 5641173"/>
              <a:gd name="connsiteX283" fmla="*/ 13819 w 11243827"/>
              <a:gd name="connsiteY283" fmla="*/ 5334653 h 5641173"/>
              <a:gd name="connsiteX284" fmla="*/ 13657 w 11243827"/>
              <a:gd name="connsiteY284" fmla="*/ 5334455 h 5641173"/>
              <a:gd name="connsiteX285" fmla="*/ 7139 w 11243827"/>
              <a:gd name="connsiteY285" fmla="*/ 5334438 h 5641173"/>
              <a:gd name="connsiteX286" fmla="*/ 2684 w 11243827"/>
              <a:gd name="connsiteY286" fmla="*/ 5335333 h 5641173"/>
              <a:gd name="connsiteX287" fmla="*/ 0 w 11243827"/>
              <a:gd name="connsiteY287" fmla="*/ 5335496 h 5641173"/>
              <a:gd name="connsiteX288" fmla="*/ 0 w 11243827"/>
              <a:gd name="connsiteY288" fmla="*/ 10592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717823 w 11243827"/>
              <a:gd name="connsiteY150" fmla="*/ 5410317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42666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20917 w 11243827"/>
              <a:gd name="connsiteY148" fmla="*/ 5637174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804792 w 11243827"/>
              <a:gd name="connsiteY148" fmla="*/ 5439822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17327 w 11243827"/>
              <a:gd name="connsiteY153" fmla="*/ 5481889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60723 w 11243827"/>
              <a:gd name="connsiteY151" fmla="*/ 540830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12803 w 11243827"/>
              <a:gd name="connsiteY105" fmla="*/ 5629702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890915 w 11243827"/>
              <a:gd name="connsiteY106" fmla="*/ 5612272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87273"/>
              <a:gd name="connsiteX1" fmla="*/ 11243827 w 11243827"/>
              <a:gd name="connsiteY1" fmla="*/ 1470035 h 5687273"/>
              <a:gd name="connsiteX2" fmla="*/ 11243827 w 11243827"/>
              <a:gd name="connsiteY2" fmla="*/ 5001571 h 5687273"/>
              <a:gd name="connsiteX3" fmla="*/ 11243827 w 11243827"/>
              <a:gd name="connsiteY3" fmla="*/ 5209610 h 5687273"/>
              <a:gd name="connsiteX4" fmla="*/ 11240675 w 11243827"/>
              <a:gd name="connsiteY4" fmla="*/ 5210442 h 5687273"/>
              <a:gd name="connsiteX5" fmla="*/ 11179959 w 11243827"/>
              <a:gd name="connsiteY5" fmla="*/ 5221199 h 5687273"/>
              <a:gd name="connsiteX6" fmla="*/ 11105493 w 11243827"/>
              <a:gd name="connsiteY6" fmla="*/ 5259905 h 5687273"/>
              <a:gd name="connsiteX7" fmla="*/ 11078640 w 11243827"/>
              <a:gd name="connsiteY7" fmla="*/ 5263531 h 5687273"/>
              <a:gd name="connsiteX8" fmla="*/ 11079616 w 11243827"/>
              <a:gd name="connsiteY8" fmla="*/ 5270380 h 5687273"/>
              <a:gd name="connsiteX9" fmla="*/ 11069641 w 11243827"/>
              <a:gd name="connsiteY9" fmla="*/ 5270884 h 5687273"/>
              <a:gd name="connsiteX10" fmla="*/ 11047377 w 11243827"/>
              <a:gd name="connsiteY10" fmla="*/ 5271051 h 5687273"/>
              <a:gd name="connsiteX11" fmla="*/ 10980705 w 11243827"/>
              <a:gd name="connsiteY11" fmla="*/ 5272951 h 5687273"/>
              <a:gd name="connsiteX12" fmla="*/ 10962514 w 11243827"/>
              <a:gd name="connsiteY12" fmla="*/ 5286084 h 5687273"/>
              <a:gd name="connsiteX13" fmla="*/ 10945307 w 11243827"/>
              <a:gd name="connsiteY13" fmla="*/ 5286290 h 5687273"/>
              <a:gd name="connsiteX14" fmla="*/ 10845516 w 11243827"/>
              <a:gd name="connsiteY14" fmla="*/ 5303894 h 5687273"/>
              <a:gd name="connsiteX15" fmla="*/ 10831795 w 11243827"/>
              <a:gd name="connsiteY15" fmla="*/ 5305210 h 5687273"/>
              <a:gd name="connsiteX16" fmla="*/ 10824365 w 11243827"/>
              <a:gd name="connsiteY16" fmla="*/ 5311111 h 5687273"/>
              <a:gd name="connsiteX17" fmla="*/ 10797756 w 11243827"/>
              <a:gd name="connsiteY17" fmla="*/ 5312285 h 5687273"/>
              <a:gd name="connsiteX18" fmla="*/ 10796525 w 11243827"/>
              <a:gd name="connsiteY18" fmla="*/ 5315645 h 5687273"/>
              <a:gd name="connsiteX19" fmla="*/ 10709063 w 11243827"/>
              <a:gd name="connsiteY19" fmla="*/ 5344492 h 5687273"/>
              <a:gd name="connsiteX20" fmla="*/ 10694078 w 11243827"/>
              <a:gd name="connsiteY20" fmla="*/ 5349258 h 5687273"/>
              <a:gd name="connsiteX21" fmla="*/ 10681131 w 11243827"/>
              <a:gd name="connsiteY21" fmla="*/ 5347812 h 5687273"/>
              <a:gd name="connsiteX22" fmla="*/ 10609448 w 11243827"/>
              <a:gd name="connsiteY22" fmla="*/ 5351931 h 5687273"/>
              <a:gd name="connsiteX23" fmla="*/ 10592397 w 11243827"/>
              <a:gd name="connsiteY23" fmla="*/ 5349402 h 5687273"/>
              <a:gd name="connsiteX24" fmla="*/ 10585227 w 11243827"/>
              <a:gd name="connsiteY24" fmla="*/ 5344063 h 5687273"/>
              <a:gd name="connsiteX25" fmla="*/ 10557472 w 11243827"/>
              <a:gd name="connsiteY25" fmla="*/ 5354151 h 5687273"/>
              <a:gd name="connsiteX26" fmla="*/ 10514646 w 11243827"/>
              <a:gd name="connsiteY26" fmla="*/ 5361064 h 5687273"/>
              <a:gd name="connsiteX27" fmla="*/ 10494292 w 11243827"/>
              <a:gd name="connsiteY27" fmla="*/ 5366054 h 5687273"/>
              <a:gd name="connsiteX28" fmla="*/ 10477869 w 11243827"/>
              <a:gd name="connsiteY28" fmla="*/ 5363025 h 5687273"/>
              <a:gd name="connsiteX29" fmla="*/ 10384411 w 11243827"/>
              <a:gd name="connsiteY29" fmla="*/ 5362257 h 5687273"/>
              <a:gd name="connsiteX30" fmla="*/ 10362921 w 11243827"/>
              <a:gd name="connsiteY30" fmla="*/ 5357444 h 5687273"/>
              <a:gd name="connsiteX31" fmla="*/ 10352736 w 11243827"/>
              <a:gd name="connsiteY31" fmla="*/ 5347851 h 5687273"/>
              <a:gd name="connsiteX32" fmla="*/ 10344754 w 11243827"/>
              <a:gd name="connsiteY32" fmla="*/ 5351272 h 5687273"/>
              <a:gd name="connsiteX33" fmla="*/ 10288226 w 11243827"/>
              <a:gd name="connsiteY33" fmla="*/ 5351613 h 5687273"/>
              <a:gd name="connsiteX34" fmla="*/ 10251350 w 11243827"/>
              <a:gd name="connsiteY34" fmla="*/ 5352711 h 5687273"/>
              <a:gd name="connsiteX35" fmla="*/ 10249108 w 11243827"/>
              <a:gd name="connsiteY35" fmla="*/ 5365881 h 5687273"/>
              <a:gd name="connsiteX36" fmla="*/ 10216272 w 11243827"/>
              <a:gd name="connsiteY36" fmla="*/ 5370573 h 5687273"/>
              <a:gd name="connsiteX37" fmla="*/ 10181278 w 11243827"/>
              <a:gd name="connsiteY37" fmla="*/ 5362119 h 5687273"/>
              <a:gd name="connsiteX38" fmla="*/ 10140033 w 11243827"/>
              <a:gd name="connsiteY38" fmla="*/ 5363304 h 5687273"/>
              <a:gd name="connsiteX39" fmla="*/ 10115353 w 11243827"/>
              <a:gd name="connsiteY39" fmla="*/ 5363869 h 5687273"/>
              <a:gd name="connsiteX40" fmla="*/ 10050578 w 11243827"/>
              <a:gd name="connsiteY40" fmla="*/ 5376153 h 5687273"/>
              <a:gd name="connsiteX41" fmla="*/ 9945478 w 11243827"/>
              <a:gd name="connsiteY41" fmla="*/ 5422859 h 5687273"/>
              <a:gd name="connsiteX42" fmla="*/ 9912481 w 11243827"/>
              <a:gd name="connsiteY42" fmla="*/ 5429477 h 5687273"/>
              <a:gd name="connsiteX43" fmla="*/ 9906713 w 11243827"/>
              <a:gd name="connsiteY43" fmla="*/ 5426784 h 5687273"/>
              <a:gd name="connsiteX44" fmla="*/ 9742436 w 11243827"/>
              <a:gd name="connsiteY44" fmla="*/ 5454834 h 5687273"/>
              <a:gd name="connsiteX45" fmla="*/ 9713044 w 11243827"/>
              <a:gd name="connsiteY45" fmla="*/ 5456476 h 5687273"/>
              <a:gd name="connsiteX46" fmla="*/ 9691033 w 11243827"/>
              <a:gd name="connsiteY46" fmla="*/ 5455451 h 5687273"/>
              <a:gd name="connsiteX47" fmla="*/ 9638355 w 11243827"/>
              <a:gd name="connsiteY47" fmla="*/ 5464794 h 5687273"/>
              <a:gd name="connsiteX48" fmla="*/ 9552434 w 11243827"/>
              <a:gd name="connsiteY48" fmla="*/ 5485280 h 5687273"/>
              <a:gd name="connsiteX49" fmla="*/ 9533883 w 11243827"/>
              <a:gd name="connsiteY49" fmla="*/ 5488516 h 5687273"/>
              <a:gd name="connsiteX50" fmla="*/ 9516916 w 11243827"/>
              <a:gd name="connsiteY50" fmla="*/ 5486828 h 5687273"/>
              <a:gd name="connsiteX51" fmla="*/ 9512093 w 11243827"/>
              <a:gd name="connsiteY51" fmla="*/ 5482541 h 5687273"/>
              <a:gd name="connsiteX52" fmla="*/ 9501725 w 11243827"/>
              <a:gd name="connsiteY52" fmla="*/ 5483603 h 5687273"/>
              <a:gd name="connsiteX53" fmla="*/ 9498754 w 11243827"/>
              <a:gd name="connsiteY53" fmla="*/ 5482951 h 5687273"/>
              <a:gd name="connsiteX54" fmla="*/ 9481932 w 11243827"/>
              <a:gd name="connsiteY54" fmla="*/ 5480151 h 5687273"/>
              <a:gd name="connsiteX55" fmla="*/ 9451321 w 11243827"/>
              <a:gd name="connsiteY55" fmla="*/ 5497375 h 5687273"/>
              <a:gd name="connsiteX56" fmla="*/ 9409298 w 11243827"/>
              <a:gd name="connsiteY56" fmla="*/ 5499478 h 5687273"/>
              <a:gd name="connsiteX57" fmla="*/ 9257007 w 11243827"/>
              <a:gd name="connsiteY57" fmla="*/ 5537183 h 5687273"/>
              <a:gd name="connsiteX58" fmla="*/ 9229078 w 11243827"/>
              <a:gd name="connsiteY58" fmla="*/ 5524154 h 5687273"/>
              <a:gd name="connsiteX59" fmla="*/ 9165105 w 11243827"/>
              <a:gd name="connsiteY59" fmla="*/ 5532892 h 5687273"/>
              <a:gd name="connsiteX60" fmla="*/ 9077301 w 11243827"/>
              <a:gd name="connsiteY60" fmla="*/ 5580356 h 5687273"/>
              <a:gd name="connsiteX61" fmla="*/ 8960065 w 11243827"/>
              <a:gd name="connsiteY61" fmla="*/ 5597982 h 5687273"/>
              <a:gd name="connsiteX62" fmla="*/ 8953536 w 11243827"/>
              <a:gd name="connsiteY62" fmla="*/ 5606638 h 5687273"/>
              <a:gd name="connsiteX63" fmla="*/ 8943907 w 11243827"/>
              <a:gd name="connsiteY63" fmla="*/ 5612541 h 5687273"/>
              <a:gd name="connsiteX64" fmla="*/ 8942046 w 11243827"/>
              <a:gd name="connsiteY64" fmla="*/ 5612112 h 5687273"/>
              <a:gd name="connsiteX65" fmla="*/ 8928824 w 11243827"/>
              <a:gd name="connsiteY65" fmla="*/ 5615549 h 5687273"/>
              <a:gd name="connsiteX66" fmla="*/ 8927294 w 11243827"/>
              <a:gd name="connsiteY66" fmla="*/ 5618607 h 5687273"/>
              <a:gd name="connsiteX67" fmla="*/ 8918651 w 11243827"/>
              <a:gd name="connsiteY67" fmla="*/ 5621688 h 5687273"/>
              <a:gd name="connsiteX68" fmla="*/ 8902772 w 11243827"/>
              <a:gd name="connsiteY68" fmla="*/ 5629703 h 5687273"/>
              <a:gd name="connsiteX69" fmla="*/ 8898724 w 11243827"/>
              <a:gd name="connsiteY69" fmla="*/ 5629379 h 5687273"/>
              <a:gd name="connsiteX70" fmla="*/ 8873099 w 11243827"/>
              <a:gd name="connsiteY70" fmla="*/ 5638628 h 5687273"/>
              <a:gd name="connsiteX71" fmla="*/ 8872234 w 11243827"/>
              <a:gd name="connsiteY71" fmla="*/ 5637889 h 5687273"/>
              <a:gd name="connsiteX72" fmla="*/ 8862777 w 11243827"/>
              <a:gd name="connsiteY72" fmla="*/ 5636711 h 5687273"/>
              <a:gd name="connsiteX73" fmla="*/ 8845869 w 11243827"/>
              <a:gd name="connsiteY73" fmla="*/ 5636436 h 5687273"/>
              <a:gd name="connsiteX74" fmla="*/ 8800548 w 11243827"/>
              <a:gd name="connsiteY74" fmla="*/ 5625084 h 5687273"/>
              <a:gd name="connsiteX75" fmla="*/ 8773774 w 11243827"/>
              <a:gd name="connsiteY75" fmla="*/ 5634630 h 5687273"/>
              <a:gd name="connsiteX76" fmla="*/ 8698255 w 11243827"/>
              <a:gd name="connsiteY76" fmla="*/ 5636083 h 5687273"/>
              <a:gd name="connsiteX77" fmla="*/ 8619167 w 11243827"/>
              <a:gd name="connsiteY77" fmla="*/ 5619130 h 5687273"/>
              <a:gd name="connsiteX78" fmla="*/ 8539822 w 11243827"/>
              <a:gd name="connsiteY78" fmla="*/ 5616905 h 5687273"/>
              <a:gd name="connsiteX79" fmla="*/ 8511094 w 11243827"/>
              <a:gd name="connsiteY79" fmla="*/ 5617360 h 5687273"/>
              <a:gd name="connsiteX80" fmla="*/ 8459886 w 11243827"/>
              <a:gd name="connsiteY80" fmla="*/ 5612612 h 5687273"/>
              <a:gd name="connsiteX81" fmla="*/ 8436432 w 11243827"/>
              <a:gd name="connsiteY81" fmla="*/ 5606990 h 5687273"/>
              <a:gd name="connsiteX82" fmla="*/ 8435403 w 11243827"/>
              <a:gd name="connsiteY82" fmla="*/ 5607336 h 5687273"/>
              <a:gd name="connsiteX83" fmla="*/ 8433307 w 11243827"/>
              <a:gd name="connsiteY83" fmla="*/ 5604917 h 5687273"/>
              <a:gd name="connsiteX84" fmla="*/ 8428968 w 11243827"/>
              <a:gd name="connsiteY84" fmla="*/ 5603796 h 5687273"/>
              <a:gd name="connsiteX85" fmla="*/ 8417124 w 11243827"/>
              <a:gd name="connsiteY85" fmla="*/ 5604518 h 5687273"/>
              <a:gd name="connsiteX86" fmla="*/ 8412669 w 11243827"/>
              <a:gd name="connsiteY86" fmla="*/ 5605413 h 5687273"/>
              <a:gd name="connsiteX87" fmla="*/ 8406152 w 11243827"/>
              <a:gd name="connsiteY87" fmla="*/ 5605396 h 5687273"/>
              <a:gd name="connsiteX88" fmla="*/ 8405989 w 11243827"/>
              <a:gd name="connsiteY88" fmla="*/ 5605197 h 5687273"/>
              <a:gd name="connsiteX89" fmla="*/ 8399884 w 11243827"/>
              <a:gd name="connsiteY89" fmla="*/ 5605568 h 5687273"/>
              <a:gd name="connsiteX90" fmla="*/ 8370014 w 11243827"/>
              <a:gd name="connsiteY90" fmla="*/ 5609900 h 5687273"/>
              <a:gd name="connsiteX91" fmla="*/ 8330544 w 11243827"/>
              <a:gd name="connsiteY91" fmla="*/ 5590964 h 5687273"/>
              <a:gd name="connsiteX92" fmla="*/ 8314221 w 11243827"/>
              <a:gd name="connsiteY92" fmla="*/ 5587682 h 5687273"/>
              <a:gd name="connsiteX93" fmla="*/ 8305502 w 11243827"/>
              <a:gd name="connsiteY93" fmla="*/ 5584868 h 5687273"/>
              <a:gd name="connsiteX94" fmla="*/ 8304962 w 11243827"/>
              <a:gd name="connsiteY94" fmla="*/ 5584007 h 5687273"/>
              <a:gd name="connsiteX95" fmla="*/ 8276324 w 11243827"/>
              <a:gd name="connsiteY95" fmla="*/ 5588260 h 5687273"/>
              <a:gd name="connsiteX96" fmla="*/ 8272522 w 11243827"/>
              <a:gd name="connsiteY96" fmla="*/ 5587226 h 5687273"/>
              <a:gd name="connsiteX97" fmla="*/ 8253857 w 11243827"/>
              <a:gd name="connsiteY97" fmla="*/ 5592043 h 5687273"/>
              <a:gd name="connsiteX98" fmla="*/ 8244212 w 11243827"/>
              <a:gd name="connsiteY98" fmla="*/ 5593439 h 5687273"/>
              <a:gd name="connsiteX99" fmla="*/ 8241488 w 11243827"/>
              <a:gd name="connsiteY99" fmla="*/ 5596085 h 5687273"/>
              <a:gd name="connsiteX100" fmla="*/ 8227256 w 11243827"/>
              <a:gd name="connsiteY100" fmla="*/ 5597005 h 5687273"/>
              <a:gd name="connsiteX101" fmla="*/ 8225619 w 11243827"/>
              <a:gd name="connsiteY101" fmla="*/ 5596262 h 5687273"/>
              <a:gd name="connsiteX102" fmla="*/ 8213882 w 11243827"/>
              <a:gd name="connsiteY102" fmla="*/ 5600179 h 5687273"/>
              <a:gd name="connsiteX103" fmla="*/ 8204045 w 11243827"/>
              <a:gd name="connsiteY103" fmla="*/ 5607275 h 5687273"/>
              <a:gd name="connsiteX104" fmla="*/ 8082989 w 11243827"/>
              <a:gd name="connsiteY104" fmla="*/ 5603160 h 5687273"/>
              <a:gd name="connsiteX105" fmla="*/ 7976942 w 11243827"/>
              <a:gd name="connsiteY105" fmla="*/ 5598455 h 5687273"/>
              <a:gd name="connsiteX106" fmla="*/ 7915584 w 11243827"/>
              <a:gd name="connsiteY106" fmla="*/ 5684635 h 5687273"/>
              <a:gd name="connsiteX107" fmla="*/ 7727691 w 11243827"/>
              <a:gd name="connsiteY107" fmla="*/ 5621064 h 5687273"/>
              <a:gd name="connsiteX108" fmla="*/ 7685998 w 11243827"/>
              <a:gd name="connsiteY108" fmla="*/ 5615564 h 5687273"/>
              <a:gd name="connsiteX109" fmla="*/ 7649302 w 11243827"/>
              <a:gd name="connsiteY109" fmla="*/ 5626541 h 5687273"/>
              <a:gd name="connsiteX110" fmla="*/ 7634083 w 11243827"/>
              <a:gd name="connsiteY110" fmla="*/ 5620862 h 5687273"/>
              <a:gd name="connsiteX111" fmla="*/ 7631455 w 11243827"/>
              <a:gd name="connsiteY111" fmla="*/ 5619708 h 5687273"/>
              <a:gd name="connsiteX112" fmla="*/ 7620952 w 11243827"/>
              <a:gd name="connsiteY112" fmla="*/ 5618872 h 5687273"/>
              <a:gd name="connsiteX113" fmla="*/ 7617992 w 11243827"/>
              <a:gd name="connsiteY113" fmla="*/ 5613914 h 5687273"/>
              <a:gd name="connsiteX114" fmla="*/ 7602182 w 11243827"/>
              <a:gd name="connsiteY114" fmla="*/ 5609271 h 5687273"/>
              <a:gd name="connsiteX115" fmla="*/ 7582847 w 11243827"/>
              <a:gd name="connsiteY115" fmla="*/ 5609047 h 5687273"/>
              <a:gd name="connsiteX116" fmla="*/ 7514158 w 11243827"/>
              <a:gd name="connsiteY116" fmla="*/ 5607737 h 5687273"/>
              <a:gd name="connsiteX117" fmla="*/ 7502955 w 11243827"/>
              <a:gd name="connsiteY117" fmla="*/ 5610415 h 5687273"/>
              <a:gd name="connsiteX118" fmla="*/ 7466391 w 11243827"/>
              <a:gd name="connsiteY118" fmla="*/ 5605949 h 5687273"/>
              <a:gd name="connsiteX119" fmla="*/ 7433806 w 11243827"/>
              <a:gd name="connsiteY119" fmla="*/ 5604945 h 5687273"/>
              <a:gd name="connsiteX120" fmla="*/ 7412693 w 11243827"/>
              <a:gd name="connsiteY120" fmla="*/ 5607075 h 5687273"/>
              <a:gd name="connsiteX121" fmla="*/ 7407159 w 11243827"/>
              <a:gd name="connsiteY121" fmla="*/ 5605310 h 5687273"/>
              <a:gd name="connsiteX122" fmla="*/ 7385900 w 11243827"/>
              <a:gd name="connsiteY122" fmla="*/ 5604171 h 5687273"/>
              <a:gd name="connsiteX123" fmla="*/ 7375071 w 11243827"/>
              <a:gd name="connsiteY123" fmla="*/ 5606788 h 5687273"/>
              <a:gd name="connsiteX124" fmla="*/ 7364382 w 11243827"/>
              <a:gd name="connsiteY124" fmla="*/ 5600762 h 5687273"/>
              <a:gd name="connsiteX125" fmla="*/ 7361770 w 11243827"/>
              <a:gd name="connsiteY125" fmla="*/ 5596347 h 5687273"/>
              <a:gd name="connsiteX126" fmla="*/ 7346641 w 11243827"/>
              <a:gd name="connsiteY126" fmla="*/ 5598329 h 5687273"/>
              <a:gd name="connsiteX127" fmla="*/ 7334238 w 11243827"/>
              <a:gd name="connsiteY127" fmla="*/ 5594014 h 5687273"/>
              <a:gd name="connsiteX128" fmla="*/ 7323426 w 11243827"/>
              <a:gd name="connsiteY128" fmla="*/ 5596835 h 5687273"/>
              <a:gd name="connsiteX129" fmla="*/ 7318938 w 11243827"/>
              <a:gd name="connsiteY129" fmla="*/ 5596200 h 5687273"/>
              <a:gd name="connsiteX130" fmla="*/ 7307784 w 11243827"/>
              <a:gd name="connsiteY130" fmla="*/ 5594065 h 5687273"/>
              <a:gd name="connsiteX131" fmla="*/ 7288540 w 11243827"/>
              <a:gd name="connsiteY131" fmla="*/ 5589320 h 5687273"/>
              <a:gd name="connsiteX132" fmla="*/ 7282537 w 11243827"/>
              <a:gd name="connsiteY132" fmla="*/ 5588660 h 5687273"/>
              <a:gd name="connsiteX133" fmla="*/ 7269466 w 11243827"/>
              <a:gd name="connsiteY133" fmla="*/ 5581404 h 5687273"/>
              <a:gd name="connsiteX134" fmla="*/ 7244165 w 11243827"/>
              <a:gd name="connsiteY134" fmla="*/ 5575200 h 5687273"/>
              <a:gd name="connsiteX135" fmla="*/ 7199619 w 11243827"/>
              <a:gd name="connsiteY135" fmla="*/ 5553550 h 5687273"/>
              <a:gd name="connsiteX136" fmla="*/ 7173434 w 11243827"/>
              <a:gd name="connsiteY136" fmla="*/ 5543219 h 5687273"/>
              <a:gd name="connsiteX137" fmla="*/ 7155718 w 11243827"/>
              <a:gd name="connsiteY137" fmla="*/ 5533697 h 5687273"/>
              <a:gd name="connsiteX138" fmla="*/ 7103430 w 11243827"/>
              <a:gd name="connsiteY138" fmla="*/ 5520249 h 5687273"/>
              <a:gd name="connsiteX139" fmla="*/ 7013746 w 11243827"/>
              <a:gd name="connsiteY139" fmla="*/ 5502470 h 5687273"/>
              <a:gd name="connsiteX140" fmla="*/ 6995379 w 11243827"/>
              <a:gd name="connsiteY140" fmla="*/ 5497693 h 5687273"/>
              <a:gd name="connsiteX141" fmla="*/ 6982475 w 11243827"/>
              <a:gd name="connsiteY141" fmla="*/ 5489641 h 5687273"/>
              <a:gd name="connsiteX142" fmla="*/ 6981994 w 11243827"/>
              <a:gd name="connsiteY142" fmla="*/ 5484335 h 5687273"/>
              <a:gd name="connsiteX143" fmla="*/ 6972355 w 11243827"/>
              <a:gd name="connsiteY143" fmla="*/ 5481074 h 5687273"/>
              <a:gd name="connsiteX144" fmla="*/ 6970394 w 11243827"/>
              <a:gd name="connsiteY144" fmla="*/ 5479383 h 5687273"/>
              <a:gd name="connsiteX145" fmla="*/ 6958543 w 11243827"/>
              <a:gd name="connsiteY145" fmla="*/ 5470507 h 5687273"/>
              <a:gd name="connsiteX146" fmla="*/ 6918276 w 11243827"/>
              <a:gd name="connsiteY146" fmla="*/ 5472034 h 5687273"/>
              <a:gd name="connsiteX147" fmla="*/ 6881046 w 11243827"/>
              <a:gd name="connsiteY147" fmla="*/ 5457070 h 5687273"/>
              <a:gd name="connsiteX148" fmla="*/ 6752164 w 11243827"/>
              <a:gd name="connsiteY148" fmla="*/ 5425021 h 5687273"/>
              <a:gd name="connsiteX149" fmla="*/ 6724964 w 11243827"/>
              <a:gd name="connsiteY149" fmla="*/ 5414071 h 5687273"/>
              <a:gd name="connsiteX150" fmla="*/ 6683286 w 11243827"/>
              <a:gd name="connsiteY150" fmla="*/ 5405383 h 5687273"/>
              <a:gd name="connsiteX151" fmla="*/ 6644277 w 11243827"/>
              <a:gd name="connsiteY151" fmla="*/ 5429684 h 5687273"/>
              <a:gd name="connsiteX152" fmla="*/ 6532914 w 11243827"/>
              <a:gd name="connsiteY152" fmla="*/ 5431205 h 5687273"/>
              <a:gd name="connsiteX153" fmla="*/ 6307459 w 11243827"/>
              <a:gd name="connsiteY153" fmla="*/ 5467087 h 5687273"/>
              <a:gd name="connsiteX154" fmla="*/ 6196243 w 11243827"/>
              <a:gd name="connsiteY154" fmla="*/ 5515042 h 5687273"/>
              <a:gd name="connsiteX155" fmla="*/ 6099124 w 11243827"/>
              <a:gd name="connsiteY155" fmla="*/ 5516848 h 5687273"/>
              <a:gd name="connsiteX156" fmla="*/ 6016077 w 11243827"/>
              <a:gd name="connsiteY156" fmla="*/ 5528642 h 5687273"/>
              <a:gd name="connsiteX157" fmla="*/ 6004389 w 11243827"/>
              <a:gd name="connsiteY157" fmla="*/ 5531206 h 5687273"/>
              <a:gd name="connsiteX158" fmla="*/ 5933945 w 11243827"/>
              <a:gd name="connsiteY158" fmla="*/ 5538840 h 5687273"/>
              <a:gd name="connsiteX159" fmla="*/ 5883936 w 11243827"/>
              <a:gd name="connsiteY159" fmla="*/ 5553807 h 5687273"/>
              <a:gd name="connsiteX160" fmla="*/ 5798331 w 11243827"/>
              <a:gd name="connsiteY160" fmla="*/ 5564248 h 5687273"/>
              <a:gd name="connsiteX161" fmla="*/ 5712738 w 11243827"/>
              <a:gd name="connsiteY161" fmla="*/ 5573120 h 5687273"/>
              <a:gd name="connsiteX162" fmla="*/ 5681342 w 11243827"/>
              <a:gd name="connsiteY162" fmla="*/ 5575621 h 5687273"/>
              <a:gd name="connsiteX163" fmla="*/ 5627167 w 11243827"/>
              <a:gd name="connsiteY163" fmla="*/ 5583215 h 5687273"/>
              <a:gd name="connsiteX164" fmla="*/ 5591414 w 11243827"/>
              <a:gd name="connsiteY164" fmla="*/ 5587695 h 5687273"/>
              <a:gd name="connsiteX165" fmla="*/ 5583028 w 11243827"/>
              <a:gd name="connsiteY165" fmla="*/ 5580877 h 5687273"/>
              <a:gd name="connsiteX166" fmla="*/ 5549426 w 11243827"/>
              <a:gd name="connsiteY166" fmla="*/ 5582858 h 5687273"/>
              <a:gd name="connsiteX167" fmla="*/ 5519999 w 11243827"/>
              <a:gd name="connsiteY167" fmla="*/ 5592246 h 5687273"/>
              <a:gd name="connsiteX168" fmla="*/ 5480028 w 11243827"/>
              <a:gd name="connsiteY168" fmla="*/ 5597282 h 5687273"/>
              <a:gd name="connsiteX169" fmla="*/ 5456175 w 11243827"/>
              <a:gd name="connsiteY169" fmla="*/ 5600371 h 5687273"/>
              <a:gd name="connsiteX170" fmla="*/ 5388463 w 11243827"/>
              <a:gd name="connsiteY170" fmla="*/ 5602638 h 5687273"/>
              <a:gd name="connsiteX171" fmla="*/ 5265898 w 11243827"/>
              <a:gd name="connsiteY171" fmla="*/ 5591830 h 5687273"/>
              <a:gd name="connsiteX172" fmla="*/ 5231231 w 11243827"/>
              <a:gd name="connsiteY172" fmla="*/ 5592790 h 5687273"/>
              <a:gd name="connsiteX173" fmla="*/ 5226996 w 11243827"/>
              <a:gd name="connsiteY173" fmla="*/ 5595040 h 5687273"/>
              <a:gd name="connsiteX174" fmla="*/ 5175988 w 11243827"/>
              <a:gd name="connsiteY174" fmla="*/ 5588131 h 5687273"/>
              <a:gd name="connsiteX175" fmla="*/ 5107470 w 11243827"/>
              <a:gd name="connsiteY175" fmla="*/ 5594771 h 5687273"/>
              <a:gd name="connsiteX176" fmla="*/ 5027868 w 11243827"/>
              <a:gd name="connsiteY176" fmla="*/ 5605624 h 5687273"/>
              <a:gd name="connsiteX177" fmla="*/ 5007324 w 11243827"/>
              <a:gd name="connsiteY177" fmla="*/ 5609209 h 5687273"/>
              <a:gd name="connsiteX178" fmla="*/ 4952559 w 11243827"/>
              <a:gd name="connsiteY178" fmla="*/ 5611402 h 5687273"/>
              <a:gd name="connsiteX179" fmla="*/ 4826081 w 11243827"/>
              <a:gd name="connsiteY179" fmla="*/ 5616191 h 5687273"/>
              <a:gd name="connsiteX180" fmla="*/ 4823501 w 11243827"/>
              <a:gd name="connsiteY180" fmla="*/ 5619174 h 5687273"/>
              <a:gd name="connsiteX181" fmla="*/ 4813093 w 11243827"/>
              <a:gd name="connsiteY181" fmla="*/ 5620026 h 5687273"/>
              <a:gd name="connsiteX182" fmla="*/ 4810563 w 11243827"/>
              <a:gd name="connsiteY182" fmla="*/ 5620787 h 5687273"/>
              <a:gd name="connsiteX183" fmla="*/ 4795818 w 11243827"/>
              <a:gd name="connsiteY183" fmla="*/ 5624618 h 5687273"/>
              <a:gd name="connsiteX184" fmla="*/ 4758404 w 11243827"/>
              <a:gd name="connsiteY184" fmla="*/ 5619510 h 5687273"/>
              <a:gd name="connsiteX185" fmla="*/ 4717254 w 11243827"/>
              <a:gd name="connsiteY185" fmla="*/ 5624155 h 5687273"/>
              <a:gd name="connsiteX186" fmla="*/ 4591958 w 11243827"/>
              <a:gd name="connsiteY186" fmla="*/ 5624710 h 5687273"/>
              <a:gd name="connsiteX187" fmla="*/ 4476215 w 11243827"/>
              <a:gd name="connsiteY187" fmla="*/ 5628210 h 5687273"/>
              <a:gd name="connsiteX188" fmla="*/ 4425193 w 11243827"/>
              <a:gd name="connsiteY188" fmla="*/ 5627414 h 5687273"/>
              <a:gd name="connsiteX189" fmla="*/ 4383866 w 11243827"/>
              <a:gd name="connsiteY189" fmla="*/ 5626546 h 5687273"/>
              <a:gd name="connsiteX190" fmla="*/ 4385596 w 11243827"/>
              <a:gd name="connsiteY190" fmla="*/ 5634646 h 5687273"/>
              <a:gd name="connsiteX191" fmla="*/ 4360864 w 11243827"/>
              <a:gd name="connsiteY191" fmla="*/ 5641173 h 5687273"/>
              <a:gd name="connsiteX192" fmla="*/ 4328321 w 11243827"/>
              <a:gd name="connsiteY192" fmla="*/ 5626332 h 5687273"/>
              <a:gd name="connsiteX193" fmla="*/ 4309842 w 11243827"/>
              <a:gd name="connsiteY193" fmla="*/ 5626471 h 5687273"/>
              <a:gd name="connsiteX194" fmla="*/ 4277424 w 11243827"/>
              <a:gd name="connsiteY194" fmla="*/ 5631598 h 5687273"/>
              <a:gd name="connsiteX195" fmla="*/ 4266627 w 11243827"/>
              <a:gd name="connsiteY195" fmla="*/ 5633969 h 5687273"/>
              <a:gd name="connsiteX196" fmla="*/ 4185525 w 11243827"/>
              <a:gd name="connsiteY196" fmla="*/ 5617508 h 5687273"/>
              <a:gd name="connsiteX197" fmla="*/ 4177617 w 11243827"/>
              <a:gd name="connsiteY197" fmla="*/ 5610903 h 5687273"/>
              <a:gd name="connsiteX198" fmla="*/ 4136948 w 11243827"/>
              <a:gd name="connsiteY198" fmla="*/ 5608031 h 5687273"/>
              <a:gd name="connsiteX199" fmla="*/ 4132323 w 11243827"/>
              <a:gd name="connsiteY199" fmla="*/ 5609784 h 5687273"/>
              <a:gd name="connsiteX200" fmla="*/ 4098620 w 11243827"/>
              <a:gd name="connsiteY200" fmla="*/ 5599672 h 5687273"/>
              <a:gd name="connsiteX201" fmla="*/ 3963475 w 11243827"/>
              <a:gd name="connsiteY201" fmla="*/ 5581841 h 5687273"/>
              <a:gd name="connsiteX202" fmla="*/ 3703613 w 11243827"/>
              <a:gd name="connsiteY202" fmla="*/ 5572482 h 5687273"/>
              <a:gd name="connsiteX203" fmla="*/ 3432987 w 11243827"/>
              <a:gd name="connsiteY203" fmla="*/ 5545768 h 5687273"/>
              <a:gd name="connsiteX204" fmla="*/ 3176381 w 11243827"/>
              <a:gd name="connsiteY204" fmla="*/ 5556110 h 5687273"/>
              <a:gd name="connsiteX205" fmla="*/ 2710156 w 11243827"/>
              <a:gd name="connsiteY205" fmla="*/ 5527517 h 5687273"/>
              <a:gd name="connsiteX206" fmla="*/ 2550206 w 11243827"/>
              <a:gd name="connsiteY206" fmla="*/ 5524958 h 5687273"/>
              <a:gd name="connsiteX207" fmla="*/ 2443041 w 11243827"/>
              <a:gd name="connsiteY207" fmla="*/ 5523990 h 5687273"/>
              <a:gd name="connsiteX208" fmla="*/ 2435613 w 11243827"/>
              <a:gd name="connsiteY208" fmla="*/ 5526704 h 5687273"/>
              <a:gd name="connsiteX209" fmla="*/ 2405682 w 11243827"/>
              <a:gd name="connsiteY209" fmla="*/ 5528307 h 5687273"/>
              <a:gd name="connsiteX210" fmla="*/ 2397487 w 11243827"/>
              <a:gd name="connsiteY210" fmla="*/ 5540337 h 5687273"/>
              <a:gd name="connsiteX211" fmla="*/ 2297454 w 11243827"/>
              <a:gd name="connsiteY211" fmla="*/ 5550765 h 5687273"/>
              <a:gd name="connsiteX212" fmla="*/ 2056700 w 11243827"/>
              <a:gd name="connsiteY212" fmla="*/ 5555489 h 5687273"/>
              <a:gd name="connsiteX213" fmla="*/ 1878530 w 11243827"/>
              <a:gd name="connsiteY213" fmla="*/ 5535330 h 5687273"/>
              <a:gd name="connsiteX214" fmla="*/ 1859292 w 11243827"/>
              <a:gd name="connsiteY214" fmla="*/ 5535461 h 5687273"/>
              <a:gd name="connsiteX215" fmla="*/ 1835626 w 11243827"/>
              <a:gd name="connsiteY215" fmla="*/ 5533793 h 5687273"/>
              <a:gd name="connsiteX216" fmla="*/ 1798939 w 11243827"/>
              <a:gd name="connsiteY216" fmla="*/ 5540285 h 5687273"/>
              <a:gd name="connsiteX217" fmla="*/ 1779046 w 11243827"/>
              <a:gd name="connsiteY217" fmla="*/ 5549949 h 5687273"/>
              <a:gd name="connsiteX218" fmla="*/ 1772421 w 11243827"/>
              <a:gd name="connsiteY218" fmla="*/ 5549018 h 5687273"/>
              <a:gd name="connsiteX219" fmla="*/ 1772052 w 11243827"/>
              <a:gd name="connsiteY219" fmla="*/ 5545689 h 5687273"/>
              <a:gd name="connsiteX220" fmla="*/ 1711543 w 11243827"/>
              <a:gd name="connsiteY220" fmla="*/ 5534558 h 5687273"/>
              <a:gd name="connsiteX221" fmla="*/ 1698891 w 11243827"/>
              <a:gd name="connsiteY221" fmla="*/ 5513187 h 5687273"/>
              <a:gd name="connsiteX222" fmla="*/ 1538763 w 11243827"/>
              <a:gd name="connsiteY222" fmla="*/ 5482781 h 5687273"/>
              <a:gd name="connsiteX223" fmla="*/ 1501533 w 11243827"/>
              <a:gd name="connsiteY223" fmla="*/ 5467817 h 5687273"/>
              <a:gd name="connsiteX224" fmla="*/ 1461266 w 11243827"/>
              <a:gd name="connsiteY224" fmla="*/ 5469343 h 5687273"/>
              <a:gd name="connsiteX225" fmla="*/ 1449415 w 11243827"/>
              <a:gd name="connsiteY225" fmla="*/ 5460467 h 5687273"/>
              <a:gd name="connsiteX226" fmla="*/ 1447454 w 11243827"/>
              <a:gd name="connsiteY226" fmla="*/ 5458776 h 5687273"/>
              <a:gd name="connsiteX227" fmla="*/ 1437814 w 11243827"/>
              <a:gd name="connsiteY227" fmla="*/ 5455515 h 5687273"/>
              <a:gd name="connsiteX228" fmla="*/ 1437334 w 11243827"/>
              <a:gd name="connsiteY228" fmla="*/ 5450209 h 5687273"/>
              <a:gd name="connsiteX229" fmla="*/ 1424429 w 11243827"/>
              <a:gd name="connsiteY229" fmla="*/ 5442157 h 5687273"/>
              <a:gd name="connsiteX230" fmla="*/ 1406063 w 11243827"/>
              <a:gd name="connsiteY230" fmla="*/ 5437380 h 5687273"/>
              <a:gd name="connsiteX231" fmla="*/ 1316379 w 11243827"/>
              <a:gd name="connsiteY231" fmla="*/ 5419601 h 5687273"/>
              <a:gd name="connsiteX232" fmla="*/ 1264090 w 11243827"/>
              <a:gd name="connsiteY232" fmla="*/ 5406153 h 5687273"/>
              <a:gd name="connsiteX233" fmla="*/ 1246374 w 11243827"/>
              <a:gd name="connsiteY233" fmla="*/ 5396631 h 5687273"/>
              <a:gd name="connsiteX234" fmla="*/ 1220190 w 11243827"/>
              <a:gd name="connsiteY234" fmla="*/ 5386301 h 5687273"/>
              <a:gd name="connsiteX235" fmla="*/ 1175643 w 11243827"/>
              <a:gd name="connsiteY235" fmla="*/ 5364651 h 5687273"/>
              <a:gd name="connsiteX236" fmla="*/ 1150342 w 11243827"/>
              <a:gd name="connsiteY236" fmla="*/ 5358447 h 5687273"/>
              <a:gd name="connsiteX237" fmla="*/ 1137272 w 11243827"/>
              <a:gd name="connsiteY237" fmla="*/ 5351191 h 5687273"/>
              <a:gd name="connsiteX238" fmla="*/ 1131268 w 11243827"/>
              <a:gd name="connsiteY238" fmla="*/ 5350530 h 5687273"/>
              <a:gd name="connsiteX239" fmla="*/ 1112024 w 11243827"/>
              <a:gd name="connsiteY239" fmla="*/ 5345786 h 5687273"/>
              <a:gd name="connsiteX240" fmla="*/ 1100870 w 11243827"/>
              <a:gd name="connsiteY240" fmla="*/ 5343651 h 5687273"/>
              <a:gd name="connsiteX241" fmla="*/ 1096383 w 11243827"/>
              <a:gd name="connsiteY241" fmla="*/ 5343015 h 5687273"/>
              <a:gd name="connsiteX242" fmla="*/ 1085571 w 11243827"/>
              <a:gd name="connsiteY242" fmla="*/ 5345836 h 5687273"/>
              <a:gd name="connsiteX243" fmla="*/ 1073168 w 11243827"/>
              <a:gd name="connsiteY243" fmla="*/ 5341521 h 5687273"/>
              <a:gd name="connsiteX244" fmla="*/ 1058039 w 11243827"/>
              <a:gd name="connsiteY244" fmla="*/ 5343504 h 5687273"/>
              <a:gd name="connsiteX245" fmla="*/ 1055426 w 11243827"/>
              <a:gd name="connsiteY245" fmla="*/ 5339088 h 5687273"/>
              <a:gd name="connsiteX246" fmla="*/ 1044738 w 11243827"/>
              <a:gd name="connsiteY246" fmla="*/ 5333063 h 5687273"/>
              <a:gd name="connsiteX247" fmla="*/ 1033909 w 11243827"/>
              <a:gd name="connsiteY247" fmla="*/ 5335680 h 5687273"/>
              <a:gd name="connsiteX248" fmla="*/ 1012649 w 11243827"/>
              <a:gd name="connsiteY248" fmla="*/ 5334541 h 5687273"/>
              <a:gd name="connsiteX249" fmla="*/ 1007115 w 11243827"/>
              <a:gd name="connsiteY249" fmla="*/ 5332775 h 5687273"/>
              <a:gd name="connsiteX250" fmla="*/ 986002 w 11243827"/>
              <a:gd name="connsiteY250" fmla="*/ 5334906 h 5687273"/>
              <a:gd name="connsiteX251" fmla="*/ 953418 w 11243827"/>
              <a:gd name="connsiteY251" fmla="*/ 5333901 h 5687273"/>
              <a:gd name="connsiteX252" fmla="*/ 916854 w 11243827"/>
              <a:gd name="connsiteY252" fmla="*/ 5329435 h 5687273"/>
              <a:gd name="connsiteX253" fmla="*/ 905651 w 11243827"/>
              <a:gd name="connsiteY253" fmla="*/ 5332114 h 5687273"/>
              <a:gd name="connsiteX254" fmla="*/ 836961 w 11243827"/>
              <a:gd name="connsiteY254" fmla="*/ 5330803 h 5687273"/>
              <a:gd name="connsiteX255" fmla="*/ 817627 w 11243827"/>
              <a:gd name="connsiteY255" fmla="*/ 5330580 h 5687273"/>
              <a:gd name="connsiteX256" fmla="*/ 801817 w 11243827"/>
              <a:gd name="connsiteY256" fmla="*/ 5325937 h 5687273"/>
              <a:gd name="connsiteX257" fmla="*/ 798857 w 11243827"/>
              <a:gd name="connsiteY257" fmla="*/ 5320979 h 5687273"/>
              <a:gd name="connsiteX258" fmla="*/ 788354 w 11243827"/>
              <a:gd name="connsiteY258" fmla="*/ 5320143 h 5687273"/>
              <a:gd name="connsiteX259" fmla="*/ 785726 w 11243827"/>
              <a:gd name="connsiteY259" fmla="*/ 5318989 h 5687273"/>
              <a:gd name="connsiteX260" fmla="*/ 770507 w 11243827"/>
              <a:gd name="connsiteY260" fmla="*/ 5313309 h 5687273"/>
              <a:gd name="connsiteX261" fmla="*/ 733810 w 11243827"/>
              <a:gd name="connsiteY261" fmla="*/ 5324286 h 5687273"/>
              <a:gd name="connsiteX262" fmla="*/ 692117 w 11243827"/>
              <a:gd name="connsiteY262" fmla="*/ 5318786 h 5687273"/>
              <a:gd name="connsiteX263" fmla="*/ 528894 w 11243827"/>
              <a:gd name="connsiteY263" fmla="*/ 5327578 h 5687273"/>
              <a:gd name="connsiteX264" fmla="*/ 507005 w 11243827"/>
              <a:gd name="connsiteY264" fmla="*/ 5310149 h 5687273"/>
              <a:gd name="connsiteX265" fmla="*/ 441302 w 11243827"/>
              <a:gd name="connsiteY265" fmla="*/ 5307062 h 5687273"/>
              <a:gd name="connsiteX266" fmla="*/ 336819 w 11243827"/>
              <a:gd name="connsiteY266" fmla="*/ 5336690 h 5687273"/>
              <a:gd name="connsiteX267" fmla="*/ 215763 w 11243827"/>
              <a:gd name="connsiteY267" fmla="*/ 5332575 h 5687273"/>
              <a:gd name="connsiteX268" fmla="*/ 205927 w 11243827"/>
              <a:gd name="connsiteY268" fmla="*/ 5339672 h 5687273"/>
              <a:gd name="connsiteX269" fmla="*/ 194189 w 11243827"/>
              <a:gd name="connsiteY269" fmla="*/ 5343588 h 5687273"/>
              <a:gd name="connsiteX270" fmla="*/ 192552 w 11243827"/>
              <a:gd name="connsiteY270" fmla="*/ 5342845 h 5687273"/>
              <a:gd name="connsiteX271" fmla="*/ 178320 w 11243827"/>
              <a:gd name="connsiteY271" fmla="*/ 5343766 h 5687273"/>
              <a:gd name="connsiteX272" fmla="*/ 175596 w 11243827"/>
              <a:gd name="connsiteY272" fmla="*/ 5346411 h 5687273"/>
              <a:gd name="connsiteX273" fmla="*/ 165951 w 11243827"/>
              <a:gd name="connsiteY273" fmla="*/ 5347808 h 5687273"/>
              <a:gd name="connsiteX274" fmla="*/ 147287 w 11243827"/>
              <a:gd name="connsiteY274" fmla="*/ 5352625 h 5687273"/>
              <a:gd name="connsiteX275" fmla="*/ 143484 w 11243827"/>
              <a:gd name="connsiteY275" fmla="*/ 5351591 h 5687273"/>
              <a:gd name="connsiteX276" fmla="*/ 114847 w 11243827"/>
              <a:gd name="connsiteY276" fmla="*/ 5355844 h 5687273"/>
              <a:gd name="connsiteX277" fmla="*/ 114306 w 11243827"/>
              <a:gd name="connsiteY277" fmla="*/ 5354983 h 5687273"/>
              <a:gd name="connsiteX278" fmla="*/ 105588 w 11243827"/>
              <a:gd name="connsiteY278" fmla="*/ 5352169 h 5687273"/>
              <a:gd name="connsiteX279" fmla="*/ 89264 w 11243827"/>
              <a:gd name="connsiteY279" fmla="*/ 5348886 h 5687273"/>
              <a:gd name="connsiteX280" fmla="*/ 49794 w 11243827"/>
              <a:gd name="connsiteY280" fmla="*/ 5329950 h 5687273"/>
              <a:gd name="connsiteX281" fmla="*/ 19924 w 11243827"/>
              <a:gd name="connsiteY281" fmla="*/ 5334282 h 5687273"/>
              <a:gd name="connsiteX282" fmla="*/ 13819 w 11243827"/>
              <a:gd name="connsiteY282" fmla="*/ 5334653 h 5687273"/>
              <a:gd name="connsiteX283" fmla="*/ 13657 w 11243827"/>
              <a:gd name="connsiteY283" fmla="*/ 5334455 h 5687273"/>
              <a:gd name="connsiteX284" fmla="*/ 7139 w 11243827"/>
              <a:gd name="connsiteY284" fmla="*/ 5334438 h 5687273"/>
              <a:gd name="connsiteX285" fmla="*/ 2684 w 11243827"/>
              <a:gd name="connsiteY285" fmla="*/ 5335333 h 5687273"/>
              <a:gd name="connsiteX286" fmla="*/ 0 w 11243827"/>
              <a:gd name="connsiteY286" fmla="*/ 5335496 h 5687273"/>
              <a:gd name="connsiteX287" fmla="*/ 0 w 11243827"/>
              <a:gd name="connsiteY287" fmla="*/ 10592 h 5687273"/>
              <a:gd name="connsiteX288" fmla="*/ 11243827 w 11243827"/>
              <a:gd name="connsiteY288" fmla="*/ 0 h 56872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257007 w 11243827"/>
              <a:gd name="connsiteY57" fmla="*/ 553718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98891 w 11243827"/>
              <a:gd name="connsiteY221" fmla="*/ 551318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28894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507005 w 11243827"/>
              <a:gd name="connsiteY264" fmla="*/ 5310149 h 5641173"/>
              <a:gd name="connsiteX265" fmla="*/ 441302 w 11243827"/>
              <a:gd name="connsiteY265" fmla="*/ 5307062 h 5641173"/>
              <a:gd name="connsiteX266" fmla="*/ 336819 w 11243827"/>
              <a:gd name="connsiteY266" fmla="*/ 5336690 h 5641173"/>
              <a:gd name="connsiteX267" fmla="*/ 215763 w 11243827"/>
              <a:gd name="connsiteY267" fmla="*/ 5332575 h 5641173"/>
              <a:gd name="connsiteX268" fmla="*/ 205927 w 11243827"/>
              <a:gd name="connsiteY268" fmla="*/ 5339672 h 5641173"/>
              <a:gd name="connsiteX269" fmla="*/ 194189 w 11243827"/>
              <a:gd name="connsiteY269" fmla="*/ 5343588 h 5641173"/>
              <a:gd name="connsiteX270" fmla="*/ 192552 w 11243827"/>
              <a:gd name="connsiteY270" fmla="*/ 5342845 h 5641173"/>
              <a:gd name="connsiteX271" fmla="*/ 178320 w 11243827"/>
              <a:gd name="connsiteY271" fmla="*/ 5343766 h 5641173"/>
              <a:gd name="connsiteX272" fmla="*/ 175596 w 11243827"/>
              <a:gd name="connsiteY272" fmla="*/ 5346411 h 5641173"/>
              <a:gd name="connsiteX273" fmla="*/ 165951 w 11243827"/>
              <a:gd name="connsiteY273" fmla="*/ 5347808 h 5641173"/>
              <a:gd name="connsiteX274" fmla="*/ 147287 w 11243827"/>
              <a:gd name="connsiteY274" fmla="*/ 5352625 h 5641173"/>
              <a:gd name="connsiteX275" fmla="*/ 143484 w 11243827"/>
              <a:gd name="connsiteY275" fmla="*/ 5351591 h 5641173"/>
              <a:gd name="connsiteX276" fmla="*/ 114847 w 11243827"/>
              <a:gd name="connsiteY276" fmla="*/ 5355844 h 5641173"/>
              <a:gd name="connsiteX277" fmla="*/ 114306 w 11243827"/>
              <a:gd name="connsiteY277" fmla="*/ 5354983 h 5641173"/>
              <a:gd name="connsiteX278" fmla="*/ 105588 w 11243827"/>
              <a:gd name="connsiteY278" fmla="*/ 5352169 h 5641173"/>
              <a:gd name="connsiteX279" fmla="*/ 89264 w 11243827"/>
              <a:gd name="connsiteY279" fmla="*/ 5348886 h 5641173"/>
              <a:gd name="connsiteX280" fmla="*/ 49794 w 11243827"/>
              <a:gd name="connsiteY280" fmla="*/ 5329950 h 5641173"/>
              <a:gd name="connsiteX281" fmla="*/ 19924 w 11243827"/>
              <a:gd name="connsiteY281" fmla="*/ 5334282 h 5641173"/>
              <a:gd name="connsiteX282" fmla="*/ 13819 w 11243827"/>
              <a:gd name="connsiteY282" fmla="*/ 5334653 h 5641173"/>
              <a:gd name="connsiteX283" fmla="*/ 13657 w 11243827"/>
              <a:gd name="connsiteY283" fmla="*/ 5334455 h 5641173"/>
              <a:gd name="connsiteX284" fmla="*/ 7139 w 11243827"/>
              <a:gd name="connsiteY284" fmla="*/ 5334438 h 5641173"/>
              <a:gd name="connsiteX285" fmla="*/ 2684 w 11243827"/>
              <a:gd name="connsiteY285" fmla="*/ 5335333 h 5641173"/>
              <a:gd name="connsiteX286" fmla="*/ 0 w 11243827"/>
              <a:gd name="connsiteY286" fmla="*/ 5335496 h 5641173"/>
              <a:gd name="connsiteX287" fmla="*/ 0 w 11243827"/>
              <a:gd name="connsiteY287" fmla="*/ 10592 h 5641173"/>
              <a:gd name="connsiteX288" fmla="*/ 11243827 w 11243827"/>
              <a:gd name="connsiteY288"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05927 w 11243827"/>
              <a:gd name="connsiteY267" fmla="*/ 5339672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15763 w 11243827"/>
              <a:gd name="connsiteY266" fmla="*/ 5332575 h 5641173"/>
              <a:gd name="connsiteX267" fmla="*/ 270932 w 11243827"/>
              <a:gd name="connsiteY267" fmla="*/ 5345451 h 5641173"/>
              <a:gd name="connsiteX268" fmla="*/ 194189 w 11243827"/>
              <a:gd name="connsiteY268" fmla="*/ 5343588 h 5641173"/>
              <a:gd name="connsiteX269" fmla="*/ 192552 w 11243827"/>
              <a:gd name="connsiteY269" fmla="*/ 5342845 h 5641173"/>
              <a:gd name="connsiteX270" fmla="*/ 178320 w 11243827"/>
              <a:gd name="connsiteY270" fmla="*/ 5343766 h 5641173"/>
              <a:gd name="connsiteX271" fmla="*/ 175596 w 11243827"/>
              <a:gd name="connsiteY271" fmla="*/ 5346411 h 5641173"/>
              <a:gd name="connsiteX272" fmla="*/ 165951 w 11243827"/>
              <a:gd name="connsiteY272" fmla="*/ 5347808 h 5641173"/>
              <a:gd name="connsiteX273" fmla="*/ 147287 w 11243827"/>
              <a:gd name="connsiteY273" fmla="*/ 5352625 h 5641173"/>
              <a:gd name="connsiteX274" fmla="*/ 143484 w 11243827"/>
              <a:gd name="connsiteY274" fmla="*/ 5351591 h 5641173"/>
              <a:gd name="connsiteX275" fmla="*/ 114847 w 11243827"/>
              <a:gd name="connsiteY275" fmla="*/ 5355844 h 5641173"/>
              <a:gd name="connsiteX276" fmla="*/ 114306 w 11243827"/>
              <a:gd name="connsiteY276" fmla="*/ 5354983 h 5641173"/>
              <a:gd name="connsiteX277" fmla="*/ 105588 w 11243827"/>
              <a:gd name="connsiteY277" fmla="*/ 5352169 h 5641173"/>
              <a:gd name="connsiteX278" fmla="*/ 89264 w 11243827"/>
              <a:gd name="connsiteY278" fmla="*/ 5348886 h 5641173"/>
              <a:gd name="connsiteX279" fmla="*/ 49794 w 11243827"/>
              <a:gd name="connsiteY279" fmla="*/ 5329950 h 5641173"/>
              <a:gd name="connsiteX280" fmla="*/ 19924 w 11243827"/>
              <a:gd name="connsiteY280" fmla="*/ 5334282 h 5641173"/>
              <a:gd name="connsiteX281" fmla="*/ 13819 w 11243827"/>
              <a:gd name="connsiteY281" fmla="*/ 5334653 h 5641173"/>
              <a:gd name="connsiteX282" fmla="*/ 13657 w 11243827"/>
              <a:gd name="connsiteY282" fmla="*/ 5334455 h 5641173"/>
              <a:gd name="connsiteX283" fmla="*/ 7139 w 11243827"/>
              <a:gd name="connsiteY283" fmla="*/ 5334438 h 5641173"/>
              <a:gd name="connsiteX284" fmla="*/ 2684 w 11243827"/>
              <a:gd name="connsiteY284" fmla="*/ 5335333 h 5641173"/>
              <a:gd name="connsiteX285" fmla="*/ 0 w 11243827"/>
              <a:gd name="connsiteY285" fmla="*/ 5335496 h 5641173"/>
              <a:gd name="connsiteX286" fmla="*/ 0 w 11243827"/>
              <a:gd name="connsiteY286" fmla="*/ 10592 h 5641173"/>
              <a:gd name="connsiteX287" fmla="*/ 11243827 w 11243827"/>
              <a:gd name="connsiteY287"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105588 w 11243827"/>
              <a:gd name="connsiteY276" fmla="*/ 5352169 h 5641173"/>
              <a:gd name="connsiteX277" fmla="*/ 89264 w 11243827"/>
              <a:gd name="connsiteY277" fmla="*/ 5348886 h 5641173"/>
              <a:gd name="connsiteX278" fmla="*/ 49794 w 11243827"/>
              <a:gd name="connsiteY278" fmla="*/ 5329950 h 5641173"/>
              <a:gd name="connsiteX279" fmla="*/ 19924 w 11243827"/>
              <a:gd name="connsiteY279" fmla="*/ 5334282 h 5641173"/>
              <a:gd name="connsiteX280" fmla="*/ 13819 w 11243827"/>
              <a:gd name="connsiteY280" fmla="*/ 5334653 h 5641173"/>
              <a:gd name="connsiteX281" fmla="*/ 13657 w 11243827"/>
              <a:gd name="connsiteY281" fmla="*/ 5334455 h 5641173"/>
              <a:gd name="connsiteX282" fmla="*/ 7139 w 11243827"/>
              <a:gd name="connsiteY282" fmla="*/ 5334438 h 5641173"/>
              <a:gd name="connsiteX283" fmla="*/ 2684 w 11243827"/>
              <a:gd name="connsiteY283" fmla="*/ 5335333 h 5641173"/>
              <a:gd name="connsiteX284" fmla="*/ 0 w 11243827"/>
              <a:gd name="connsiteY284" fmla="*/ 5335496 h 5641173"/>
              <a:gd name="connsiteX285" fmla="*/ 0 w 11243827"/>
              <a:gd name="connsiteY285" fmla="*/ 10592 h 5641173"/>
              <a:gd name="connsiteX286" fmla="*/ 11243827 w 11243827"/>
              <a:gd name="connsiteY286"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43484 w 11243827"/>
              <a:gd name="connsiteY273" fmla="*/ 5351591 h 5641173"/>
              <a:gd name="connsiteX274" fmla="*/ 114847 w 11243827"/>
              <a:gd name="connsiteY274" fmla="*/ 5355844 h 5641173"/>
              <a:gd name="connsiteX275" fmla="*/ 114306 w 11243827"/>
              <a:gd name="connsiteY275" fmla="*/ 5354983 h 5641173"/>
              <a:gd name="connsiteX276" fmla="*/ 89264 w 11243827"/>
              <a:gd name="connsiteY276" fmla="*/ 5348886 h 5641173"/>
              <a:gd name="connsiteX277" fmla="*/ 49794 w 11243827"/>
              <a:gd name="connsiteY277" fmla="*/ 5329950 h 5641173"/>
              <a:gd name="connsiteX278" fmla="*/ 19924 w 11243827"/>
              <a:gd name="connsiteY278" fmla="*/ 5334282 h 5641173"/>
              <a:gd name="connsiteX279" fmla="*/ 13819 w 11243827"/>
              <a:gd name="connsiteY279" fmla="*/ 5334653 h 5641173"/>
              <a:gd name="connsiteX280" fmla="*/ 13657 w 11243827"/>
              <a:gd name="connsiteY280" fmla="*/ 5334455 h 5641173"/>
              <a:gd name="connsiteX281" fmla="*/ 7139 w 11243827"/>
              <a:gd name="connsiteY281" fmla="*/ 5334438 h 5641173"/>
              <a:gd name="connsiteX282" fmla="*/ 2684 w 11243827"/>
              <a:gd name="connsiteY282" fmla="*/ 5335333 h 5641173"/>
              <a:gd name="connsiteX283" fmla="*/ 0 w 11243827"/>
              <a:gd name="connsiteY283" fmla="*/ 5335496 h 5641173"/>
              <a:gd name="connsiteX284" fmla="*/ 0 w 11243827"/>
              <a:gd name="connsiteY284" fmla="*/ 10592 h 5641173"/>
              <a:gd name="connsiteX285" fmla="*/ 11243827 w 11243827"/>
              <a:gd name="connsiteY285"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65951 w 11243827"/>
              <a:gd name="connsiteY271" fmla="*/ 5347808 h 5641173"/>
              <a:gd name="connsiteX272" fmla="*/ 147287 w 11243827"/>
              <a:gd name="connsiteY272" fmla="*/ 5352625 h 5641173"/>
              <a:gd name="connsiteX273" fmla="*/ 114847 w 11243827"/>
              <a:gd name="connsiteY273" fmla="*/ 5355844 h 5641173"/>
              <a:gd name="connsiteX274" fmla="*/ 114306 w 11243827"/>
              <a:gd name="connsiteY274" fmla="*/ 5354983 h 5641173"/>
              <a:gd name="connsiteX275" fmla="*/ 89264 w 11243827"/>
              <a:gd name="connsiteY275" fmla="*/ 5348886 h 5641173"/>
              <a:gd name="connsiteX276" fmla="*/ 49794 w 11243827"/>
              <a:gd name="connsiteY276" fmla="*/ 5329950 h 5641173"/>
              <a:gd name="connsiteX277" fmla="*/ 19924 w 11243827"/>
              <a:gd name="connsiteY277" fmla="*/ 5334282 h 5641173"/>
              <a:gd name="connsiteX278" fmla="*/ 13819 w 11243827"/>
              <a:gd name="connsiteY278" fmla="*/ 5334653 h 5641173"/>
              <a:gd name="connsiteX279" fmla="*/ 13657 w 11243827"/>
              <a:gd name="connsiteY279" fmla="*/ 5334455 h 5641173"/>
              <a:gd name="connsiteX280" fmla="*/ 7139 w 11243827"/>
              <a:gd name="connsiteY280" fmla="*/ 5334438 h 5641173"/>
              <a:gd name="connsiteX281" fmla="*/ 2684 w 11243827"/>
              <a:gd name="connsiteY281" fmla="*/ 5335333 h 5641173"/>
              <a:gd name="connsiteX282" fmla="*/ 0 w 11243827"/>
              <a:gd name="connsiteY282" fmla="*/ 5335496 h 5641173"/>
              <a:gd name="connsiteX283" fmla="*/ 0 w 11243827"/>
              <a:gd name="connsiteY283" fmla="*/ 10592 h 5641173"/>
              <a:gd name="connsiteX284" fmla="*/ 11243827 w 11243827"/>
              <a:gd name="connsiteY284"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31268 w 11243827"/>
              <a:gd name="connsiteY238" fmla="*/ 5350530 h 5641173"/>
              <a:gd name="connsiteX239" fmla="*/ 1112024 w 11243827"/>
              <a:gd name="connsiteY239" fmla="*/ 5345786 h 5641173"/>
              <a:gd name="connsiteX240" fmla="*/ 1100870 w 11243827"/>
              <a:gd name="connsiteY240" fmla="*/ 5343651 h 5641173"/>
              <a:gd name="connsiteX241" fmla="*/ 1096383 w 11243827"/>
              <a:gd name="connsiteY241" fmla="*/ 5343015 h 5641173"/>
              <a:gd name="connsiteX242" fmla="*/ 1085571 w 11243827"/>
              <a:gd name="connsiteY242" fmla="*/ 5345836 h 5641173"/>
              <a:gd name="connsiteX243" fmla="*/ 1073168 w 11243827"/>
              <a:gd name="connsiteY243" fmla="*/ 5341521 h 5641173"/>
              <a:gd name="connsiteX244" fmla="*/ 1058039 w 11243827"/>
              <a:gd name="connsiteY244" fmla="*/ 5343504 h 5641173"/>
              <a:gd name="connsiteX245" fmla="*/ 1055426 w 11243827"/>
              <a:gd name="connsiteY245" fmla="*/ 5339088 h 5641173"/>
              <a:gd name="connsiteX246" fmla="*/ 1044738 w 11243827"/>
              <a:gd name="connsiteY246" fmla="*/ 5333063 h 5641173"/>
              <a:gd name="connsiteX247" fmla="*/ 1033909 w 11243827"/>
              <a:gd name="connsiteY247" fmla="*/ 5335680 h 5641173"/>
              <a:gd name="connsiteX248" fmla="*/ 1012649 w 11243827"/>
              <a:gd name="connsiteY248" fmla="*/ 5334541 h 5641173"/>
              <a:gd name="connsiteX249" fmla="*/ 1007115 w 11243827"/>
              <a:gd name="connsiteY249" fmla="*/ 5332775 h 5641173"/>
              <a:gd name="connsiteX250" fmla="*/ 986002 w 11243827"/>
              <a:gd name="connsiteY250" fmla="*/ 5334906 h 5641173"/>
              <a:gd name="connsiteX251" fmla="*/ 953418 w 11243827"/>
              <a:gd name="connsiteY251" fmla="*/ 5333901 h 5641173"/>
              <a:gd name="connsiteX252" fmla="*/ 916854 w 11243827"/>
              <a:gd name="connsiteY252" fmla="*/ 5329435 h 5641173"/>
              <a:gd name="connsiteX253" fmla="*/ 905651 w 11243827"/>
              <a:gd name="connsiteY253" fmla="*/ 5332114 h 5641173"/>
              <a:gd name="connsiteX254" fmla="*/ 836961 w 11243827"/>
              <a:gd name="connsiteY254" fmla="*/ 5330803 h 5641173"/>
              <a:gd name="connsiteX255" fmla="*/ 817627 w 11243827"/>
              <a:gd name="connsiteY255" fmla="*/ 5330580 h 5641173"/>
              <a:gd name="connsiteX256" fmla="*/ 801817 w 11243827"/>
              <a:gd name="connsiteY256" fmla="*/ 5325937 h 5641173"/>
              <a:gd name="connsiteX257" fmla="*/ 798857 w 11243827"/>
              <a:gd name="connsiteY257" fmla="*/ 5320979 h 5641173"/>
              <a:gd name="connsiteX258" fmla="*/ 788354 w 11243827"/>
              <a:gd name="connsiteY258" fmla="*/ 5320143 h 5641173"/>
              <a:gd name="connsiteX259" fmla="*/ 785726 w 11243827"/>
              <a:gd name="connsiteY259" fmla="*/ 5318989 h 5641173"/>
              <a:gd name="connsiteX260" fmla="*/ 770507 w 11243827"/>
              <a:gd name="connsiteY260" fmla="*/ 5313309 h 5641173"/>
              <a:gd name="connsiteX261" fmla="*/ 733810 w 11243827"/>
              <a:gd name="connsiteY261" fmla="*/ 5324286 h 5641173"/>
              <a:gd name="connsiteX262" fmla="*/ 692117 w 11243827"/>
              <a:gd name="connsiteY262" fmla="*/ 5318786 h 5641173"/>
              <a:gd name="connsiteX263" fmla="*/ 574943 w 11243827"/>
              <a:gd name="connsiteY263" fmla="*/ 5327578 h 5641173"/>
              <a:gd name="connsiteX264" fmla="*/ 441302 w 11243827"/>
              <a:gd name="connsiteY264" fmla="*/ 5307062 h 5641173"/>
              <a:gd name="connsiteX265" fmla="*/ 336819 w 11243827"/>
              <a:gd name="connsiteY265" fmla="*/ 5336690 h 5641173"/>
              <a:gd name="connsiteX266" fmla="*/ 270932 w 11243827"/>
              <a:gd name="connsiteY266" fmla="*/ 5345451 h 5641173"/>
              <a:gd name="connsiteX267" fmla="*/ 194189 w 11243827"/>
              <a:gd name="connsiteY267" fmla="*/ 5343588 h 5641173"/>
              <a:gd name="connsiteX268" fmla="*/ 192552 w 11243827"/>
              <a:gd name="connsiteY268" fmla="*/ 5342845 h 5641173"/>
              <a:gd name="connsiteX269" fmla="*/ 178320 w 11243827"/>
              <a:gd name="connsiteY269" fmla="*/ 5343766 h 5641173"/>
              <a:gd name="connsiteX270" fmla="*/ 175596 w 11243827"/>
              <a:gd name="connsiteY270" fmla="*/ 5346411 h 5641173"/>
              <a:gd name="connsiteX271" fmla="*/ 147287 w 11243827"/>
              <a:gd name="connsiteY271" fmla="*/ 5352625 h 5641173"/>
              <a:gd name="connsiteX272" fmla="*/ 114847 w 11243827"/>
              <a:gd name="connsiteY272" fmla="*/ 5355844 h 5641173"/>
              <a:gd name="connsiteX273" fmla="*/ 114306 w 11243827"/>
              <a:gd name="connsiteY273" fmla="*/ 5354983 h 5641173"/>
              <a:gd name="connsiteX274" fmla="*/ 89264 w 11243827"/>
              <a:gd name="connsiteY274" fmla="*/ 5348886 h 5641173"/>
              <a:gd name="connsiteX275" fmla="*/ 49794 w 11243827"/>
              <a:gd name="connsiteY275" fmla="*/ 5329950 h 5641173"/>
              <a:gd name="connsiteX276" fmla="*/ 19924 w 11243827"/>
              <a:gd name="connsiteY276" fmla="*/ 5334282 h 5641173"/>
              <a:gd name="connsiteX277" fmla="*/ 13819 w 11243827"/>
              <a:gd name="connsiteY277" fmla="*/ 5334653 h 5641173"/>
              <a:gd name="connsiteX278" fmla="*/ 13657 w 11243827"/>
              <a:gd name="connsiteY278" fmla="*/ 5334455 h 5641173"/>
              <a:gd name="connsiteX279" fmla="*/ 7139 w 11243827"/>
              <a:gd name="connsiteY279" fmla="*/ 5334438 h 5641173"/>
              <a:gd name="connsiteX280" fmla="*/ 2684 w 11243827"/>
              <a:gd name="connsiteY280" fmla="*/ 5335333 h 5641173"/>
              <a:gd name="connsiteX281" fmla="*/ 0 w 11243827"/>
              <a:gd name="connsiteY281" fmla="*/ 5335496 h 5641173"/>
              <a:gd name="connsiteX282" fmla="*/ 0 w 11243827"/>
              <a:gd name="connsiteY282" fmla="*/ 10592 h 5641173"/>
              <a:gd name="connsiteX283" fmla="*/ 11243827 w 11243827"/>
              <a:gd name="connsiteY283"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37272 w 11243827"/>
              <a:gd name="connsiteY237" fmla="*/ 5351191 h 5641173"/>
              <a:gd name="connsiteX238" fmla="*/ 1112024 w 11243827"/>
              <a:gd name="connsiteY238" fmla="*/ 5345786 h 5641173"/>
              <a:gd name="connsiteX239" fmla="*/ 1100870 w 11243827"/>
              <a:gd name="connsiteY239" fmla="*/ 5343651 h 5641173"/>
              <a:gd name="connsiteX240" fmla="*/ 1096383 w 11243827"/>
              <a:gd name="connsiteY240" fmla="*/ 5343015 h 5641173"/>
              <a:gd name="connsiteX241" fmla="*/ 1085571 w 11243827"/>
              <a:gd name="connsiteY241" fmla="*/ 5345836 h 5641173"/>
              <a:gd name="connsiteX242" fmla="*/ 1073168 w 11243827"/>
              <a:gd name="connsiteY242" fmla="*/ 5341521 h 5641173"/>
              <a:gd name="connsiteX243" fmla="*/ 1058039 w 11243827"/>
              <a:gd name="connsiteY243" fmla="*/ 5343504 h 5641173"/>
              <a:gd name="connsiteX244" fmla="*/ 1055426 w 11243827"/>
              <a:gd name="connsiteY244" fmla="*/ 5339088 h 5641173"/>
              <a:gd name="connsiteX245" fmla="*/ 1044738 w 11243827"/>
              <a:gd name="connsiteY245" fmla="*/ 5333063 h 5641173"/>
              <a:gd name="connsiteX246" fmla="*/ 1033909 w 11243827"/>
              <a:gd name="connsiteY246" fmla="*/ 5335680 h 5641173"/>
              <a:gd name="connsiteX247" fmla="*/ 1012649 w 11243827"/>
              <a:gd name="connsiteY247" fmla="*/ 5334541 h 5641173"/>
              <a:gd name="connsiteX248" fmla="*/ 1007115 w 11243827"/>
              <a:gd name="connsiteY248" fmla="*/ 5332775 h 5641173"/>
              <a:gd name="connsiteX249" fmla="*/ 986002 w 11243827"/>
              <a:gd name="connsiteY249" fmla="*/ 5334906 h 5641173"/>
              <a:gd name="connsiteX250" fmla="*/ 953418 w 11243827"/>
              <a:gd name="connsiteY250" fmla="*/ 5333901 h 5641173"/>
              <a:gd name="connsiteX251" fmla="*/ 916854 w 11243827"/>
              <a:gd name="connsiteY251" fmla="*/ 5329435 h 5641173"/>
              <a:gd name="connsiteX252" fmla="*/ 905651 w 11243827"/>
              <a:gd name="connsiteY252" fmla="*/ 5332114 h 5641173"/>
              <a:gd name="connsiteX253" fmla="*/ 836961 w 11243827"/>
              <a:gd name="connsiteY253" fmla="*/ 5330803 h 5641173"/>
              <a:gd name="connsiteX254" fmla="*/ 817627 w 11243827"/>
              <a:gd name="connsiteY254" fmla="*/ 5330580 h 5641173"/>
              <a:gd name="connsiteX255" fmla="*/ 801817 w 11243827"/>
              <a:gd name="connsiteY255" fmla="*/ 5325937 h 5641173"/>
              <a:gd name="connsiteX256" fmla="*/ 798857 w 11243827"/>
              <a:gd name="connsiteY256" fmla="*/ 5320979 h 5641173"/>
              <a:gd name="connsiteX257" fmla="*/ 788354 w 11243827"/>
              <a:gd name="connsiteY257" fmla="*/ 5320143 h 5641173"/>
              <a:gd name="connsiteX258" fmla="*/ 785726 w 11243827"/>
              <a:gd name="connsiteY258" fmla="*/ 5318989 h 5641173"/>
              <a:gd name="connsiteX259" fmla="*/ 770507 w 11243827"/>
              <a:gd name="connsiteY259" fmla="*/ 5313309 h 5641173"/>
              <a:gd name="connsiteX260" fmla="*/ 733810 w 11243827"/>
              <a:gd name="connsiteY260" fmla="*/ 5324286 h 5641173"/>
              <a:gd name="connsiteX261" fmla="*/ 692117 w 11243827"/>
              <a:gd name="connsiteY261" fmla="*/ 5318786 h 5641173"/>
              <a:gd name="connsiteX262" fmla="*/ 574943 w 11243827"/>
              <a:gd name="connsiteY262" fmla="*/ 5327578 h 5641173"/>
              <a:gd name="connsiteX263" fmla="*/ 441302 w 11243827"/>
              <a:gd name="connsiteY263" fmla="*/ 5307062 h 5641173"/>
              <a:gd name="connsiteX264" fmla="*/ 336819 w 11243827"/>
              <a:gd name="connsiteY264" fmla="*/ 5336690 h 5641173"/>
              <a:gd name="connsiteX265" fmla="*/ 270932 w 11243827"/>
              <a:gd name="connsiteY265" fmla="*/ 5345451 h 5641173"/>
              <a:gd name="connsiteX266" fmla="*/ 194189 w 11243827"/>
              <a:gd name="connsiteY266" fmla="*/ 5343588 h 5641173"/>
              <a:gd name="connsiteX267" fmla="*/ 192552 w 11243827"/>
              <a:gd name="connsiteY267" fmla="*/ 5342845 h 5641173"/>
              <a:gd name="connsiteX268" fmla="*/ 178320 w 11243827"/>
              <a:gd name="connsiteY268" fmla="*/ 5343766 h 5641173"/>
              <a:gd name="connsiteX269" fmla="*/ 175596 w 11243827"/>
              <a:gd name="connsiteY269" fmla="*/ 5346411 h 5641173"/>
              <a:gd name="connsiteX270" fmla="*/ 147287 w 11243827"/>
              <a:gd name="connsiteY270" fmla="*/ 5352625 h 5641173"/>
              <a:gd name="connsiteX271" fmla="*/ 114847 w 11243827"/>
              <a:gd name="connsiteY271" fmla="*/ 5355844 h 5641173"/>
              <a:gd name="connsiteX272" fmla="*/ 114306 w 11243827"/>
              <a:gd name="connsiteY272" fmla="*/ 5354983 h 5641173"/>
              <a:gd name="connsiteX273" fmla="*/ 89264 w 11243827"/>
              <a:gd name="connsiteY273" fmla="*/ 5348886 h 5641173"/>
              <a:gd name="connsiteX274" fmla="*/ 49794 w 11243827"/>
              <a:gd name="connsiteY274" fmla="*/ 5329950 h 5641173"/>
              <a:gd name="connsiteX275" fmla="*/ 19924 w 11243827"/>
              <a:gd name="connsiteY275" fmla="*/ 5334282 h 5641173"/>
              <a:gd name="connsiteX276" fmla="*/ 13819 w 11243827"/>
              <a:gd name="connsiteY276" fmla="*/ 5334653 h 5641173"/>
              <a:gd name="connsiteX277" fmla="*/ 13657 w 11243827"/>
              <a:gd name="connsiteY277" fmla="*/ 5334455 h 5641173"/>
              <a:gd name="connsiteX278" fmla="*/ 7139 w 11243827"/>
              <a:gd name="connsiteY278" fmla="*/ 5334438 h 5641173"/>
              <a:gd name="connsiteX279" fmla="*/ 2684 w 11243827"/>
              <a:gd name="connsiteY279" fmla="*/ 5335333 h 5641173"/>
              <a:gd name="connsiteX280" fmla="*/ 0 w 11243827"/>
              <a:gd name="connsiteY280" fmla="*/ 5335496 h 5641173"/>
              <a:gd name="connsiteX281" fmla="*/ 0 w 11243827"/>
              <a:gd name="connsiteY281" fmla="*/ 10592 h 5641173"/>
              <a:gd name="connsiteX282" fmla="*/ 11243827 w 11243827"/>
              <a:gd name="connsiteY282"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73168 w 11243827"/>
              <a:gd name="connsiteY241" fmla="*/ 5341521 h 5641173"/>
              <a:gd name="connsiteX242" fmla="*/ 1058039 w 11243827"/>
              <a:gd name="connsiteY242" fmla="*/ 5343504 h 5641173"/>
              <a:gd name="connsiteX243" fmla="*/ 1055426 w 11243827"/>
              <a:gd name="connsiteY243" fmla="*/ 5339088 h 5641173"/>
              <a:gd name="connsiteX244" fmla="*/ 1044738 w 11243827"/>
              <a:gd name="connsiteY244" fmla="*/ 5333063 h 5641173"/>
              <a:gd name="connsiteX245" fmla="*/ 1033909 w 11243827"/>
              <a:gd name="connsiteY245" fmla="*/ 5335680 h 5641173"/>
              <a:gd name="connsiteX246" fmla="*/ 1012649 w 11243827"/>
              <a:gd name="connsiteY246" fmla="*/ 5334541 h 5641173"/>
              <a:gd name="connsiteX247" fmla="*/ 1007115 w 11243827"/>
              <a:gd name="connsiteY247" fmla="*/ 5332775 h 5641173"/>
              <a:gd name="connsiteX248" fmla="*/ 986002 w 11243827"/>
              <a:gd name="connsiteY248" fmla="*/ 5334906 h 5641173"/>
              <a:gd name="connsiteX249" fmla="*/ 953418 w 11243827"/>
              <a:gd name="connsiteY249" fmla="*/ 5333901 h 5641173"/>
              <a:gd name="connsiteX250" fmla="*/ 916854 w 11243827"/>
              <a:gd name="connsiteY250" fmla="*/ 5329435 h 5641173"/>
              <a:gd name="connsiteX251" fmla="*/ 905651 w 11243827"/>
              <a:gd name="connsiteY251" fmla="*/ 5332114 h 5641173"/>
              <a:gd name="connsiteX252" fmla="*/ 836961 w 11243827"/>
              <a:gd name="connsiteY252" fmla="*/ 5330803 h 5641173"/>
              <a:gd name="connsiteX253" fmla="*/ 817627 w 11243827"/>
              <a:gd name="connsiteY253" fmla="*/ 5330580 h 5641173"/>
              <a:gd name="connsiteX254" fmla="*/ 801817 w 11243827"/>
              <a:gd name="connsiteY254" fmla="*/ 5325937 h 5641173"/>
              <a:gd name="connsiteX255" fmla="*/ 798857 w 11243827"/>
              <a:gd name="connsiteY255" fmla="*/ 5320979 h 5641173"/>
              <a:gd name="connsiteX256" fmla="*/ 788354 w 11243827"/>
              <a:gd name="connsiteY256" fmla="*/ 5320143 h 5641173"/>
              <a:gd name="connsiteX257" fmla="*/ 785726 w 11243827"/>
              <a:gd name="connsiteY257" fmla="*/ 5318989 h 5641173"/>
              <a:gd name="connsiteX258" fmla="*/ 770507 w 11243827"/>
              <a:gd name="connsiteY258" fmla="*/ 5313309 h 5641173"/>
              <a:gd name="connsiteX259" fmla="*/ 733810 w 11243827"/>
              <a:gd name="connsiteY259" fmla="*/ 5324286 h 5641173"/>
              <a:gd name="connsiteX260" fmla="*/ 692117 w 11243827"/>
              <a:gd name="connsiteY260" fmla="*/ 5318786 h 5641173"/>
              <a:gd name="connsiteX261" fmla="*/ 574943 w 11243827"/>
              <a:gd name="connsiteY261" fmla="*/ 5327578 h 5641173"/>
              <a:gd name="connsiteX262" fmla="*/ 441302 w 11243827"/>
              <a:gd name="connsiteY262" fmla="*/ 5307062 h 5641173"/>
              <a:gd name="connsiteX263" fmla="*/ 336819 w 11243827"/>
              <a:gd name="connsiteY263" fmla="*/ 5336690 h 5641173"/>
              <a:gd name="connsiteX264" fmla="*/ 270932 w 11243827"/>
              <a:gd name="connsiteY264" fmla="*/ 5345451 h 5641173"/>
              <a:gd name="connsiteX265" fmla="*/ 194189 w 11243827"/>
              <a:gd name="connsiteY265" fmla="*/ 5343588 h 5641173"/>
              <a:gd name="connsiteX266" fmla="*/ 192552 w 11243827"/>
              <a:gd name="connsiteY266" fmla="*/ 5342845 h 5641173"/>
              <a:gd name="connsiteX267" fmla="*/ 178320 w 11243827"/>
              <a:gd name="connsiteY267" fmla="*/ 5343766 h 5641173"/>
              <a:gd name="connsiteX268" fmla="*/ 175596 w 11243827"/>
              <a:gd name="connsiteY268" fmla="*/ 5346411 h 5641173"/>
              <a:gd name="connsiteX269" fmla="*/ 147287 w 11243827"/>
              <a:gd name="connsiteY269" fmla="*/ 5352625 h 5641173"/>
              <a:gd name="connsiteX270" fmla="*/ 114847 w 11243827"/>
              <a:gd name="connsiteY270" fmla="*/ 5355844 h 5641173"/>
              <a:gd name="connsiteX271" fmla="*/ 114306 w 11243827"/>
              <a:gd name="connsiteY271" fmla="*/ 5354983 h 5641173"/>
              <a:gd name="connsiteX272" fmla="*/ 89264 w 11243827"/>
              <a:gd name="connsiteY272" fmla="*/ 5348886 h 5641173"/>
              <a:gd name="connsiteX273" fmla="*/ 49794 w 11243827"/>
              <a:gd name="connsiteY273" fmla="*/ 5329950 h 5641173"/>
              <a:gd name="connsiteX274" fmla="*/ 19924 w 11243827"/>
              <a:gd name="connsiteY274" fmla="*/ 5334282 h 5641173"/>
              <a:gd name="connsiteX275" fmla="*/ 13819 w 11243827"/>
              <a:gd name="connsiteY275" fmla="*/ 5334653 h 5641173"/>
              <a:gd name="connsiteX276" fmla="*/ 13657 w 11243827"/>
              <a:gd name="connsiteY276" fmla="*/ 5334455 h 5641173"/>
              <a:gd name="connsiteX277" fmla="*/ 7139 w 11243827"/>
              <a:gd name="connsiteY277" fmla="*/ 5334438 h 5641173"/>
              <a:gd name="connsiteX278" fmla="*/ 2684 w 11243827"/>
              <a:gd name="connsiteY278" fmla="*/ 5335333 h 5641173"/>
              <a:gd name="connsiteX279" fmla="*/ 0 w 11243827"/>
              <a:gd name="connsiteY279" fmla="*/ 5335496 h 5641173"/>
              <a:gd name="connsiteX280" fmla="*/ 0 w 11243827"/>
              <a:gd name="connsiteY280" fmla="*/ 10592 h 5641173"/>
              <a:gd name="connsiteX281" fmla="*/ 11243827 w 11243827"/>
              <a:gd name="connsiteY281"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45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6002 w 11243827"/>
              <a:gd name="connsiteY247" fmla="*/ 5334906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6961 w 11243827"/>
              <a:gd name="connsiteY251" fmla="*/ 5330803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85571 w 11243827"/>
              <a:gd name="connsiteY240" fmla="*/ 5358836 h 5641173"/>
              <a:gd name="connsiteX241" fmla="*/ 1058039 w 11243827"/>
              <a:gd name="connsiteY241" fmla="*/ 5343504 h 5641173"/>
              <a:gd name="connsiteX242" fmla="*/ 1055426 w 11243827"/>
              <a:gd name="connsiteY242" fmla="*/ 5339088 h 5641173"/>
              <a:gd name="connsiteX243" fmla="*/ 1044738 w 11243827"/>
              <a:gd name="connsiteY243" fmla="*/ 5333063 h 5641173"/>
              <a:gd name="connsiteX244" fmla="*/ 1033909 w 11243827"/>
              <a:gd name="connsiteY244" fmla="*/ 5335680 h 5641173"/>
              <a:gd name="connsiteX245" fmla="*/ 1012649 w 11243827"/>
              <a:gd name="connsiteY245" fmla="*/ 5334541 h 5641173"/>
              <a:gd name="connsiteX246" fmla="*/ 1007115 w 11243827"/>
              <a:gd name="connsiteY246" fmla="*/ 5332775 h 5641173"/>
              <a:gd name="connsiteX247" fmla="*/ 987447 w 11243827"/>
              <a:gd name="connsiteY247" fmla="*/ 5346462 h 5641173"/>
              <a:gd name="connsiteX248" fmla="*/ 953418 w 11243827"/>
              <a:gd name="connsiteY248" fmla="*/ 5333901 h 5641173"/>
              <a:gd name="connsiteX249" fmla="*/ 916854 w 11243827"/>
              <a:gd name="connsiteY249" fmla="*/ 5329435 h 5641173"/>
              <a:gd name="connsiteX250" fmla="*/ 905651 w 11243827"/>
              <a:gd name="connsiteY250" fmla="*/ 5332114 h 5641173"/>
              <a:gd name="connsiteX251" fmla="*/ 838405 w 11243827"/>
              <a:gd name="connsiteY251" fmla="*/ 5339470 h 5641173"/>
              <a:gd name="connsiteX252" fmla="*/ 817627 w 11243827"/>
              <a:gd name="connsiteY252" fmla="*/ 5330580 h 5641173"/>
              <a:gd name="connsiteX253" fmla="*/ 801817 w 11243827"/>
              <a:gd name="connsiteY253" fmla="*/ 5325937 h 5641173"/>
              <a:gd name="connsiteX254" fmla="*/ 798857 w 11243827"/>
              <a:gd name="connsiteY254" fmla="*/ 5320979 h 5641173"/>
              <a:gd name="connsiteX255" fmla="*/ 788354 w 11243827"/>
              <a:gd name="connsiteY255" fmla="*/ 5320143 h 5641173"/>
              <a:gd name="connsiteX256" fmla="*/ 785726 w 11243827"/>
              <a:gd name="connsiteY256" fmla="*/ 5318989 h 5641173"/>
              <a:gd name="connsiteX257" fmla="*/ 770507 w 11243827"/>
              <a:gd name="connsiteY257" fmla="*/ 5313309 h 5641173"/>
              <a:gd name="connsiteX258" fmla="*/ 733810 w 11243827"/>
              <a:gd name="connsiteY258" fmla="*/ 5324286 h 5641173"/>
              <a:gd name="connsiteX259" fmla="*/ 692117 w 11243827"/>
              <a:gd name="connsiteY259" fmla="*/ 5318786 h 5641173"/>
              <a:gd name="connsiteX260" fmla="*/ 574943 w 11243827"/>
              <a:gd name="connsiteY260" fmla="*/ 5327578 h 5641173"/>
              <a:gd name="connsiteX261" fmla="*/ 441302 w 11243827"/>
              <a:gd name="connsiteY261" fmla="*/ 5307062 h 5641173"/>
              <a:gd name="connsiteX262" fmla="*/ 336819 w 11243827"/>
              <a:gd name="connsiteY262" fmla="*/ 5336690 h 5641173"/>
              <a:gd name="connsiteX263" fmla="*/ 270932 w 11243827"/>
              <a:gd name="connsiteY263" fmla="*/ 5345451 h 5641173"/>
              <a:gd name="connsiteX264" fmla="*/ 194189 w 11243827"/>
              <a:gd name="connsiteY264" fmla="*/ 5343588 h 5641173"/>
              <a:gd name="connsiteX265" fmla="*/ 192552 w 11243827"/>
              <a:gd name="connsiteY265" fmla="*/ 5342845 h 5641173"/>
              <a:gd name="connsiteX266" fmla="*/ 178320 w 11243827"/>
              <a:gd name="connsiteY266" fmla="*/ 5343766 h 5641173"/>
              <a:gd name="connsiteX267" fmla="*/ 175596 w 11243827"/>
              <a:gd name="connsiteY267" fmla="*/ 5346411 h 5641173"/>
              <a:gd name="connsiteX268" fmla="*/ 147287 w 11243827"/>
              <a:gd name="connsiteY268" fmla="*/ 5352625 h 5641173"/>
              <a:gd name="connsiteX269" fmla="*/ 114847 w 11243827"/>
              <a:gd name="connsiteY269" fmla="*/ 5355844 h 5641173"/>
              <a:gd name="connsiteX270" fmla="*/ 114306 w 11243827"/>
              <a:gd name="connsiteY270" fmla="*/ 5354983 h 5641173"/>
              <a:gd name="connsiteX271" fmla="*/ 89264 w 11243827"/>
              <a:gd name="connsiteY271" fmla="*/ 5348886 h 5641173"/>
              <a:gd name="connsiteX272" fmla="*/ 49794 w 11243827"/>
              <a:gd name="connsiteY272" fmla="*/ 5329950 h 5641173"/>
              <a:gd name="connsiteX273" fmla="*/ 19924 w 11243827"/>
              <a:gd name="connsiteY273" fmla="*/ 5334282 h 5641173"/>
              <a:gd name="connsiteX274" fmla="*/ 13819 w 11243827"/>
              <a:gd name="connsiteY274" fmla="*/ 5334653 h 5641173"/>
              <a:gd name="connsiteX275" fmla="*/ 13657 w 11243827"/>
              <a:gd name="connsiteY275" fmla="*/ 5334455 h 5641173"/>
              <a:gd name="connsiteX276" fmla="*/ 7139 w 11243827"/>
              <a:gd name="connsiteY276" fmla="*/ 5334438 h 5641173"/>
              <a:gd name="connsiteX277" fmla="*/ 2684 w 11243827"/>
              <a:gd name="connsiteY277" fmla="*/ 5335333 h 5641173"/>
              <a:gd name="connsiteX278" fmla="*/ 0 w 11243827"/>
              <a:gd name="connsiteY278" fmla="*/ 5335496 h 5641173"/>
              <a:gd name="connsiteX279" fmla="*/ 0 w 11243827"/>
              <a:gd name="connsiteY279" fmla="*/ 10592 h 5641173"/>
              <a:gd name="connsiteX280" fmla="*/ 11243827 w 11243827"/>
              <a:gd name="connsiteY280"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05383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001571 h 5641173"/>
              <a:gd name="connsiteX3" fmla="*/ 11243827 w 11243827"/>
              <a:gd name="connsiteY3" fmla="*/ 5209610 h 5641173"/>
              <a:gd name="connsiteX4" fmla="*/ 11240675 w 11243827"/>
              <a:gd name="connsiteY4" fmla="*/ 5210442 h 5641173"/>
              <a:gd name="connsiteX5" fmla="*/ 11179959 w 11243827"/>
              <a:gd name="connsiteY5" fmla="*/ 5221199 h 5641173"/>
              <a:gd name="connsiteX6" fmla="*/ 11105493 w 11243827"/>
              <a:gd name="connsiteY6" fmla="*/ 5259905 h 5641173"/>
              <a:gd name="connsiteX7" fmla="*/ 11078640 w 11243827"/>
              <a:gd name="connsiteY7" fmla="*/ 5263531 h 5641173"/>
              <a:gd name="connsiteX8" fmla="*/ 11079616 w 11243827"/>
              <a:gd name="connsiteY8" fmla="*/ 5270380 h 5641173"/>
              <a:gd name="connsiteX9" fmla="*/ 11069641 w 11243827"/>
              <a:gd name="connsiteY9" fmla="*/ 5270884 h 5641173"/>
              <a:gd name="connsiteX10" fmla="*/ 11047377 w 11243827"/>
              <a:gd name="connsiteY10" fmla="*/ 5271051 h 5641173"/>
              <a:gd name="connsiteX11" fmla="*/ 10980705 w 11243827"/>
              <a:gd name="connsiteY11" fmla="*/ 5272951 h 5641173"/>
              <a:gd name="connsiteX12" fmla="*/ 10962514 w 11243827"/>
              <a:gd name="connsiteY12" fmla="*/ 5286084 h 5641173"/>
              <a:gd name="connsiteX13" fmla="*/ 10945307 w 11243827"/>
              <a:gd name="connsiteY13" fmla="*/ 5286290 h 5641173"/>
              <a:gd name="connsiteX14" fmla="*/ 10845516 w 11243827"/>
              <a:gd name="connsiteY14" fmla="*/ 5303894 h 5641173"/>
              <a:gd name="connsiteX15" fmla="*/ 10831795 w 11243827"/>
              <a:gd name="connsiteY15" fmla="*/ 5305210 h 5641173"/>
              <a:gd name="connsiteX16" fmla="*/ 10824365 w 11243827"/>
              <a:gd name="connsiteY16" fmla="*/ 5311111 h 5641173"/>
              <a:gd name="connsiteX17" fmla="*/ 10797756 w 11243827"/>
              <a:gd name="connsiteY17" fmla="*/ 5312285 h 5641173"/>
              <a:gd name="connsiteX18" fmla="*/ 10796525 w 11243827"/>
              <a:gd name="connsiteY18" fmla="*/ 5315645 h 5641173"/>
              <a:gd name="connsiteX19" fmla="*/ 10709063 w 11243827"/>
              <a:gd name="connsiteY19" fmla="*/ 5344492 h 5641173"/>
              <a:gd name="connsiteX20" fmla="*/ 10694078 w 11243827"/>
              <a:gd name="connsiteY20" fmla="*/ 5349258 h 5641173"/>
              <a:gd name="connsiteX21" fmla="*/ 10681131 w 11243827"/>
              <a:gd name="connsiteY21" fmla="*/ 5347812 h 5641173"/>
              <a:gd name="connsiteX22" fmla="*/ 10609448 w 11243827"/>
              <a:gd name="connsiteY22" fmla="*/ 5351931 h 5641173"/>
              <a:gd name="connsiteX23" fmla="*/ 10592397 w 11243827"/>
              <a:gd name="connsiteY23" fmla="*/ 5349402 h 5641173"/>
              <a:gd name="connsiteX24" fmla="*/ 10585227 w 11243827"/>
              <a:gd name="connsiteY24" fmla="*/ 5344063 h 5641173"/>
              <a:gd name="connsiteX25" fmla="*/ 10557472 w 11243827"/>
              <a:gd name="connsiteY25" fmla="*/ 5354151 h 5641173"/>
              <a:gd name="connsiteX26" fmla="*/ 10514646 w 11243827"/>
              <a:gd name="connsiteY26" fmla="*/ 5361064 h 5641173"/>
              <a:gd name="connsiteX27" fmla="*/ 10494292 w 11243827"/>
              <a:gd name="connsiteY27" fmla="*/ 5366054 h 5641173"/>
              <a:gd name="connsiteX28" fmla="*/ 10477869 w 11243827"/>
              <a:gd name="connsiteY28" fmla="*/ 5363025 h 5641173"/>
              <a:gd name="connsiteX29" fmla="*/ 10384411 w 11243827"/>
              <a:gd name="connsiteY29" fmla="*/ 5362257 h 5641173"/>
              <a:gd name="connsiteX30" fmla="*/ 10362921 w 11243827"/>
              <a:gd name="connsiteY30" fmla="*/ 5357444 h 5641173"/>
              <a:gd name="connsiteX31" fmla="*/ 10352736 w 11243827"/>
              <a:gd name="connsiteY31" fmla="*/ 5347851 h 5641173"/>
              <a:gd name="connsiteX32" fmla="*/ 10344754 w 11243827"/>
              <a:gd name="connsiteY32" fmla="*/ 5351272 h 5641173"/>
              <a:gd name="connsiteX33" fmla="*/ 10288226 w 11243827"/>
              <a:gd name="connsiteY33" fmla="*/ 5351613 h 5641173"/>
              <a:gd name="connsiteX34" fmla="*/ 10251350 w 11243827"/>
              <a:gd name="connsiteY34" fmla="*/ 5352711 h 5641173"/>
              <a:gd name="connsiteX35" fmla="*/ 10249108 w 11243827"/>
              <a:gd name="connsiteY35" fmla="*/ 5365881 h 5641173"/>
              <a:gd name="connsiteX36" fmla="*/ 10216272 w 11243827"/>
              <a:gd name="connsiteY36" fmla="*/ 5370573 h 5641173"/>
              <a:gd name="connsiteX37" fmla="*/ 10181278 w 11243827"/>
              <a:gd name="connsiteY37" fmla="*/ 5362119 h 5641173"/>
              <a:gd name="connsiteX38" fmla="*/ 10140033 w 11243827"/>
              <a:gd name="connsiteY38" fmla="*/ 5363304 h 5641173"/>
              <a:gd name="connsiteX39" fmla="*/ 10115353 w 11243827"/>
              <a:gd name="connsiteY39" fmla="*/ 5363869 h 5641173"/>
              <a:gd name="connsiteX40" fmla="*/ 10050578 w 11243827"/>
              <a:gd name="connsiteY40" fmla="*/ 5376153 h 5641173"/>
              <a:gd name="connsiteX41" fmla="*/ 9945478 w 11243827"/>
              <a:gd name="connsiteY41" fmla="*/ 5422859 h 5641173"/>
              <a:gd name="connsiteX42" fmla="*/ 9912481 w 11243827"/>
              <a:gd name="connsiteY42" fmla="*/ 5429477 h 5641173"/>
              <a:gd name="connsiteX43" fmla="*/ 9906713 w 11243827"/>
              <a:gd name="connsiteY43" fmla="*/ 5426784 h 5641173"/>
              <a:gd name="connsiteX44" fmla="*/ 9742436 w 11243827"/>
              <a:gd name="connsiteY44" fmla="*/ 5454834 h 5641173"/>
              <a:gd name="connsiteX45" fmla="*/ 9713044 w 11243827"/>
              <a:gd name="connsiteY45" fmla="*/ 5456476 h 5641173"/>
              <a:gd name="connsiteX46" fmla="*/ 9691033 w 11243827"/>
              <a:gd name="connsiteY46" fmla="*/ 5455451 h 5641173"/>
              <a:gd name="connsiteX47" fmla="*/ 9638355 w 11243827"/>
              <a:gd name="connsiteY47" fmla="*/ 5464794 h 5641173"/>
              <a:gd name="connsiteX48" fmla="*/ 9552434 w 11243827"/>
              <a:gd name="connsiteY48" fmla="*/ 5485280 h 5641173"/>
              <a:gd name="connsiteX49" fmla="*/ 9533883 w 11243827"/>
              <a:gd name="connsiteY49" fmla="*/ 5488516 h 5641173"/>
              <a:gd name="connsiteX50" fmla="*/ 9516916 w 11243827"/>
              <a:gd name="connsiteY50" fmla="*/ 5486828 h 5641173"/>
              <a:gd name="connsiteX51" fmla="*/ 9512093 w 11243827"/>
              <a:gd name="connsiteY51" fmla="*/ 5482541 h 5641173"/>
              <a:gd name="connsiteX52" fmla="*/ 9501725 w 11243827"/>
              <a:gd name="connsiteY52" fmla="*/ 5483603 h 5641173"/>
              <a:gd name="connsiteX53" fmla="*/ 9498754 w 11243827"/>
              <a:gd name="connsiteY53" fmla="*/ 5482951 h 5641173"/>
              <a:gd name="connsiteX54" fmla="*/ 9481932 w 11243827"/>
              <a:gd name="connsiteY54" fmla="*/ 5480151 h 5641173"/>
              <a:gd name="connsiteX55" fmla="*/ 9451321 w 11243827"/>
              <a:gd name="connsiteY55" fmla="*/ 5497375 h 5641173"/>
              <a:gd name="connsiteX56" fmla="*/ 9409298 w 11243827"/>
              <a:gd name="connsiteY56" fmla="*/ 5499478 h 5641173"/>
              <a:gd name="connsiteX57" fmla="*/ 9303056 w 11243827"/>
              <a:gd name="connsiteY57" fmla="*/ 5519093 h 5641173"/>
              <a:gd name="connsiteX58" fmla="*/ 9229078 w 11243827"/>
              <a:gd name="connsiteY58" fmla="*/ 5524154 h 5641173"/>
              <a:gd name="connsiteX59" fmla="*/ 9165105 w 11243827"/>
              <a:gd name="connsiteY59" fmla="*/ 5532892 h 5641173"/>
              <a:gd name="connsiteX60" fmla="*/ 9077301 w 11243827"/>
              <a:gd name="connsiteY60" fmla="*/ 5580356 h 5641173"/>
              <a:gd name="connsiteX61" fmla="*/ 8960065 w 11243827"/>
              <a:gd name="connsiteY61" fmla="*/ 5597982 h 5641173"/>
              <a:gd name="connsiteX62" fmla="*/ 8953536 w 11243827"/>
              <a:gd name="connsiteY62" fmla="*/ 5606638 h 5641173"/>
              <a:gd name="connsiteX63" fmla="*/ 8943907 w 11243827"/>
              <a:gd name="connsiteY63" fmla="*/ 5612541 h 5641173"/>
              <a:gd name="connsiteX64" fmla="*/ 8942046 w 11243827"/>
              <a:gd name="connsiteY64" fmla="*/ 5612112 h 5641173"/>
              <a:gd name="connsiteX65" fmla="*/ 8928824 w 11243827"/>
              <a:gd name="connsiteY65" fmla="*/ 5615549 h 5641173"/>
              <a:gd name="connsiteX66" fmla="*/ 8927294 w 11243827"/>
              <a:gd name="connsiteY66" fmla="*/ 5618607 h 5641173"/>
              <a:gd name="connsiteX67" fmla="*/ 8918651 w 11243827"/>
              <a:gd name="connsiteY67" fmla="*/ 5621688 h 5641173"/>
              <a:gd name="connsiteX68" fmla="*/ 8902772 w 11243827"/>
              <a:gd name="connsiteY68" fmla="*/ 5629703 h 5641173"/>
              <a:gd name="connsiteX69" fmla="*/ 8898724 w 11243827"/>
              <a:gd name="connsiteY69" fmla="*/ 5629379 h 5641173"/>
              <a:gd name="connsiteX70" fmla="*/ 8873099 w 11243827"/>
              <a:gd name="connsiteY70" fmla="*/ 5638628 h 5641173"/>
              <a:gd name="connsiteX71" fmla="*/ 8872234 w 11243827"/>
              <a:gd name="connsiteY71" fmla="*/ 5637889 h 5641173"/>
              <a:gd name="connsiteX72" fmla="*/ 8862777 w 11243827"/>
              <a:gd name="connsiteY72" fmla="*/ 5636711 h 5641173"/>
              <a:gd name="connsiteX73" fmla="*/ 8845869 w 11243827"/>
              <a:gd name="connsiteY73" fmla="*/ 5636436 h 5641173"/>
              <a:gd name="connsiteX74" fmla="*/ 8800548 w 11243827"/>
              <a:gd name="connsiteY74" fmla="*/ 5625084 h 5641173"/>
              <a:gd name="connsiteX75" fmla="*/ 8773774 w 11243827"/>
              <a:gd name="connsiteY75" fmla="*/ 5634630 h 5641173"/>
              <a:gd name="connsiteX76" fmla="*/ 8698255 w 11243827"/>
              <a:gd name="connsiteY76" fmla="*/ 5636083 h 5641173"/>
              <a:gd name="connsiteX77" fmla="*/ 8619167 w 11243827"/>
              <a:gd name="connsiteY77" fmla="*/ 5619130 h 5641173"/>
              <a:gd name="connsiteX78" fmla="*/ 8539822 w 11243827"/>
              <a:gd name="connsiteY78" fmla="*/ 5616905 h 5641173"/>
              <a:gd name="connsiteX79" fmla="*/ 8511094 w 11243827"/>
              <a:gd name="connsiteY79" fmla="*/ 5617360 h 5641173"/>
              <a:gd name="connsiteX80" fmla="*/ 8459886 w 11243827"/>
              <a:gd name="connsiteY80" fmla="*/ 5612612 h 5641173"/>
              <a:gd name="connsiteX81" fmla="*/ 8436432 w 11243827"/>
              <a:gd name="connsiteY81" fmla="*/ 5606990 h 5641173"/>
              <a:gd name="connsiteX82" fmla="*/ 8435403 w 11243827"/>
              <a:gd name="connsiteY82" fmla="*/ 5607336 h 5641173"/>
              <a:gd name="connsiteX83" fmla="*/ 8433307 w 11243827"/>
              <a:gd name="connsiteY83" fmla="*/ 5604917 h 5641173"/>
              <a:gd name="connsiteX84" fmla="*/ 8428968 w 11243827"/>
              <a:gd name="connsiteY84" fmla="*/ 5603796 h 5641173"/>
              <a:gd name="connsiteX85" fmla="*/ 8417124 w 11243827"/>
              <a:gd name="connsiteY85" fmla="*/ 5604518 h 5641173"/>
              <a:gd name="connsiteX86" fmla="*/ 8412669 w 11243827"/>
              <a:gd name="connsiteY86" fmla="*/ 5605413 h 5641173"/>
              <a:gd name="connsiteX87" fmla="*/ 8406152 w 11243827"/>
              <a:gd name="connsiteY87" fmla="*/ 5605396 h 5641173"/>
              <a:gd name="connsiteX88" fmla="*/ 8405989 w 11243827"/>
              <a:gd name="connsiteY88" fmla="*/ 5605197 h 5641173"/>
              <a:gd name="connsiteX89" fmla="*/ 8399884 w 11243827"/>
              <a:gd name="connsiteY89" fmla="*/ 5605568 h 5641173"/>
              <a:gd name="connsiteX90" fmla="*/ 8370014 w 11243827"/>
              <a:gd name="connsiteY90" fmla="*/ 5609900 h 5641173"/>
              <a:gd name="connsiteX91" fmla="*/ 8330544 w 11243827"/>
              <a:gd name="connsiteY91" fmla="*/ 5590964 h 5641173"/>
              <a:gd name="connsiteX92" fmla="*/ 8314221 w 11243827"/>
              <a:gd name="connsiteY92" fmla="*/ 5587682 h 5641173"/>
              <a:gd name="connsiteX93" fmla="*/ 8305502 w 11243827"/>
              <a:gd name="connsiteY93" fmla="*/ 5584868 h 5641173"/>
              <a:gd name="connsiteX94" fmla="*/ 8304962 w 11243827"/>
              <a:gd name="connsiteY94" fmla="*/ 5584007 h 5641173"/>
              <a:gd name="connsiteX95" fmla="*/ 8276324 w 11243827"/>
              <a:gd name="connsiteY95" fmla="*/ 5588260 h 5641173"/>
              <a:gd name="connsiteX96" fmla="*/ 8272522 w 11243827"/>
              <a:gd name="connsiteY96" fmla="*/ 5587226 h 5641173"/>
              <a:gd name="connsiteX97" fmla="*/ 8253857 w 11243827"/>
              <a:gd name="connsiteY97" fmla="*/ 5592043 h 5641173"/>
              <a:gd name="connsiteX98" fmla="*/ 8244212 w 11243827"/>
              <a:gd name="connsiteY98" fmla="*/ 5593439 h 5641173"/>
              <a:gd name="connsiteX99" fmla="*/ 8241488 w 11243827"/>
              <a:gd name="connsiteY99" fmla="*/ 5596085 h 5641173"/>
              <a:gd name="connsiteX100" fmla="*/ 8227256 w 11243827"/>
              <a:gd name="connsiteY100" fmla="*/ 5597005 h 5641173"/>
              <a:gd name="connsiteX101" fmla="*/ 8225619 w 11243827"/>
              <a:gd name="connsiteY101" fmla="*/ 5596262 h 5641173"/>
              <a:gd name="connsiteX102" fmla="*/ 8213882 w 11243827"/>
              <a:gd name="connsiteY102" fmla="*/ 5600179 h 5641173"/>
              <a:gd name="connsiteX103" fmla="*/ 8204045 w 11243827"/>
              <a:gd name="connsiteY103" fmla="*/ 5607275 h 5641173"/>
              <a:gd name="connsiteX104" fmla="*/ 8082989 w 11243827"/>
              <a:gd name="connsiteY104" fmla="*/ 5603160 h 5641173"/>
              <a:gd name="connsiteX105" fmla="*/ 7976942 w 11243827"/>
              <a:gd name="connsiteY105" fmla="*/ 5598455 h 5641173"/>
              <a:gd name="connsiteX106" fmla="*/ 7950121 w 11243827"/>
              <a:gd name="connsiteY106" fmla="*/ 5590893 h 5641173"/>
              <a:gd name="connsiteX107" fmla="*/ 7727691 w 11243827"/>
              <a:gd name="connsiteY107" fmla="*/ 5621064 h 5641173"/>
              <a:gd name="connsiteX108" fmla="*/ 7685998 w 11243827"/>
              <a:gd name="connsiteY108" fmla="*/ 5615564 h 5641173"/>
              <a:gd name="connsiteX109" fmla="*/ 7649302 w 11243827"/>
              <a:gd name="connsiteY109" fmla="*/ 5626541 h 5641173"/>
              <a:gd name="connsiteX110" fmla="*/ 7634083 w 11243827"/>
              <a:gd name="connsiteY110" fmla="*/ 5620862 h 5641173"/>
              <a:gd name="connsiteX111" fmla="*/ 7631455 w 11243827"/>
              <a:gd name="connsiteY111" fmla="*/ 5619708 h 5641173"/>
              <a:gd name="connsiteX112" fmla="*/ 7620952 w 11243827"/>
              <a:gd name="connsiteY112" fmla="*/ 5618872 h 5641173"/>
              <a:gd name="connsiteX113" fmla="*/ 7617992 w 11243827"/>
              <a:gd name="connsiteY113" fmla="*/ 5613914 h 5641173"/>
              <a:gd name="connsiteX114" fmla="*/ 7602182 w 11243827"/>
              <a:gd name="connsiteY114" fmla="*/ 5609271 h 5641173"/>
              <a:gd name="connsiteX115" fmla="*/ 7582847 w 11243827"/>
              <a:gd name="connsiteY115" fmla="*/ 5609047 h 5641173"/>
              <a:gd name="connsiteX116" fmla="*/ 7514158 w 11243827"/>
              <a:gd name="connsiteY116" fmla="*/ 5607737 h 5641173"/>
              <a:gd name="connsiteX117" fmla="*/ 7502955 w 11243827"/>
              <a:gd name="connsiteY117" fmla="*/ 5610415 h 5641173"/>
              <a:gd name="connsiteX118" fmla="*/ 7466391 w 11243827"/>
              <a:gd name="connsiteY118" fmla="*/ 5605949 h 5641173"/>
              <a:gd name="connsiteX119" fmla="*/ 7433806 w 11243827"/>
              <a:gd name="connsiteY119" fmla="*/ 5604945 h 5641173"/>
              <a:gd name="connsiteX120" fmla="*/ 7412693 w 11243827"/>
              <a:gd name="connsiteY120" fmla="*/ 5607075 h 5641173"/>
              <a:gd name="connsiteX121" fmla="*/ 7407159 w 11243827"/>
              <a:gd name="connsiteY121" fmla="*/ 5605310 h 5641173"/>
              <a:gd name="connsiteX122" fmla="*/ 7385900 w 11243827"/>
              <a:gd name="connsiteY122" fmla="*/ 5604171 h 5641173"/>
              <a:gd name="connsiteX123" fmla="*/ 7375071 w 11243827"/>
              <a:gd name="connsiteY123" fmla="*/ 5606788 h 5641173"/>
              <a:gd name="connsiteX124" fmla="*/ 7364382 w 11243827"/>
              <a:gd name="connsiteY124" fmla="*/ 5600762 h 5641173"/>
              <a:gd name="connsiteX125" fmla="*/ 7361770 w 11243827"/>
              <a:gd name="connsiteY125" fmla="*/ 5596347 h 5641173"/>
              <a:gd name="connsiteX126" fmla="*/ 7346641 w 11243827"/>
              <a:gd name="connsiteY126" fmla="*/ 5598329 h 5641173"/>
              <a:gd name="connsiteX127" fmla="*/ 7334238 w 11243827"/>
              <a:gd name="connsiteY127" fmla="*/ 5594014 h 5641173"/>
              <a:gd name="connsiteX128" fmla="*/ 7323426 w 11243827"/>
              <a:gd name="connsiteY128" fmla="*/ 5596835 h 5641173"/>
              <a:gd name="connsiteX129" fmla="*/ 7318938 w 11243827"/>
              <a:gd name="connsiteY129" fmla="*/ 5596200 h 5641173"/>
              <a:gd name="connsiteX130" fmla="*/ 7307784 w 11243827"/>
              <a:gd name="connsiteY130" fmla="*/ 5594065 h 5641173"/>
              <a:gd name="connsiteX131" fmla="*/ 7288540 w 11243827"/>
              <a:gd name="connsiteY131" fmla="*/ 5589320 h 5641173"/>
              <a:gd name="connsiteX132" fmla="*/ 7282537 w 11243827"/>
              <a:gd name="connsiteY132" fmla="*/ 5588660 h 5641173"/>
              <a:gd name="connsiteX133" fmla="*/ 7269466 w 11243827"/>
              <a:gd name="connsiteY133" fmla="*/ 5581404 h 5641173"/>
              <a:gd name="connsiteX134" fmla="*/ 7244165 w 11243827"/>
              <a:gd name="connsiteY134" fmla="*/ 5575200 h 5641173"/>
              <a:gd name="connsiteX135" fmla="*/ 7199619 w 11243827"/>
              <a:gd name="connsiteY135" fmla="*/ 5553550 h 5641173"/>
              <a:gd name="connsiteX136" fmla="*/ 7173434 w 11243827"/>
              <a:gd name="connsiteY136" fmla="*/ 5543219 h 5641173"/>
              <a:gd name="connsiteX137" fmla="*/ 7155718 w 11243827"/>
              <a:gd name="connsiteY137" fmla="*/ 5533697 h 5641173"/>
              <a:gd name="connsiteX138" fmla="*/ 7103430 w 11243827"/>
              <a:gd name="connsiteY138" fmla="*/ 5520249 h 5641173"/>
              <a:gd name="connsiteX139" fmla="*/ 7013746 w 11243827"/>
              <a:gd name="connsiteY139" fmla="*/ 5502470 h 5641173"/>
              <a:gd name="connsiteX140" fmla="*/ 6995379 w 11243827"/>
              <a:gd name="connsiteY140" fmla="*/ 5497693 h 5641173"/>
              <a:gd name="connsiteX141" fmla="*/ 6982475 w 11243827"/>
              <a:gd name="connsiteY141" fmla="*/ 5489641 h 5641173"/>
              <a:gd name="connsiteX142" fmla="*/ 6981994 w 11243827"/>
              <a:gd name="connsiteY142" fmla="*/ 5484335 h 5641173"/>
              <a:gd name="connsiteX143" fmla="*/ 6972355 w 11243827"/>
              <a:gd name="connsiteY143" fmla="*/ 5481074 h 5641173"/>
              <a:gd name="connsiteX144" fmla="*/ 6970394 w 11243827"/>
              <a:gd name="connsiteY144" fmla="*/ 5479383 h 5641173"/>
              <a:gd name="connsiteX145" fmla="*/ 6958543 w 11243827"/>
              <a:gd name="connsiteY145" fmla="*/ 5470507 h 5641173"/>
              <a:gd name="connsiteX146" fmla="*/ 6918276 w 11243827"/>
              <a:gd name="connsiteY146" fmla="*/ 5472034 h 5641173"/>
              <a:gd name="connsiteX147" fmla="*/ 6881046 w 11243827"/>
              <a:gd name="connsiteY147" fmla="*/ 5457070 h 5641173"/>
              <a:gd name="connsiteX148" fmla="*/ 6752164 w 11243827"/>
              <a:gd name="connsiteY148" fmla="*/ 5425021 h 5641173"/>
              <a:gd name="connsiteX149" fmla="*/ 6724964 w 11243827"/>
              <a:gd name="connsiteY149" fmla="*/ 5414071 h 5641173"/>
              <a:gd name="connsiteX150" fmla="*/ 6683286 w 11243827"/>
              <a:gd name="connsiteY150" fmla="*/ 5432830 h 5641173"/>
              <a:gd name="connsiteX151" fmla="*/ 6644277 w 11243827"/>
              <a:gd name="connsiteY151" fmla="*/ 5429684 h 5641173"/>
              <a:gd name="connsiteX152" fmla="*/ 6532914 w 11243827"/>
              <a:gd name="connsiteY152" fmla="*/ 5431205 h 5641173"/>
              <a:gd name="connsiteX153" fmla="*/ 6307459 w 11243827"/>
              <a:gd name="connsiteY153" fmla="*/ 5467087 h 5641173"/>
              <a:gd name="connsiteX154" fmla="*/ 6196243 w 11243827"/>
              <a:gd name="connsiteY154" fmla="*/ 5515042 h 5641173"/>
              <a:gd name="connsiteX155" fmla="*/ 6099124 w 11243827"/>
              <a:gd name="connsiteY155" fmla="*/ 5516848 h 5641173"/>
              <a:gd name="connsiteX156" fmla="*/ 6016077 w 11243827"/>
              <a:gd name="connsiteY156" fmla="*/ 5528642 h 5641173"/>
              <a:gd name="connsiteX157" fmla="*/ 6004389 w 11243827"/>
              <a:gd name="connsiteY157" fmla="*/ 5531206 h 5641173"/>
              <a:gd name="connsiteX158" fmla="*/ 5933945 w 11243827"/>
              <a:gd name="connsiteY158" fmla="*/ 5538840 h 5641173"/>
              <a:gd name="connsiteX159" fmla="*/ 5883936 w 11243827"/>
              <a:gd name="connsiteY159" fmla="*/ 5553807 h 5641173"/>
              <a:gd name="connsiteX160" fmla="*/ 5798331 w 11243827"/>
              <a:gd name="connsiteY160" fmla="*/ 5564248 h 5641173"/>
              <a:gd name="connsiteX161" fmla="*/ 5712738 w 11243827"/>
              <a:gd name="connsiteY161" fmla="*/ 5573120 h 5641173"/>
              <a:gd name="connsiteX162" fmla="*/ 5681342 w 11243827"/>
              <a:gd name="connsiteY162" fmla="*/ 5575621 h 5641173"/>
              <a:gd name="connsiteX163" fmla="*/ 5627167 w 11243827"/>
              <a:gd name="connsiteY163" fmla="*/ 5583215 h 5641173"/>
              <a:gd name="connsiteX164" fmla="*/ 5591414 w 11243827"/>
              <a:gd name="connsiteY164" fmla="*/ 5587695 h 5641173"/>
              <a:gd name="connsiteX165" fmla="*/ 5583028 w 11243827"/>
              <a:gd name="connsiteY165" fmla="*/ 5580877 h 5641173"/>
              <a:gd name="connsiteX166" fmla="*/ 5549426 w 11243827"/>
              <a:gd name="connsiteY166" fmla="*/ 5582858 h 5641173"/>
              <a:gd name="connsiteX167" fmla="*/ 5519999 w 11243827"/>
              <a:gd name="connsiteY167" fmla="*/ 5592246 h 5641173"/>
              <a:gd name="connsiteX168" fmla="*/ 5480028 w 11243827"/>
              <a:gd name="connsiteY168" fmla="*/ 5597282 h 5641173"/>
              <a:gd name="connsiteX169" fmla="*/ 5456175 w 11243827"/>
              <a:gd name="connsiteY169" fmla="*/ 5600371 h 5641173"/>
              <a:gd name="connsiteX170" fmla="*/ 5388463 w 11243827"/>
              <a:gd name="connsiteY170" fmla="*/ 5602638 h 5641173"/>
              <a:gd name="connsiteX171" fmla="*/ 5265898 w 11243827"/>
              <a:gd name="connsiteY171" fmla="*/ 5591830 h 5641173"/>
              <a:gd name="connsiteX172" fmla="*/ 5231231 w 11243827"/>
              <a:gd name="connsiteY172" fmla="*/ 5592790 h 5641173"/>
              <a:gd name="connsiteX173" fmla="*/ 5226996 w 11243827"/>
              <a:gd name="connsiteY173" fmla="*/ 5595040 h 5641173"/>
              <a:gd name="connsiteX174" fmla="*/ 5175988 w 11243827"/>
              <a:gd name="connsiteY174" fmla="*/ 5588131 h 5641173"/>
              <a:gd name="connsiteX175" fmla="*/ 5107470 w 11243827"/>
              <a:gd name="connsiteY175" fmla="*/ 5594771 h 5641173"/>
              <a:gd name="connsiteX176" fmla="*/ 5027868 w 11243827"/>
              <a:gd name="connsiteY176" fmla="*/ 5605624 h 5641173"/>
              <a:gd name="connsiteX177" fmla="*/ 5007324 w 11243827"/>
              <a:gd name="connsiteY177" fmla="*/ 5609209 h 5641173"/>
              <a:gd name="connsiteX178" fmla="*/ 4952559 w 11243827"/>
              <a:gd name="connsiteY178" fmla="*/ 5611402 h 5641173"/>
              <a:gd name="connsiteX179" fmla="*/ 4826081 w 11243827"/>
              <a:gd name="connsiteY179" fmla="*/ 5616191 h 5641173"/>
              <a:gd name="connsiteX180" fmla="*/ 4823501 w 11243827"/>
              <a:gd name="connsiteY180" fmla="*/ 5619174 h 5641173"/>
              <a:gd name="connsiteX181" fmla="*/ 4813093 w 11243827"/>
              <a:gd name="connsiteY181" fmla="*/ 5620026 h 5641173"/>
              <a:gd name="connsiteX182" fmla="*/ 4810563 w 11243827"/>
              <a:gd name="connsiteY182" fmla="*/ 5620787 h 5641173"/>
              <a:gd name="connsiteX183" fmla="*/ 4795818 w 11243827"/>
              <a:gd name="connsiteY183" fmla="*/ 5624618 h 5641173"/>
              <a:gd name="connsiteX184" fmla="*/ 4758404 w 11243827"/>
              <a:gd name="connsiteY184" fmla="*/ 5619510 h 5641173"/>
              <a:gd name="connsiteX185" fmla="*/ 4717254 w 11243827"/>
              <a:gd name="connsiteY185" fmla="*/ 5624155 h 5641173"/>
              <a:gd name="connsiteX186" fmla="*/ 4591958 w 11243827"/>
              <a:gd name="connsiteY186" fmla="*/ 5624710 h 5641173"/>
              <a:gd name="connsiteX187" fmla="*/ 4476215 w 11243827"/>
              <a:gd name="connsiteY187" fmla="*/ 5628210 h 5641173"/>
              <a:gd name="connsiteX188" fmla="*/ 4425193 w 11243827"/>
              <a:gd name="connsiteY188" fmla="*/ 5627414 h 5641173"/>
              <a:gd name="connsiteX189" fmla="*/ 4383866 w 11243827"/>
              <a:gd name="connsiteY189" fmla="*/ 5626546 h 5641173"/>
              <a:gd name="connsiteX190" fmla="*/ 4385596 w 11243827"/>
              <a:gd name="connsiteY190" fmla="*/ 5634646 h 5641173"/>
              <a:gd name="connsiteX191" fmla="*/ 4360864 w 11243827"/>
              <a:gd name="connsiteY191" fmla="*/ 5641173 h 5641173"/>
              <a:gd name="connsiteX192" fmla="*/ 4328321 w 11243827"/>
              <a:gd name="connsiteY192" fmla="*/ 5626332 h 5641173"/>
              <a:gd name="connsiteX193" fmla="*/ 4309842 w 11243827"/>
              <a:gd name="connsiteY193" fmla="*/ 5626471 h 5641173"/>
              <a:gd name="connsiteX194" fmla="*/ 4277424 w 11243827"/>
              <a:gd name="connsiteY194" fmla="*/ 5631598 h 5641173"/>
              <a:gd name="connsiteX195" fmla="*/ 4266627 w 11243827"/>
              <a:gd name="connsiteY195" fmla="*/ 5633969 h 5641173"/>
              <a:gd name="connsiteX196" fmla="*/ 4185525 w 11243827"/>
              <a:gd name="connsiteY196" fmla="*/ 5617508 h 5641173"/>
              <a:gd name="connsiteX197" fmla="*/ 4177617 w 11243827"/>
              <a:gd name="connsiteY197" fmla="*/ 5610903 h 5641173"/>
              <a:gd name="connsiteX198" fmla="*/ 4136948 w 11243827"/>
              <a:gd name="connsiteY198" fmla="*/ 5608031 h 5641173"/>
              <a:gd name="connsiteX199" fmla="*/ 4132323 w 11243827"/>
              <a:gd name="connsiteY199" fmla="*/ 5609784 h 5641173"/>
              <a:gd name="connsiteX200" fmla="*/ 4098620 w 11243827"/>
              <a:gd name="connsiteY200" fmla="*/ 5599672 h 5641173"/>
              <a:gd name="connsiteX201" fmla="*/ 3963475 w 11243827"/>
              <a:gd name="connsiteY201" fmla="*/ 5581841 h 5641173"/>
              <a:gd name="connsiteX202" fmla="*/ 3703613 w 11243827"/>
              <a:gd name="connsiteY202" fmla="*/ 5572482 h 5641173"/>
              <a:gd name="connsiteX203" fmla="*/ 3432987 w 11243827"/>
              <a:gd name="connsiteY203" fmla="*/ 5545768 h 5641173"/>
              <a:gd name="connsiteX204" fmla="*/ 3176381 w 11243827"/>
              <a:gd name="connsiteY204" fmla="*/ 5556110 h 5641173"/>
              <a:gd name="connsiteX205" fmla="*/ 2710156 w 11243827"/>
              <a:gd name="connsiteY205" fmla="*/ 5527517 h 5641173"/>
              <a:gd name="connsiteX206" fmla="*/ 2550206 w 11243827"/>
              <a:gd name="connsiteY206" fmla="*/ 5524958 h 5641173"/>
              <a:gd name="connsiteX207" fmla="*/ 2443041 w 11243827"/>
              <a:gd name="connsiteY207" fmla="*/ 5523990 h 5641173"/>
              <a:gd name="connsiteX208" fmla="*/ 2435613 w 11243827"/>
              <a:gd name="connsiteY208" fmla="*/ 5526704 h 5641173"/>
              <a:gd name="connsiteX209" fmla="*/ 2405682 w 11243827"/>
              <a:gd name="connsiteY209" fmla="*/ 5528307 h 5641173"/>
              <a:gd name="connsiteX210" fmla="*/ 2397487 w 11243827"/>
              <a:gd name="connsiteY210" fmla="*/ 5540337 h 5641173"/>
              <a:gd name="connsiteX211" fmla="*/ 2297454 w 11243827"/>
              <a:gd name="connsiteY211" fmla="*/ 5550765 h 5641173"/>
              <a:gd name="connsiteX212" fmla="*/ 2056700 w 11243827"/>
              <a:gd name="connsiteY212" fmla="*/ 5555489 h 5641173"/>
              <a:gd name="connsiteX213" fmla="*/ 1878530 w 11243827"/>
              <a:gd name="connsiteY213" fmla="*/ 5535330 h 5641173"/>
              <a:gd name="connsiteX214" fmla="*/ 1859292 w 11243827"/>
              <a:gd name="connsiteY214" fmla="*/ 5535461 h 5641173"/>
              <a:gd name="connsiteX215" fmla="*/ 1835626 w 11243827"/>
              <a:gd name="connsiteY215" fmla="*/ 5533793 h 5641173"/>
              <a:gd name="connsiteX216" fmla="*/ 1798939 w 11243827"/>
              <a:gd name="connsiteY216" fmla="*/ 5540285 h 5641173"/>
              <a:gd name="connsiteX217" fmla="*/ 1779046 w 11243827"/>
              <a:gd name="connsiteY217" fmla="*/ 5549949 h 5641173"/>
              <a:gd name="connsiteX218" fmla="*/ 1772421 w 11243827"/>
              <a:gd name="connsiteY218" fmla="*/ 5549018 h 5641173"/>
              <a:gd name="connsiteX219" fmla="*/ 1772052 w 11243827"/>
              <a:gd name="connsiteY219" fmla="*/ 5545689 h 5641173"/>
              <a:gd name="connsiteX220" fmla="*/ 1711543 w 11243827"/>
              <a:gd name="connsiteY220" fmla="*/ 5534558 h 5641173"/>
              <a:gd name="connsiteX221" fmla="*/ 1631462 w 11243827"/>
              <a:gd name="connsiteY221" fmla="*/ 5491807 h 5641173"/>
              <a:gd name="connsiteX222" fmla="*/ 1538763 w 11243827"/>
              <a:gd name="connsiteY222" fmla="*/ 5482781 h 5641173"/>
              <a:gd name="connsiteX223" fmla="*/ 1501533 w 11243827"/>
              <a:gd name="connsiteY223" fmla="*/ 5467817 h 5641173"/>
              <a:gd name="connsiteX224" fmla="*/ 1461266 w 11243827"/>
              <a:gd name="connsiteY224" fmla="*/ 5469343 h 5641173"/>
              <a:gd name="connsiteX225" fmla="*/ 1449415 w 11243827"/>
              <a:gd name="connsiteY225" fmla="*/ 5460467 h 5641173"/>
              <a:gd name="connsiteX226" fmla="*/ 1447454 w 11243827"/>
              <a:gd name="connsiteY226" fmla="*/ 5458776 h 5641173"/>
              <a:gd name="connsiteX227" fmla="*/ 1437814 w 11243827"/>
              <a:gd name="connsiteY227" fmla="*/ 5455515 h 5641173"/>
              <a:gd name="connsiteX228" fmla="*/ 1437334 w 11243827"/>
              <a:gd name="connsiteY228" fmla="*/ 5450209 h 5641173"/>
              <a:gd name="connsiteX229" fmla="*/ 1424429 w 11243827"/>
              <a:gd name="connsiteY229" fmla="*/ 5442157 h 5641173"/>
              <a:gd name="connsiteX230" fmla="*/ 1406063 w 11243827"/>
              <a:gd name="connsiteY230" fmla="*/ 5437380 h 5641173"/>
              <a:gd name="connsiteX231" fmla="*/ 1316379 w 11243827"/>
              <a:gd name="connsiteY231" fmla="*/ 5419601 h 5641173"/>
              <a:gd name="connsiteX232" fmla="*/ 1264090 w 11243827"/>
              <a:gd name="connsiteY232" fmla="*/ 5406153 h 5641173"/>
              <a:gd name="connsiteX233" fmla="*/ 1246374 w 11243827"/>
              <a:gd name="connsiteY233" fmla="*/ 5396631 h 5641173"/>
              <a:gd name="connsiteX234" fmla="*/ 1220190 w 11243827"/>
              <a:gd name="connsiteY234" fmla="*/ 5386301 h 5641173"/>
              <a:gd name="connsiteX235" fmla="*/ 1175643 w 11243827"/>
              <a:gd name="connsiteY235" fmla="*/ 5364651 h 5641173"/>
              <a:gd name="connsiteX236" fmla="*/ 1150342 w 11243827"/>
              <a:gd name="connsiteY236" fmla="*/ 5358447 h 5641173"/>
              <a:gd name="connsiteX237" fmla="*/ 1112024 w 11243827"/>
              <a:gd name="connsiteY237" fmla="*/ 5345786 h 5641173"/>
              <a:gd name="connsiteX238" fmla="*/ 1100870 w 11243827"/>
              <a:gd name="connsiteY238" fmla="*/ 5343651 h 5641173"/>
              <a:gd name="connsiteX239" fmla="*/ 1096383 w 11243827"/>
              <a:gd name="connsiteY239" fmla="*/ 5343015 h 5641173"/>
              <a:gd name="connsiteX240" fmla="*/ 1058039 w 11243827"/>
              <a:gd name="connsiteY240" fmla="*/ 5343504 h 5641173"/>
              <a:gd name="connsiteX241" fmla="*/ 1055426 w 11243827"/>
              <a:gd name="connsiteY241" fmla="*/ 5339088 h 5641173"/>
              <a:gd name="connsiteX242" fmla="*/ 1044738 w 11243827"/>
              <a:gd name="connsiteY242" fmla="*/ 5333063 h 5641173"/>
              <a:gd name="connsiteX243" fmla="*/ 1033909 w 11243827"/>
              <a:gd name="connsiteY243" fmla="*/ 5335680 h 5641173"/>
              <a:gd name="connsiteX244" fmla="*/ 1012649 w 11243827"/>
              <a:gd name="connsiteY244" fmla="*/ 5334541 h 5641173"/>
              <a:gd name="connsiteX245" fmla="*/ 1007115 w 11243827"/>
              <a:gd name="connsiteY245" fmla="*/ 5332775 h 5641173"/>
              <a:gd name="connsiteX246" fmla="*/ 987447 w 11243827"/>
              <a:gd name="connsiteY246" fmla="*/ 5346462 h 5641173"/>
              <a:gd name="connsiteX247" fmla="*/ 953418 w 11243827"/>
              <a:gd name="connsiteY247" fmla="*/ 5333901 h 5641173"/>
              <a:gd name="connsiteX248" fmla="*/ 916854 w 11243827"/>
              <a:gd name="connsiteY248" fmla="*/ 5329435 h 5641173"/>
              <a:gd name="connsiteX249" fmla="*/ 905651 w 11243827"/>
              <a:gd name="connsiteY249" fmla="*/ 5332114 h 5641173"/>
              <a:gd name="connsiteX250" fmla="*/ 838405 w 11243827"/>
              <a:gd name="connsiteY250" fmla="*/ 5339470 h 5641173"/>
              <a:gd name="connsiteX251" fmla="*/ 817627 w 11243827"/>
              <a:gd name="connsiteY251" fmla="*/ 5330580 h 5641173"/>
              <a:gd name="connsiteX252" fmla="*/ 801817 w 11243827"/>
              <a:gd name="connsiteY252" fmla="*/ 5325937 h 5641173"/>
              <a:gd name="connsiteX253" fmla="*/ 798857 w 11243827"/>
              <a:gd name="connsiteY253" fmla="*/ 5320979 h 5641173"/>
              <a:gd name="connsiteX254" fmla="*/ 788354 w 11243827"/>
              <a:gd name="connsiteY254" fmla="*/ 5320143 h 5641173"/>
              <a:gd name="connsiteX255" fmla="*/ 785726 w 11243827"/>
              <a:gd name="connsiteY255" fmla="*/ 5318989 h 5641173"/>
              <a:gd name="connsiteX256" fmla="*/ 770507 w 11243827"/>
              <a:gd name="connsiteY256" fmla="*/ 5313309 h 5641173"/>
              <a:gd name="connsiteX257" fmla="*/ 733810 w 11243827"/>
              <a:gd name="connsiteY257" fmla="*/ 5324286 h 5641173"/>
              <a:gd name="connsiteX258" fmla="*/ 692117 w 11243827"/>
              <a:gd name="connsiteY258" fmla="*/ 5318786 h 5641173"/>
              <a:gd name="connsiteX259" fmla="*/ 574943 w 11243827"/>
              <a:gd name="connsiteY259" fmla="*/ 5327578 h 5641173"/>
              <a:gd name="connsiteX260" fmla="*/ 441302 w 11243827"/>
              <a:gd name="connsiteY260" fmla="*/ 5307062 h 5641173"/>
              <a:gd name="connsiteX261" fmla="*/ 336819 w 11243827"/>
              <a:gd name="connsiteY261" fmla="*/ 5336690 h 5641173"/>
              <a:gd name="connsiteX262" fmla="*/ 270932 w 11243827"/>
              <a:gd name="connsiteY262" fmla="*/ 5345451 h 5641173"/>
              <a:gd name="connsiteX263" fmla="*/ 194189 w 11243827"/>
              <a:gd name="connsiteY263" fmla="*/ 5343588 h 5641173"/>
              <a:gd name="connsiteX264" fmla="*/ 192552 w 11243827"/>
              <a:gd name="connsiteY264" fmla="*/ 5342845 h 5641173"/>
              <a:gd name="connsiteX265" fmla="*/ 178320 w 11243827"/>
              <a:gd name="connsiteY265" fmla="*/ 5343766 h 5641173"/>
              <a:gd name="connsiteX266" fmla="*/ 175596 w 11243827"/>
              <a:gd name="connsiteY266" fmla="*/ 5346411 h 5641173"/>
              <a:gd name="connsiteX267" fmla="*/ 147287 w 11243827"/>
              <a:gd name="connsiteY267" fmla="*/ 5352625 h 5641173"/>
              <a:gd name="connsiteX268" fmla="*/ 114847 w 11243827"/>
              <a:gd name="connsiteY268" fmla="*/ 5355844 h 5641173"/>
              <a:gd name="connsiteX269" fmla="*/ 114306 w 11243827"/>
              <a:gd name="connsiteY269" fmla="*/ 5354983 h 5641173"/>
              <a:gd name="connsiteX270" fmla="*/ 89264 w 11243827"/>
              <a:gd name="connsiteY270" fmla="*/ 5348886 h 5641173"/>
              <a:gd name="connsiteX271" fmla="*/ 49794 w 11243827"/>
              <a:gd name="connsiteY271" fmla="*/ 5329950 h 5641173"/>
              <a:gd name="connsiteX272" fmla="*/ 19924 w 11243827"/>
              <a:gd name="connsiteY272" fmla="*/ 5334282 h 5641173"/>
              <a:gd name="connsiteX273" fmla="*/ 13819 w 11243827"/>
              <a:gd name="connsiteY273" fmla="*/ 5334653 h 5641173"/>
              <a:gd name="connsiteX274" fmla="*/ 13657 w 11243827"/>
              <a:gd name="connsiteY274" fmla="*/ 5334455 h 5641173"/>
              <a:gd name="connsiteX275" fmla="*/ 7139 w 11243827"/>
              <a:gd name="connsiteY275" fmla="*/ 5334438 h 5641173"/>
              <a:gd name="connsiteX276" fmla="*/ 2684 w 11243827"/>
              <a:gd name="connsiteY276" fmla="*/ 5335333 h 5641173"/>
              <a:gd name="connsiteX277" fmla="*/ 0 w 11243827"/>
              <a:gd name="connsiteY277" fmla="*/ 5335496 h 5641173"/>
              <a:gd name="connsiteX278" fmla="*/ 0 w 11243827"/>
              <a:gd name="connsiteY278" fmla="*/ 10592 h 5641173"/>
              <a:gd name="connsiteX279" fmla="*/ 11243827 w 11243827"/>
              <a:gd name="connsiteY279" fmla="*/ 0 h 5641173"/>
              <a:gd name="connsiteX0" fmla="*/ 11243827 w 11243827"/>
              <a:gd name="connsiteY0" fmla="*/ 0 h 5641173"/>
              <a:gd name="connsiteX1" fmla="*/ 11243827 w 11243827"/>
              <a:gd name="connsiteY1" fmla="*/ 1470035 h 5641173"/>
              <a:gd name="connsiteX2" fmla="*/ 11243827 w 11243827"/>
              <a:gd name="connsiteY2" fmla="*/ 5209610 h 5641173"/>
              <a:gd name="connsiteX3" fmla="*/ 11240675 w 11243827"/>
              <a:gd name="connsiteY3" fmla="*/ 5210442 h 5641173"/>
              <a:gd name="connsiteX4" fmla="*/ 11179959 w 11243827"/>
              <a:gd name="connsiteY4" fmla="*/ 5221199 h 5641173"/>
              <a:gd name="connsiteX5" fmla="*/ 11105493 w 11243827"/>
              <a:gd name="connsiteY5" fmla="*/ 5259905 h 5641173"/>
              <a:gd name="connsiteX6" fmla="*/ 11078640 w 11243827"/>
              <a:gd name="connsiteY6" fmla="*/ 5263531 h 5641173"/>
              <a:gd name="connsiteX7" fmla="*/ 11079616 w 11243827"/>
              <a:gd name="connsiteY7" fmla="*/ 5270380 h 5641173"/>
              <a:gd name="connsiteX8" fmla="*/ 11069641 w 11243827"/>
              <a:gd name="connsiteY8" fmla="*/ 5270884 h 5641173"/>
              <a:gd name="connsiteX9" fmla="*/ 11047377 w 11243827"/>
              <a:gd name="connsiteY9" fmla="*/ 5271051 h 5641173"/>
              <a:gd name="connsiteX10" fmla="*/ 10980705 w 11243827"/>
              <a:gd name="connsiteY10" fmla="*/ 5272951 h 5641173"/>
              <a:gd name="connsiteX11" fmla="*/ 10962514 w 11243827"/>
              <a:gd name="connsiteY11" fmla="*/ 5286084 h 5641173"/>
              <a:gd name="connsiteX12" fmla="*/ 10945307 w 11243827"/>
              <a:gd name="connsiteY12" fmla="*/ 5286290 h 5641173"/>
              <a:gd name="connsiteX13" fmla="*/ 10845516 w 11243827"/>
              <a:gd name="connsiteY13" fmla="*/ 5303894 h 5641173"/>
              <a:gd name="connsiteX14" fmla="*/ 10831795 w 11243827"/>
              <a:gd name="connsiteY14" fmla="*/ 5305210 h 5641173"/>
              <a:gd name="connsiteX15" fmla="*/ 10824365 w 11243827"/>
              <a:gd name="connsiteY15" fmla="*/ 5311111 h 5641173"/>
              <a:gd name="connsiteX16" fmla="*/ 10797756 w 11243827"/>
              <a:gd name="connsiteY16" fmla="*/ 5312285 h 5641173"/>
              <a:gd name="connsiteX17" fmla="*/ 10796525 w 11243827"/>
              <a:gd name="connsiteY17" fmla="*/ 5315645 h 5641173"/>
              <a:gd name="connsiteX18" fmla="*/ 10709063 w 11243827"/>
              <a:gd name="connsiteY18" fmla="*/ 5344492 h 5641173"/>
              <a:gd name="connsiteX19" fmla="*/ 10694078 w 11243827"/>
              <a:gd name="connsiteY19" fmla="*/ 5349258 h 5641173"/>
              <a:gd name="connsiteX20" fmla="*/ 10681131 w 11243827"/>
              <a:gd name="connsiteY20" fmla="*/ 5347812 h 5641173"/>
              <a:gd name="connsiteX21" fmla="*/ 10609448 w 11243827"/>
              <a:gd name="connsiteY21" fmla="*/ 5351931 h 5641173"/>
              <a:gd name="connsiteX22" fmla="*/ 10592397 w 11243827"/>
              <a:gd name="connsiteY22" fmla="*/ 5349402 h 5641173"/>
              <a:gd name="connsiteX23" fmla="*/ 10585227 w 11243827"/>
              <a:gd name="connsiteY23" fmla="*/ 5344063 h 5641173"/>
              <a:gd name="connsiteX24" fmla="*/ 10557472 w 11243827"/>
              <a:gd name="connsiteY24" fmla="*/ 5354151 h 5641173"/>
              <a:gd name="connsiteX25" fmla="*/ 10514646 w 11243827"/>
              <a:gd name="connsiteY25" fmla="*/ 5361064 h 5641173"/>
              <a:gd name="connsiteX26" fmla="*/ 10494292 w 11243827"/>
              <a:gd name="connsiteY26" fmla="*/ 5366054 h 5641173"/>
              <a:gd name="connsiteX27" fmla="*/ 10477869 w 11243827"/>
              <a:gd name="connsiteY27" fmla="*/ 5363025 h 5641173"/>
              <a:gd name="connsiteX28" fmla="*/ 10384411 w 11243827"/>
              <a:gd name="connsiteY28" fmla="*/ 5362257 h 5641173"/>
              <a:gd name="connsiteX29" fmla="*/ 10362921 w 11243827"/>
              <a:gd name="connsiteY29" fmla="*/ 5357444 h 5641173"/>
              <a:gd name="connsiteX30" fmla="*/ 10352736 w 11243827"/>
              <a:gd name="connsiteY30" fmla="*/ 5347851 h 5641173"/>
              <a:gd name="connsiteX31" fmla="*/ 10344754 w 11243827"/>
              <a:gd name="connsiteY31" fmla="*/ 5351272 h 5641173"/>
              <a:gd name="connsiteX32" fmla="*/ 10288226 w 11243827"/>
              <a:gd name="connsiteY32" fmla="*/ 5351613 h 5641173"/>
              <a:gd name="connsiteX33" fmla="*/ 10251350 w 11243827"/>
              <a:gd name="connsiteY33" fmla="*/ 5352711 h 5641173"/>
              <a:gd name="connsiteX34" fmla="*/ 10249108 w 11243827"/>
              <a:gd name="connsiteY34" fmla="*/ 5365881 h 5641173"/>
              <a:gd name="connsiteX35" fmla="*/ 10216272 w 11243827"/>
              <a:gd name="connsiteY35" fmla="*/ 5370573 h 5641173"/>
              <a:gd name="connsiteX36" fmla="*/ 10181278 w 11243827"/>
              <a:gd name="connsiteY36" fmla="*/ 5362119 h 5641173"/>
              <a:gd name="connsiteX37" fmla="*/ 10140033 w 11243827"/>
              <a:gd name="connsiteY37" fmla="*/ 5363304 h 5641173"/>
              <a:gd name="connsiteX38" fmla="*/ 10115353 w 11243827"/>
              <a:gd name="connsiteY38" fmla="*/ 5363869 h 5641173"/>
              <a:gd name="connsiteX39" fmla="*/ 10050578 w 11243827"/>
              <a:gd name="connsiteY39" fmla="*/ 5376153 h 5641173"/>
              <a:gd name="connsiteX40" fmla="*/ 9945478 w 11243827"/>
              <a:gd name="connsiteY40" fmla="*/ 5422859 h 5641173"/>
              <a:gd name="connsiteX41" fmla="*/ 9912481 w 11243827"/>
              <a:gd name="connsiteY41" fmla="*/ 5429477 h 5641173"/>
              <a:gd name="connsiteX42" fmla="*/ 9906713 w 11243827"/>
              <a:gd name="connsiteY42" fmla="*/ 5426784 h 5641173"/>
              <a:gd name="connsiteX43" fmla="*/ 9742436 w 11243827"/>
              <a:gd name="connsiteY43" fmla="*/ 5454834 h 5641173"/>
              <a:gd name="connsiteX44" fmla="*/ 9713044 w 11243827"/>
              <a:gd name="connsiteY44" fmla="*/ 5456476 h 5641173"/>
              <a:gd name="connsiteX45" fmla="*/ 9691033 w 11243827"/>
              <a:gd name="connsiteY45" fmla="*/ 5455451 h 5641173"/>
              <a:gd name="connsiteX46" fmla="*/ 9638355 w 11243827"/>
              <a:gd name="connsiteY46" fmla="*/ 5464794 h 5641173"/>
              <a:gd name="connsiteX47" fmla="*/ 9552434 w 11243827"/>
              <a:gd name="connsiteY47" fmla="*/ 5485280 h 5641173"/>
              <a:gd name="connsiteX48" fmla="*/ 9533883 w 11243827"/>
              <a:gd name="connsiteY48" fmla="*/ 5488516 h 5641173"/>
              <a:gd name="connsiteX49" fmla="*/ 9516916 w 11243827"/>
              <a:gd name="connsiteY49" fmla="*/ 5486828 h 5641173"/>
              <a:gd name="connsiteX50" fmla="*/ 9512093 w 11243827"/>
              <a:gd name="connsiteY50" fmla="*/ 5482541 h 5641173"/>
              <a:gd name="connsiteX51" fmla="*/ 9501725 w 11243827"/>
              <a:gd name="connsiteY51" fmla="*/ 5483603 h 5641173"/>
              <a:gd name="connsiteX52" fmla="*/ 9498754 w 11243827"/>
              <a:gd name="connsiteY52" fmla="*/ 5482951 h 5641173"/>
              <a:gd name="connsiteX53" fmla="*/ 9481932 w 11243827"/>
              <a:gd name="connsiteY53" fmla="*/ 5480151 h 5641173"/>
              <a:gd name="connsiteX54" fmla="*/ 9451321 w 11243827"/>
              <a:gd name="connsiteY54" fmla="*/ 5497375 h 5641173"/>
              <a:gd name="connsiteX55" fmla="*/ 9409298 w 11243827"/>
              <a:gd name="connsiteY55" fmla="*/ 5499478 h 5641173"/>
              <a:gd name="connsiteX56" fmla="*/ 9303056 w 11243827"/>
              <a:gd name="connsiteY56" fmla="*/ 5519093 h 5641173"/>
              <a:gd name="connsiteX57" fmla="*/ 9229078 w 11243827"/>
              <a:gd name="connsiteY57" fmla="*/ 5524154 h 5641173"/>
              <a:gd name="connsiteX58" fmla="*/ 9165105 w 11243827"/>
              <a:gd name="connsiteY58" fmla="*/ 5532892 h 5641173"/>
              <a:gd name="connsiteX59" fmla="*/ 9077301 w 11243827"/>
              <a:gd name="connsiteY59" fmla="*/ 5580356 h 5641173"/>
              <a:gd name="connsiteX60" fmla="*/ 8960065 w 11243827"/>
              <a:gd name="connsiteY60" fmla="*/ 5597982 h 5641173"/>
              <a:gd name="connsiteX61" fmla="*/ 8953536 w 11243827"/>
              <a:gd name="connsiteY61" fmla="*/ 5606638 h 5641173"/>
              <a:gd name="connsiteX62" fmla="*/ 8943907 w 11243827"/>
              <a:gd name="connsiteY62" fmla="*/ 5612541 h 5641173"/>
              <a:gd name="connsiteX63" fmla="*/ 8942046 w 11243827"/>
              <a:gd name="connsiteY63" fmla="*/ 5612112 h 5641173"/>
              <a:gd name="connsiteX64" fmla="*/ 8928824 w 11243827"/>
              <a:gd name="connsiteY64" fmla="*/ 5615549 h 5641173"/>
              <a:gd name="connsiteX65" fmla="*/ 8927294 w 11243827"/>
              <a:gd name="connsiteY65" fmla="*/ 5618607 h 5641173"/>
              <a:gd name="connsiteX66" fmla="*/ 8918651 w 11243827"/>
              <a:gd name="connsiteY66" fmla="*/ 5621688 h 5641173"/>
              <a:gd name="connsiteX67" fmla="*/ 8902772 w 11243827"/>
              <a:gd name="connsiteY67" fmla="*/ 5629703 h 5641173"/>
              <a:gd name="connsiteX68" fmla="*/ 8898724 w 11243827"/>
              <a:gd name="connsiteY68" fmla="*/ 5629379 h 5641173"/>
              <a:gd name="connsiteX69" fmla="*/ 8873099 w 11243827"/>
              <a:gd name="connsiteY69" fmla="*/ 5638628 h 5641173"/>
              <a:gd name="connsiteX70" fmla="*/ 8872234 w 11243827"/>
              <a:gd name="connsiteY70" fmla="*/ 5637889 h 5641173"/>
              <a:gd name="connsiteX71" fmla="*/ 8862777 w 11243827"/>
              <a:gd name="connsiteY71" fmla="*/ 5636711 h 5641173"/>
              <a:gd name="connsiteX72" fmla="*/ 8845869 w 11243827"/>
              <a:gd name="connsiteY72" fmla="*/ 5636436 h 5641173"/>
              <a:gd name="connsiteX73" fmla="*/ 8800548 w 11243827"/>
              <a:gd name="connsiteY73" fmla="*/ 5625084 h 5641173"/>
              <a:gd name="connsiteX74" fmla="*/ 8773774 w 11243827"/>
              <a:gd name="connsiteY74" fmla="*/ 5634630 h 5641173"/>
              <a:gd name="connsiteX75" fmla="*/ 8698255 w 11243827"/>
              <a:gd name="connsiteY75" fmla="*/ 5636083 h 5641173"/>
              <a:gd name="connsiteX76" fmla="*/ 8619167 w 11243827"/>
              <a:gd name="connsiteY76" fmla="*/ 5619130 h 5641173"/>
              <a:gd name="connsiteX77" fmla="*/ 8539822 w 11243827"/>
              <a:gd name="connsiteY77" fmla="*/ 5616905 h 5641173"/>
              <a:gd name="connsiteX78" fmla="*/ 8511094 w 11243827"/>
              <a:gd name="connsiteY78" fmla="*/ 5617360 h 5641173"/>
              <a:gd name="connsiteX79" fmla="*/ 8459886 w 11243827"/>
              <a:gd name="connsiteY79" fmla="*/ 5612612 h 5641173"/>
              <a:gd name="connsiteX80" fmla="*/ 8436432 w 11243827"/>
              <a:gd name="connsiteY80" fmla="*/ 5606990 h 5641173"/>
              <a:gd name="connsiteX81" fmla="*/ 8435403 w 11243827"/>
              <a:gd name="connsiteY81" fmla="*/ 5607336 h 5641173"/>
              <a:gd name="connsiteX82" fmla="*/ 8433307 w 11243827"/>
              <a:gd name="connsiteY82" fmla="*/ 5604917 h 5641173"/>
              <a:gd name="connsiteX83" fmla="*/ 8428968 w 11243827"/>
              <a:gd name="connsiteY83" fmla="*/ 5603796 h 5641173"/>
              <a:gd name="connsiteX84" fmla="*/ 8417124 w 11243827"/>
              <a:gd name="connsiteY84" fmla="*/ 5604518 h 5641173"/>
              <a:gd name="connsiteX85" fmla="*/ 8412669 w 11243827"/>
              <a:gd name="connsiteY85" fmla="*/ 5605413 h 5641173"/>
              <a:gd name="connsiteX86" fmla="*/ 8406152 w 11243827"/>
              <a:gd name="connsiteY86" fmla="*/ 5605396 h 5641173"/>
              <a:gd name="connsiteX87" fmla="*/ 8405989 w 11243827"/>
              <a:gd name="connsiteY87" fmla="*/ 5605197 h 5641173"/>
              <a:gd name="connsiteX88" fmla="*/ 8399884 w 11243827"/>
              <a:gd name="connsiteY88" fmla="*/ 5605568 h 5641173"/>
              <a:gd name="connsiteX89" fmla="*/ 8370014 w 11243827"/>
              <a:gd name="connsiteY89" fmla="*/ 5609900 h 5641173"/>
              <a:gd name="connsiteX90" fmla="*/ 8330544 w 11243827"/>
              <a:gd name="connsiteY90" fmla="*/ 5590964 h 5641173"/>
              <a:gd name="connsiteX91" fmla="*/ 8314221 w 11243827"/>
              <a:gd name="connsiteY91" fmla="*/ 5587682 h 5641173"/>
              <a:gd name="connsiteX92" fmla="*/ 8305502 w 11243827"/>
              <a:gd name="connsiteY92" fmla="*/ 5584868 h 5641173"/>
              <a:gd name="connsiteX93" fmla="*/ 8304962 w 11243827"/>
              <a:gd name="connsiteY93" fmla="*/ 5584007 h 5641173"/>
              <a:gd name="connsiteX94" fmla="*/ 8276324 w 11243827"/>
              <a:gd name="connsiteY94" fmla="*/ 5588260 h 5641173"/>
              <a:gd name="connsiteX95" fmla="*/ 8272522 w 11243827"/>
              <a:gd name="connsiteY95" fmla="*/ 5587226 h 5641173"/>
              <a:gd name="connsiteX96" fmla="*/ 8253857 w 11243827"/>
              <a:gd name="connsiteY96" fmla="*/ 5592043 h 5641173"/>
              <a:gd name="connsiteX97" fmla="*/ 8244212 w 11243827"/>
              <a:gd name="connsiteY97" fmla="*/ 5593439 h 5641173"/>
              <a:gd name="connsiteX98" fmla="*/ 8241488 w 11243827"/>
              <a:gd name="connsiteY98" fmla="*/ 5596085 h 5641173"/>
              <a:gd name="connsiteX99" fmla="*/ 8227256 w 11243827"/>
              <a:gd name="connsiteY99" fmla="*/ 5597005 h 5641173"/>
              <a:gd name="connsiteX100" fmla="*/ 8225619 w 11243827"/>
              <a:gd name="connsiteY100" fmla="*/ 5596262 h 5641173"/>
              <a:gd name="connsiteX101" fmla="*/ 8213882 w 11243827"/>
              <a:gd name="connsiteY101" fmla="*/ 5600179 h 5641173"/>
              <a:gd name="connsiteX102" fmla="*/ 8204045 w 11243827"/>
              <a:gd name="connsiteY102" fmla="*/ 5607275 h 5641173"/>
              <a:gd name="connsiteX103" fmla="*/ 8082989 w 11243827"/>
              <a:gd name="connsiteY103" fmla="*/ 5603160 h 5641173"/>
              <a:gd name="connsiteX104" fmla="*/ 7976942 w 11243827"/>
              <a:gd name="connsiteY104" fmla="*/ 5598455 h 5641173"/>
              <a:gd name="connsiteX105" fmla="*/ 7950121 w 11243827"/>
              <a:gd name="connsiteY105" fmla="*/ 5590893 h 5641173"/>
              <a:gd name="connsiteX106" fmla="*/ 7727691 w 11243827"/>
              <a:gd name="connsiteY106" fmla="*/ 5621064 h 5641173"/>
              <a:gd name="connsiteX107" fmla="*/ 7685998 w 11243827"/>
              <a:gd name="connsiteY107" fmla="*/ 5615564 h 5641173"/>
              <a:gd name="connsiteX108" fmla="*/ 7649302 w 11243827"/>
              <a:gd name="connsiteY108" fmla="*/ 5626541 h 5641173"/>
              <a:gd name="connsiteX109" fmla="*/ 7634083 w 11243827"/>
              <a:gd name="connsiteY109" fmla="*/ 5620862 h 5641173"/>
              <a:gd name="connsiteX110" fmla="*/ 7631455 w 11243827"/>
              <a:gd name="connsiteY110" fmla="*/ 5619708 h 5641173"/>
              <a:gd name="connsiteX111" fmla="*/ 7620952 w 11243827"/>
              <a:gd name="connsiteY111" fmla="*/ 5618872 h 5641173"/>
              <a:gd name="connsiteX112" fmla="*/ 7617992 w 11243827"/>
              <a:gd name="connsiteY112" fmla="*/ 5613914 h 5641173"/>
              <a:gd name="connsiteX113" fmla="*/ 7602182 w 11243827"/>
              <a:gd name="connsiteY113" fmla="*/ 5609271 h 5641173"/>
              <a:gd name="connsiteX114" fmla="*/ 7582847 w 11243827"/>
              <a:gd name="connsiteY114" fmla="*/ 5609047 h 5641173"/>
              <a:gd name="connsiteX115" fmla="*/ 7514158 w 11243827"/>
              <a:gd name="connsiteY115" fmla="*/ 5607737 h 5641173"/>
              <a:gd name="connsiteX116" fmla="*/ 7502955 w 11243827"/>
              <a:gd name="connsiteY116" fmla="*/ 5610415 h 5641173"/>
              <a:gd name="connsiteX117" fmla="*/ 7466391 w 11243827"/>
              <a:gd name="connsiteY117" fmla="*/ 5605949 h 5641173"/>
              <a:gd name="connsiteX118" fmla="*/ 7433806 w 11243827"/>
              <a:gd name="connsiteY118" fmla="*/ 5604945 h 5641173"/>
              <a:gd name="connsiteX119" fmla="*/ 7412693 w 11243827"/>
              <a:gd name="connsiteY119" fmla="*/ 5607075 h 5641173"/>
              <a:gd name="connsiteX120" fmla="*/ 7407159 w 11243827"/>
              <a:gd name="connsiteY120" fmla="*/ 5605310 h 5641173"/>
              <a:gd name="connsiteX121" fmla="*/ 7385900 w 11243827"/>
              <a:gd name="connsiteY121" fmla="*/ 5604171 h 5641173"/>
              <a:gd name="connsiteX122" fmla="*/ 7375071 w 11243827"/>
              <a:gd name="connsiteY122" fmla="*/ 5606788 h 5641173"/>
              <a:gd name="connsiteX123" fmla="*/ 7364382 w 11243827"/>
              <a:gd name="connsiteY123" fmla="*/ 5600762 h 5641173"/>
              <a:gd name="connsiteX124" fmla="*/ 7361770 w 11243827"/>
              <a:gd name="connsiteY124" fmla="*/ 5596347 h 5641173"/>
              <a:gd name="connsiteX125" fmla="*/ 7346641 w 11243827"/>
              <a:gd name="connsiteY125" fmla="*/ 5598329 h 5641173"/>
              <a:gd name="connsiteX126" fmla="*/ 7334238 w 11243827"/>
              <a:gd name="connsiteY126" fmla="*/ 5594014 h 5641173"/>
              <a:gd name="connsiteX127" fmla="*/ 7323426 w 11243827"/>
              <a:gd name="connsiteY127" fmla="*/ 5596835 h 5641173"/>
              <a:gd name="connsiteX128" fmla="*/ 7318938 w 11243827"/>
              <a:gd name="connsiteY128" fmla="*/ 5596200 h 5641173"/>
              <a:gd name="connsiteX129" fmla="*/ 7307784 w 11243827"/>
              <a:gd name="connsiteY129" fmla="*/ 5594065 h 5641173"/>
              <a:gd name="connsiteX130" fmla="*/ 7288540 w 11243827"/>
              <a:gd name="connsiteY130" fmla="*/ 5589320 h 5641173"/>
              <a:gd name="connsiteX131" fmla="*/ 7282537 w 11243827"/>
              <a:gd name="connsiteY131" fmla="*/ 5588660 h 5641173"/>
              <a:gd name="connsiteX132" fmla="*/ 7269466 w 11243827"/>
              <a:gd name="connsiteY132" fmla="*/ 5581404 h 5641173"/>
              <a:gd name="connsiteX133" fmla="*/ 7244165 w 11243827"/>
              <a:gd name="connsiteY133" fmla="*/ 5575200 h 5641173"/>
              <a:gd name="connsiteX134" fmla="*/ 7199619 w 11243827"/>
              <a:gd name="connsiteY134" fmla="*/ 5553550 h 5641173"/>
              <a:gd name="connsiteX135" fmla="*/ 7173434 w 11243827"/>
              <a:gd name="connsiteY135" fmla="*/ 5543219 h 5641173"/>
              <a:gd name="connsiteX136" fmla="*/ 7155718 w 11243827"/>
              <a:gd name="connsiteY136" fmla="*/ 5533697 h 5641173"/>
              <a:gd name="connsiteX137" fmla="*/ 7103430 w 11243827"/>
              <a:gd name="connsiteY137" fmla="*/ 5520249 h 5641173"/>
              <a:gd name="connsiteX138" fmla="*/ 7013746 w 11243827"/>
              <a:gd name="connsiteY138" fmla="*/ 5502470 h 5641173"/>
              <a:gd name="connsiteX139" fmla="*/ 6995379 w 11243827"/>
              <a:gd name="connsiteY139" fmla="*/ 5497693 h 5641173"/>
              <a:gd name="connsiteX140" fmla="*/ 6982475 w 11243827"/>
              <a:gd name="connsiteY140" fmla="*/ 5489641 h 5641173"/>
              <a:gd name="connsiteX141" fmla="*/ 6981994 w 11243827"/>
              <a:gd name="connsiteY141" fmla="*/ 5484335 h 5641173"/>
              <a:gd name="connsiteX142" fmla="*/ 6972355 w 11243827"/>
              <a:gd name="connsiteY142" fmla="*/ 5481074 h 5641173"/>
              <a:gd name="connsiteX143" fmla="*/ 6970394 w 11243827"/>
              <a:gd name="connsiteY143" fmla="*/ 5479383 h 5641173"/>
              <a:gd name="connsiteX144" fmla="*/ 6958543 w 11243827"/>
              <a:gd name="connsiteY144" fmla="*/ 5470507 h 5641173"/>
              <a:gd name="connsiteX145" fmla="*/ 6918276 w 11243827"/>
              <a:gd name="connsiteY145" fmla="*/ 5472034 h 5641173"/>
              <a:gd name="connsiteX146" fmla="*/ 6881046 w 11243827"/>
              <a:gd name="connsiteY146" fmla="*/ 5457070 h 5641173"/>
              <a:gd name="connsiteX147" fmla="*/ 6752164 w 11243827"/>
              <a:gd name="connsiteY147" fmla="*/ 5425021 h 5641173"/>
              <a:gd name="connsiteX148" fmla="*/ 6724964 w 11243827"/>
              <a:gd name="connsiteY148" fmla="*/ 5414071 h 5641173"/>
              <a:gd name="connsiteX149" fmla="*/ 6683286 w 11243827"/>
              <a:gd name="connsiteY149" fmla="*/ 5432830 h 5641173"/>
              <a:gd name="connsiteX150" fmla="*/ 6644277 w 11243827"/>
              <a:gd name="connsiteY150" fmla="*/ 5429684 h 5641173"/>
              <a:gd name="connsiteX151" fmla="*/ 6532914 w 11243827"/>
              <a:gd name="connsiteY151" fmla="*/ 5431205 h 5641173"/>
              <a:gd name="connsiteX152" fmla="*/ 6307459 w 11243827"/>
              <a:gd name="connsiteY152" fmla="*/ 5467087 h 5641173"/>
              <a:gd name="connsiteX153" fmla="*/ 6196243 w 11243827"/>
              <a:gd name="connsiteY153" fmla="*/ 5515042 h 5641173"/>
              <a:gd name="connsiteX154" fmla="*/ 6099124 w 11243827"/>
              <a:gd name="connsiteY154" fmla="*/ 5516848 h 5641173"/>
              <a:gd name="connsiteX155" fmla="*/ 6016077 w 11243827"/>
              <a:gd name="connsiteY155" fmla="*/ 5528642 h 5641173"/>
              <a:gd name="connsiteX156" fmla="*/ 6004389 w 11243827"/>
              <a:gd name="connsiteY156" fmla="*/ 5531206 h 5641173"/>
              <a:gd name="connsiteX157" fmla="*/ 5933945 w 11243827"/>
              <a:gd name="connsiteY157" fmla="*/ 5538840 h 5641173"/>
              <a:gd name="connsiteX158" fmla="*/ 5883936 w 11243827"/>
              <a:gd name="connsiteY158" fmla="*/ 5553807 h 5641173"/>
              <a:gd name="connsiteX159" fmla="*/ 5798331 w 11243827"/>
              <a:gd name="connsiteY159" fmla="*/ 5564248 h 5641173"/>
              <a:gd name="connsiteX160" fmla="*/ 5712738 w 11243827"/>
              <a:gd name="connsiteY160" fmla="*/ 5573120 h 5641173"/>
              <a:gd name="connsiteX161" fmla="*/ 5681342 w 11243827"/>
              <a:gd name="connsiteY161" fmla="*/ 5575621 h 5641173"/>
              <a:gd name="connsiteX162" fmla="*/ 5627167 w 11243827"/>
              <a:gd name="connsiteY162" fmla="*/ 5583215 h 5641173"/>
              <a:gd name="connsiteX163" fmla="*/ 5591414 w 11243827"/>
              <a:gd name="connsiteY163" fmla="*/ 5587695 h 5641173"/>
              <a:gd name="connsiteX164" fmla="*/ 5583028 w 11243827"/>
              <a:gd name="connsiteY164" fmla="*/ 5580877 h 5641173"/>
              <a:gd name="connsiteX165" fmla="*/ 5549426 w 11243827"/>
              <a:gd name="connsiteY165" fmla="*/ 5582858 h 5641173"/>
              <a:gd name="connsiteX166" fmla="*/ 5519999 w 11243827"/>
              <a:gd name="connsiteY166" fmla="*/ 5592246 h 5641173"/>
              <a:gd name="connsiteX167" fmla="*/ 5480028 w 11243827"/>
              <a:gd name="connsiteY167" fmla="*/ 5597282 h 5641173"/>
              <a:gd name="connsiteX168" fmla="*/ 5456175 w 11243827"/>
              <a:gd name="connsiteY168" fmla="*/ 5600371 h 5641173"/>
              <a:gd name="connsiteX169" fmla="*/ 5388463 w 11243827"/>
              <a:gd name="connsiteY169" fmla="*/ 5602638 h 5641173"/>
              <a:gd name="connsiteX170" fmla="*/ 5265898 w 11243827"/>
              <a:gd name="connsiteY170" fmla="*/ 5591830 h 5641173"/>
              <a:gd name="connsiteX171" fmla="*/ 5231231 w 11243827"/>
              <a:gd name="connsiteY171" fmla="*/ 5592790 h 5641173"/>
              <a:gd name="connsiteX172" fmla="*/ 5226996 w 11243827"/>
              <a:gd name="connsiteY172" fmla="*/ 5595040 h 5641173"/>
              <a:gd name="connsiteX173" fmla="*/ 5175988 w 11243827"/>
              <a:gd name="connsiteY173" fmla="*/ 5588131 h 5641173"/>
              <a:gd name="connsiteX174" fmla="*/ 5107470 w 11243827"/>
              <a:gd name="connsiteY174" fmla="*/ 5594771 h 5641173"/>
              <a:gd name="connsiteX175" fmla="*/ 5027868 w 11243827"/>
              <a:gd name="connsiteY175" fmla="*/ 5605624 h 5641173"/>
              <a:gd name="connsiteX176" fmla="*/ 5007324 w 11243827"/>
              <a:gd name="connsiteY176" fmla="*/ 5609209 h 5641173"/>
              <a:gd name="connsiteX177" fmla="*/ 4952559 w 11243827"/>
              <a:gd name="connsiteY177" fmla="*/ 5611402 h 5641173"/>
              <a:gd name="connsiteX178" fmla="*/ 4826081 w 11243827"/>
              <a:gd name="connsiteY178" fmla="*/ 5616191 h 5641173"/>
              <a:gd name="connsiteX179" fmla="*/ 4823501 w 11243827"/>
              <a:gd name="connsiteY179" fmla="*/ 5619174 h 5641173"/>
              <a:gd name="connsiteX180" fmla="*/ 4813093 w 11243827"/>
              <a:gd name="connsiteY180" fmla="*/ 5620026 h 5641173"/>
              <a:gd name="connsiteX181" fmla="*/ 4810563 w 11243827"/>
              <a:gd name="connsiteY181" fmla="*/ 5620787 h 5641173"/>
              <a:gd name="connsiteX182" fmla="*/ 4795818 w 11243827"/>
              <a:gd name="connsiteY182" fmla="*/ 5624618 h 5641173"/>
              <a:gd name="connsiteX183" fmla="*/ 4758404 w 11243827"/>
              <a:gd name="connsiteY183" fmla="*/ 5619510 h 5641173"/>
              <a:gd name="connsiteX184" fmla="*/ 4717254 w 11243827"/>
              <a:gd name="connsiteY184" fmla="*/ 5624155 h 5641173"/>
              <a:gd name="connsiteX185" fmla="*/ 4591958 w 11243827"/>
              <a:gd name="connsiteY185" fmla="*/ 5624710 h 5641173"/>
              <a:gd name="connsiteX186" fmla="*/ 4476215 w 11243827"/>
              <a:gd name="connsiteY186" fmla="*/ 5628210 h 5641173"/>
              <a:gd name="connsiteX187" fmla="*/ 4425193 w 11243827"/>
              <a:gd name="connsiteY187" fmla="*/ 5627414 h 5641173"/>
              <a:gd name="connsiteX188" fmla="*/ 4383866 w 11243827"/>
              <a:gd name="connsiteY188" fmla="*/ 5626546 h 5641173"/>
              <a:gd name="connsiteX189" fmla="*/ 4385596 w 11243827"/>
              <a:gd name="connsiteY189" fmla="*/ 5634646 h 5641173"/>
              <a:gd name="connsiteX190" fmla="*/ 4360864 w 11243827"/>
              <a:gd name="connsiteY190" fmla="*/ 5641173 h 5641173"/>
              <a:gd name="connsiteX191" fmla="*/ 4328321 w 11243827"/>
              <a:gd name="connsiteY191" fmla="*/ 5626332 h 5641173"/>
              <a:gd name="connsiteX192" fmla="*/ 4309842 w 11243827"/>
              <a:gd name="connsiteY192" fmla="*/ 5626471 h 5641173"/>
              <a:gd name="connsiteX193" fmla="*/ 4277424 w 11243827"/>
              <a:gd name="connsiteY193" fmla="*/ 5631598 h 5641173"/>
              <a:gd name="connsiteX194" fmla="*/ 4266627 w 11243827"/>
              <a:gd name="connsiteY194" fmla="*/ 5633969 h 5641173"/>
              <a:gd name="connsiteX195" fmla="*/ 4185525 w 11243827"/>
              <a:gd name="connsiteY195" fmla="*/ 5617508 h 5641173"/>
              <a:gd name="connsiteX196" fmla="*/ 4177617 w 11243827"/>
              <a:gd name="connsiteY196" fmla="*/ 5610903 h 5641173"/>
              <a:gd name="connsiteX197" fmla="*/ 4136948 w 11243827"/>
              <a:gd name="connsiteY197" fmla="*/ 5608031 h 5641173"/>
              <a:gd name="connsiteX198" fmla="*/ 4132323 w 11243827"/>
              <a:gd name="connsiteY198" fmla="*/ 5609784 h 5641173"/>
              <a:gd name="connsiteX199" fmla="*/ 4098620 w 11243827"/>
              <a:gd name="connsiteY199" fmla="*/ 5599672 h 5641173"/>
              <a:gd name="connsiteX200" fmla="*/ 3963475 w 11243827"/>
              <a:gd name="connsiteY200" fmla="*/ 5581841 h 5641173"/>
              <a:gd name="connsiteX201" fmla="*/ 3703613 w 11243827"/>
              <a:gd name="connsiteY201" fmla="*/ 5572482 h 5641173"/>
              <a:gd name="connsiteX202" fmla="*/ 3432987 w 11243827"/>
              <a:gd name="connsiteY202" fmla="*/ 5545768 h 5641173"/>
              <a:gd name="connsiteX203" fmla="*/ 3176381 w 11243827"/>
              <a:gd name="connsiteY203" fmla="*/ 5556110 h 5641173"/>
              <a:gd name="connsiteX204" fmla="*/ 2710156 w 11243827"/>
              <a:gd name="connsiteY204" fmla="*/ 5527517 h 5641173"/>
              <a:gd name="connsiteX205" fmla="*/ 2550206 w 11243827"/>
              <a:gd name="connsiteY205" fmla="*/ 5524958 h 5641173"/>
              <a:gd name="connsiteX206" fmla="*/ 2443041 w 11243827"/>
              <a:gd name="connsiteY206" fmla="*/ 5523990 h 5641173"/>
              <a:gd name="connsiteX207" fmla="*/ 2435613 w 11243827"/>
              <a:gd name="connsiteY207" fmla="*/ 5526704 h 5641173"/>
              <a:gd name="connsiteX208" fmla="*/ 2405682 w 11243827"/>
              <a:gd name="connsiteY208" fmla="*/ 5528307 h 5641173"/>
              <a:gd name="connsiteX209" fmla="*/ 2397487 w 11243827"/>
              <a:gd name="connsiteY209" fmla="*/ 5540337 h 5641173"/>
              <a:gd name="connsiteX210" fmla="*/ 2297454 w 11243827"/>
              <a:gd name="connsiteY210" fmla="*/ 5550765 h 5641173"/>
              <a:gd name="connsiteX211" fmla="*/ 2056700 w 11243827"/>
              <a:gd name="connsiteY211" fmla="*/ 5555489 h 5641173"/>
              <a:gd name="connsiteX212" fmla="*/ 1878530 w 11243827"/>
              <a:gd name="connsiteY212" fmla="*/ 5535330 h 5641173"/>
              <a:gd name="connsiteX213" fmla="*/ 1859292 w 11243827"/>
              <a:gd name="connsiteY213" fmla="*/ 5535461 h 5641173"/>
              <a:gd name="connsiteX214" fmla="*/ 1835626 w 11243827"/>
              <a:gd name="connsiteY214" fmla="*/ 5533793 h 5641173"/>
              <a:gd name="connsiteX215" fmla="*/ 1798939 w 11243827"/>
              <a:gd name="connsiteY215" fmla="*/ 5540285 h 5641173"/>
              <a:gd name="connsiteX216" fmla="*/ 1779046 w 11243827"/>
              <a:gd name="connsiteY216" fmla="*/ 5549949 h 5641173"/>
              <a:gd name="connsiteX217" fmla="*/ 1772421 w 11243827"/>
              <a:gd name="connsiteY217" fmla="*/ 5549018 h 5641173"/>
              <a:gd name="connsiteX218" fmla="*/ 1772052 w 11243827"/>
              <a:gd name="connsiteY218" fmla="*/ 5545689 h 5641173"/>
              <a:gd name="connsiteX219" fmla="*/ 1711543 w 11243827"/>
              <a:gd name="connsiteY219" fmla="*/ 5534558 h 5641173"/>
              <a:gd name="connsiteX220" fmla="*/ 1631462 w 11243827"/>
              <a:gd name="connsiteY220" fmla="*/ 5491807 h 5641173"/>
              <a:gd name="connsiteX221" fmla="*/ 1538763 w 11243827"/>
              <a:gd name="connsiteY221" fmla="*/ 5482781 h 5641173"/>
              <a:gd name="connsiteX222" fmla="*/ 1501533 w 11243827"/>
              <a:gd name="connsiteY222" fmla="*/ 5467817 h 5641173"/>
              <a:gd name="connsiteX223" fmla="*/ 1461266 w 11243827"/>
              <a:gd name="connsiteY223" fmla="*/ 5469343 h 5641173"/>
              <a:gd name="connsiteX224" fmla="*/ 1449415 w 11243827"/>
              <a:gd name="connsiteY224" fmla="*/ 5460467 h 5641173"/>
              <a:gd name="connsiteX225" fmla="*/ 1447454 w 11243827"/>
              <a:gd name="connsiteY225" fmla="*/ 5458776 h 5641173"/>
              <a:gd name="connsiteX226" fmla="*/ 1437814 w 11243827"/>
              <a:gd name="connsiteY226" fmla="*/ 5455515 h 5641173"/>
              <a:gd name="connsiteX227" fmla="*/ 1437334 w 11243827"/>
              <a:gd name="connsiteY227" fmla="*/ 5450209 h 5641173"/>
              <a:gd name="connsiteX228" fmla="*/ 1424429 w 11243827"/>
              <a:gd name="connsiteY228" fmla="*/ 5442157 h 5641173"/>
              <a:gd name="connsiteX229" fmla="*/ 1406063 w 11243827"/>
              <a:gd name="connsiteY229" fmla="*/ 5437380 h 5641173"/>
              <a:gd name="connsiteX230" fmla="*/ 1316379 w 11243827"/>
              <a:gd name="connsiteY230" fmla="*/ 5419601 h 5641173"/>
              <a:gd name="connsiteX231" fmla="*/ 1264090 w 11243827"/>
              <a:gd name="connsiteY231" fmla="*/ 5406153 h 5641173"/>
              <a:gd name="connsiteX232" fmla="*/ 1246374 w 11243827"/>
              <a:gd name="connsiteY232" fmla="*/ 5396631 h 5641173"/>
              <a:gd name="connsiteX233" fmla="*/ 1220190 w 11243827"/>
              <a:gd name="connsiteY233" fmla="*/ 5386301 h 5641173"/>
              <a:gd name="connsiteX234" fmla="*/ 1175643 w 11243827"/>
              <a:gd name="connsiteY234" fmla="*/ 5364651 h 5641173"/>
              <a:gd name="connsiteX235" fmla="*/ 1150342 w 11243827"/>
              <a:gd name="connsiteY235" fmla="*/ 5358447 h 5641173"/>
              <a:gd name="connsiteX236" fmla="*/ 1112024 w 11243827"/>
              <a:gd name="connsiteY236" fmla="*/ 5345786 h 5641173"/>
              <a:gd name="connsiteX237" fmla="*/ 1100870 w 11243827"/>
              <a:gd name="connsiteY237" fmla="*/ 5343651 h 5641173"/>
              <a:gd name="connsiteX238" fmla="*/ 1096383 w 11243827"/>
              <a:gd name="connsiteY238" fmla="*/ 5343015 h 5641173"/>
              <a:gd name="connsiteX239" fmla="*/ 1058039 w 11243827"/>
              <a:gd name="connsiteY239" fmla="*/ 5343504 h 5641173"/>
              <a:gd name="connsiteX240" fmla="*/ 1055426 w 11243827"/>
              <a:gd name="connsiteY240" fmla="*/ 5339088 h 5641173"/>
              <a:gd name="connsiteX241" fmla="*/ 1044738 w 11243827"/>
              <a:gd name="connsiteY241" fmla="*/ 5333063 h 5641173"/>
              <a:gd name="connsiteX242" fmla="*/ 1033909 w 11243827"/>
              <a:gd name="connsiteY242" fmla="*/ 5335680 h 5641173"/>
              <a:gd name="connsiteX243" fmla="*/ 1012649 w 11243827"/>
              <a:gd name="connsiteY243" fmla="*/ 5334541 h 5641173"/>
              <a:gd name="connsiteX244" fmla="*/ 1007115 w 11243827"/>
              <a:gd name="connsiteY244" fmla="*/ 5332775 h 5641173"/>
              <a:gd name="connsiteX245" fmla="*/ 987447 w 11243827"/>
              <a:gd name="connsiteY245" fmla="*/ 5346462 h 5641173"/>
              <a:gd name="connsiteX246" fmla="*/ 953418 w 11243827"/>
              <a:gd name="connsiteY246" fmla="*/ 5333901 h 5641173"/>
              <a:gd name="connsiteX247" fmla="*/ 916854 w 11243827"/>
              <a:gd name="connsiteY247" fmla="*/ 5329435 h 5641173"/>
              <a:gd name="connsiteX248" fmla="*/ 905651 w 11243827"/>
              <a:gd name="connsiteY248" fmla="*/ 5332114 h 5641173"/>
              <a:gd name="connsiteX249" fmla="*/ 838405 w 11243827"/>
              <a:gd name="connsiteY249" fmla="*/ 5339470 h 5641173"/>
              <a:gd name="connsiteX250" fmla="*/ 817627 w 11243827"/>
              <a:gd name="connsiteY250" fmla="*/ 5330580 h 5641173"/>
              <a:gd name="connsiteX251" fmla="*/ 801817 w 11243827"/>
              <a:gd name="connsiteY251" fmla="*/ 5325937 h 5641173"/>
              <a:gd name="connsiteX252" fmla="*/ 798857 w 11243827"/>
              <a:gd name="connsiteY252" fmla="*/ 5320979 h 5641173"/>
              <a:gd name="connsiteX253" fmla="*/ 788354 w 11243827"/>
              <a:gd name="connsiteY253" fmla="*/ 5320143 h 5641173"/>
              <a:gd name="connsiteX254" fmla="*/ 785726 w 11243827"/>
              <a:gd name="connsiteY254" fmla="*/ 5318989 h 5641173"/>
              <a:gd name="connsiteX255" fmla="*/ 770507 w 11243827"/>
              <a:gd name="connsiteY255" fmla="*/ 5313309 h 5641173"/>
              <a:gd name="connsiteX256" fmla="*/ 733810 w 11243827"/>
              <a:gd name="connsiteY256" fmla="*/ 5324286 h 5641173"/>
              <a:gd name="connsiteX257" fmla="*/ 692117 w 11243827"/>
              <a:gd name="connsiteY257" fmla="*/ 5318786 h 5641173"/>
              <a:gd name="connsiteX258" fmla="*/ 574943 w 11243827"/>
              <a:gd name="connsiteY258" fmla="*/ 5327578 h 5641173"/>
              <a:gd name="connsiteX259" fmla="*/ 441302 w 11243827"/>
              <a:gd name="connsiteY259" fmla="*/ 5307062 h 5641173"/>
              <a:gd name="connsiteX260" fmla="*/ 336819 w 11243827"/>
              <a:gd name="connsiteY260" fmla="*/ 5336690 h 5641173"/>
              <a:gd name="connsiteX261" fmla="*/ 270932 w 11243827"/>
              <a:gd name="connsiteY261" fmla="*/ 5345451 h 5641173"/>
              <a:gd name="connsiteX262" fmla="*/ 194189 w 11243827"/>
              <a:gd name="connsiteY262" fmla="*/ 5343588 h 5641173"/>
              <a:gd name="connsiteX263" fmla="*/ 192552 w 11243827"/>
              <a:gd name="connsiteY263" fmla="*/ 5342845 h 5641173"/>
              <a:gd name="connsiteX264" fmla="*/ 178320 w 11243827"/>
              <a:gd name="connsiteY264" fmla="*/ 5343766 h 5641173"/>
              <a:gd name="connsiteX265" fmla="*/ 175596 w 11243827"/>
              <a:gd name="connsiteY265" fmla="*/ 5346411 h 5641173"/>
              <a:gd name="connsiteX266" fmla="*/ 147287 w 11243827"/>
              <a:gd name="connsiteY266" fmla="*/ 5352625 h 5641173"/>
              <a:gd name="connsiteX267" fmla="*/ 114847 w 11243827"/>
              <a:gd name="connsiteY267" fmla="*/ 5355844 h 5641173"/>
              <a:gd name="connsiteX268" fmla="*/ 114306 w 11243827"/>
              <a:gd name="connsiteY268" fmla="*/ 5354983 h 5641173"/>
              <a:gd name="connsiteX269" fmla="*/ 89264 w 11243827"/>
              <a:gd name="connsiteY269" fmla="*/ 5348886 h 5641173"/>
              <a:gd name="connsiteX270" fmla="*/ 49794 w 11243827"/>
              <a:gd name="connsiteY270" fmla="*/ 5329950 h 5641173"/>
              <a:gd name="connsiteX271" fmla="*/ 19924 w 11243827"/>
              <a:gd name="connsiteY271" fmla="*/ 5334282 h 5641173"/>
              <a:gd name="connsiteX272" fmla="*/ 13819 w 11243827"/>
              <a:gd name="connsiteY272" fmla="*/ 5334653 h 5641173"/>
              <a:gd name="connsiteX273" fmla="*/ 13657 w 11243827"/>
              <a:gd name="connsiteY273" fmla="*/ 5334455 h 5641173"/>
              <a:gd name="connsiteX274" fmla="*/ 7139 w 11243827"/>
              <a:gd name="connsiteY274" fmla="*/ 5334438 h 5641173"/>
              <a:gd name="connsiteX275" fmla="*/ 2684 w 11243827"/>
              <a:gd name="connsiteY275" fmla="*/ 5335333 h 5641173"/>
              <a:gd name="connsiteX276" fmla="*/ 0 w 11243827"/>
              <a:gd name="connsiteY276" fmla="*/ 5335496 h 5641173"/>
              <a:gd name="connsiteX277" fmla="*/ 0 w 11243827"/>
              <a:gd name="connsiteY277" fmla="*/ 10592 h 5641173"/>
              <a:gd name="connsiteX278" fmla="*/ 11243827 w 11243827"/>
              <a:gd name="connsiteY278" fmla="*/ 0 h 5641173"/>
              <a:gd name="connsiteX0" fmla="*/ 11243827 w 11243827"/>
              <a:gd name="connsiteY0" fmla="*/ 0 h 5641173"/>
              <a:gd name="connsiteX1" fmla="*/ 11243827 w 11243827"/>
              <a:gd name="connsiteY1" fmla="*/ 5209610 h 5641173"/>
              <a:gd name="connsiteX2" fmla="*/ 11240675 w 11243827"/>
              <a:gd name="connsiteY2" fmla="*/ 5210442 h 5641173"/>
              <a:gd name="connsiteX3" fmla="*/ 11179959 w 11243827"/>
              <a:gd name="connsiteY3" fmla="*/ 5221199 h 5641173"/>
              <a:gd name="connsiteX4" fmla="*/ 11105493 w 11243827"/>
              <a:gd name="connsiteY4" fmla="*/ 5259905 h 5641173"/>
              <a:gd name="connsiteX5" fmla="*/ 11078640 w 11243827"/>
              <a:gd name="connsiteY5" fmla="*/ 5263531 h 5641173"/>
              <a:gd name="connsiteX6" fmla="*/ 11079616 w 11243827"/>
              <a:gd name="connsiteY6" fmla="*/ 5270380 h 5641173"/>
              <a:gd name="connsiteX7" fmla="*/ 11069641 w 11243827"/>
              <a:gd name="connsiteY7" fmla="*/ 5270884 h 5641173"/>
              <a:gd name="connsiteX8" fmla="*/ 11047377 w 11243827"/>
              <a:gd name="connsiteY8" fmla="*/ 5271051 h 5641173"/>
              <a:gd name="connsiteX9" fmla="*/ 10980705 w 11243827"/>
              <a:gd name="connsiteY9" fmla="*/ 5272951 h 5641173"/>
              <a:gd name="connsiteX10" fmla="*/ 10962514 w 11243827"/>
              <a:gd name="connsiteY10" fmla="*/ 5286084 h 5641173"/>
              <a:gd name="connsiteX11" fmla="*/ 10945307 w 11243827"/>
              <a:gd name="connsiteY11" fmla="*/ 5286290 h 5641173"/>
              <a:gd name="connsiteX12" fmla="*/ 10845516 w 11243827"/>
              <a:gd name="connsiteY12" fmla="*/ 5303894 h 5641173"/>
              <a:gd name="connsiteX13" fmla="*/ 10831795 w 11243827"/>
              <a:gd name="connsiteY13" fmla="*/ 5305210 h 5641173"/>
              <a:gd name="connsiteX14" fmla="*/ 10824365 w 11243827"/>
              <a:gd name="connsiteY14" fmla="*/ 5311111 h 5641173"/>
              <a:gd name="connsiteX15" fmla="*/ 10797756 w 11243827"/>
              <a:gd name="connsiteY15" fmla="*/ 5312285 h 5641173"/>
              <a:gd name="connsiteX16" fmla="*/ 10796525 w 11243827"/>
              <a:gd name="connsiteY16" fmla="*/ 5315645 h 5641173"/>
              <a:gd name="connsiteX17" fmla="*/ 10709063 w 11243827"/>
              <a:gd name="connsiteY17" fmla="*/ 5344492 h 5641173"/>
              <a:gd name="connsiteX18" fmla="*/ 10694078 w 11243827"/>
              <a:gd name="connsiteY18" fmla="*/ 5349258 h 5641173"/>
              <a:gd name="connsiteX19" fmla="*/ 10681131 w 11243827"/>
              <a:gd name="connsiteY19" fmla="*/ 5347812 h 5641173"/>
              <a:gd name="connsiteX20" fmla="*/ 10609448 w 11243827"/>
              <a:gd name="connsiteY20" fmla="*/ 5351931 h 5641173"/>
              <a:gd name="connsiteX21" fmla="*/ 10592397 w 11243827"/>
              <a:gd name="connsiteY21" fmla="*/ 5349402 h 5641173"/>
              <a:gd name="connsiteX22" fmla="*/ 10585227 w 11243827"/>
              <a:gd name="connsiteY22" fmla="*/ 5344063 h 5641173"/>
              <a:gd name="connsiteX23" fmla="*/ 10557472 w 11243827"/>
              <a:gd name="connsiteY23" fmla="*/ 5354151 h 5641173"/>
              <a:gd name="connsiteX24" fmla="*/ 10514646 w 11243827"/>
              <a:gd name="connsiteY24" fmla="*/ 5361064 h 5641173"/>
              <a:gd name="connsiteX25" fmla="*/ 10494292 w 11243827"/>
              <a:gd name="connsiteY25" fmla="*/ 5366054 h 5641173"/>
              <a:gd name="connsiteX26" fmla="*/ 10477869 w 11243827"/>
              <a:gd name="connsiteY26" fmla="*/ 5363025 h 5641173"/>
              <a:gd name="connsiteX27" fmla="*/ 10384411 w 11243827"/>
              <a:gd name="connsiteY27" fmla="*/ 5362257 h 5641173"/>
              <a:gd name="connsiteX28" fmla="*/ 10362921 w 11243827"/>
              <a:gd name="connsiteY28" fmla="*/ 5357444 h 5641173"/>
              <a:gd name="connsiteX29" fmla="*/ 10352736 w 11243827"/>
              <a:gd name="connsiteY29" fmla="*/ 5347851 h 5641173"/>
              <a:gd name="connsiteX30" fmla="*/ 10344754 w 11243827"/>
              <a:gd name="connsiteY30" fmla="*/ 5351272 h 5641173"/>
              <a:gd name="connsiteX31" fmla="*/ 10288226 w 11243827"/>
              <a:gd name="connsiteY31" fmla="*/ 5351613 h 5641173"/>
              <a:gd name="connsiteX32" fmla="*/ 10251350 w 11243827"/>
              <a:gd name="connsiteY32" fmla="*/ 5352711 h 5641173"/>
              <a:gd name="connsiteX33" fmla="*/ 10249108 w 11243827"/>
              <a:gd name="connsiteY33" fmla="*/ 5365881 h 5641173"/>
              <a:gd name="connsiteX34" fmla="*/ 10216272 w 11243827"/>
              <a:gd name="connsiteY34" fmla="*/ 5370573 h 5641173"/>
              <a:gd name="connsiteX35" fmla="*/ 10181278 w 11243827"/>
              <a:gd name="connsiteY35" fmla="*/ 5362119 h 5641173"/>
              <a:gd name="connsiteX36" fmla="*/ 10140033 w 11243827"/>
              <a:gd name="connsiteY36" fmla="*/ 5363304 h 5641173"/>
              <a:gd name="connsiteX37" fmla="*/ 10115353 w 11243827"/>
              <a:gd name="connsiteY37" fmla="*/ 5363869 h 5641173"/>
              <a:gd name="connsiteX38" fmla="*/ 10050578 w 11243827"/>
              <a:gd name="connsiteY38" fmla="*/ 5376153 h 5641173"/>
              <a:gd name="connsiteX39" fmla="*/ 9945478 w 11243827"/>
              <a:gd name="connsiteY39" fmla="*/ 5422859 h 5641173"/>
              <a:gd name="connsiteX40" fmla="*/ 9912481 w 11243827"/>
              <a:gd name="connsiteY40" fmla="*/ 5429477 h 5641173"/>
              <a:gd name="connsiteX41" fmla="*/ 9906713 w 11243827"/>
              <a:gd name="connsiteY41" fmla="*/ 5426784 h 5641173"/>
              <a:gd name="connsiteX42" fmla="*/ 9742436 w 11243827"/>
              <a:gd name="connsiteY42" fmla="*/ 5454834 h 5641173"/>
              <a:gd name="connsiteX43" fmla="*/ 9713044 w 11243827"/>
              <a:gd name="connsiteY43" fmla="*/ 5456476 h 5641173"/>
              <a:gd name="connsiteX44" fmla="*/ 9691033 w 11243827"/>
              <a:gd name="connsiteY44" fmla="*/ 5455451 h 5641173"/>
              <a:gd name="connsiteX45" fmla="*/ 9638355 w 11243827"/>
              <a:gd name="connsiteY45" fmla="*/ 5464794 h 5641173"/>
              <a:gd name="connsiteX46" fmla="*/ 9552434 w 11243827"/>
              <a:gd name="connsiteY46" fmla="*/ 5485280 h 5641173"/>
              <a:gd name="connsiteX47" fmla="*/ 9533883 w 11243827"/>
              <a:gd name="connsiteY47" fmla="*/ 5488516 h 5641173"/>
              <a:gd name="connsiteX48" fmla="*/ 9516916 w 11243827"/>
              <a:gd name="connsiteY48" fmla="*/ 5486828 h 5641173"/>
              <a:gd name="connsiteX49" fmla="*/ 9512093 w 11243827"/>
              <a:gd name="connsiteY49" fmla="*/ 5482541 h 5641173"/>
              <a:gd name="connsiteX50" fmla="*/ 9501725 w 11243827"/>
              <a:gd name="connsiteY50" fmla="*/ 5483603 h 5641173"/>
              <a:gd name="connsiteX51" fmla="*/ 9498754 w 11243827"/>
              <a:gd name="connsiteY51" fmla="*/ 5482951 h 5641173"/>
              <a:gd name="connsiteX52" fmla="*/ 9481932 w 11243827"/>
              <a:gd name="connsiteY52" fmla="*/ 5480151 h 5641173"/>
              <a:gd name="connsiteX53" fmla="*/ 9451321 w 11243827"/>
              <a:gd name="connsiteY53" fmla="*/ 5497375 h 5641173"/>
              <a:gd name="connsiteX54" fmla="*/ 9409298 w 11243827"/>
              <a:gd name="connsiteY54" fmla="*/ 5499478 h 5641173"/>
              <a:gd name="connsiteX55" fmla="*/ 9303056 w 11243827"/>
              <a:gd name="connsiteY55" fmla="*/ 5519093 h 5641173"/>
              <a:gd name="connsiteX56" fmla="*/ 9229078 w 11243827"/>
              <a:gd name="connsiteY56" fmla="*/ 5524154 h 5641173"/>
              <a:gd name="connsiteX57" fmla="*/ 9165105 w 11243827"/>
              <a:gd name="connsiteY57" fmla="*/ 5532892 h 5641173"/>
              <a:gd name="connsiteX58" fmla="*/ 9077301 w 11243827"/>
              <a:gd name="connsiteY58" fmla="*/ 5580356 h 5641173"/>
              <a:gd name="connsiteX59" fmla="*/ 8960065 w 11243827"/>
              <a:gd name="connsiteY59" fmla="*/ 5597982 h 5641173"/>
              <a:gd name="connsiteX60" fmla="*/ 8953536 w 11243827"/>
              <a:gd name="connsiteY60" fmla="*/ 5606638 h 5641173"/>
              <a:gd name="connsiteX61" fmla="*/ 8943907 w 11243827"/>
              <a:gd name="connsiteY61" fmla="*/ 5612541 h 5641173"/>
              <a:gd name="connsiteX62" fmla="*/ 8942046 w 11243827"/>
              <a:gd name="connsiteY62" fmla="*/ 5612112 h 5641173"/>
              <a:gd name="connsiteX63" fmla="*/ 8928824 w 11243827"/>
              <a:gd name="connsiteY63" fmla="*/ 5615549 h 5641173"/>
              <a:gd name="connsiteX64" fmla="*/ 8927294 w 11243827"/>
              <a:gd name="connsiteY64" fmla="*/ 5618607 h 5641173"/>
              <a:gd name="connsiteX65" fmla="*/ 8918651 w 11243827"/>
              <a:gd name="connsiteY65" fmla="*/ 5621688 h 5641173"/>
              <a:gd name="connsiteX66" fmla="*/ 8902772 w 11243827"/>
              <a:gd name="connsiteY66" fmla="*/ 5629703 h 5641173"/>
              <a:gd name="connsiteX67" fmla="*/ 8898724 w 11243827"/>
              <a:gd name="connsiteY67" fmla="*/ 5629379 h 5641173"/>
              <a:gd name="connsiteX68" fmla="*/ 8873099 w 11243827"/>
              <a:gd name="connsiteY68" fmla="*/ 5638628 h 5641173"/>
              <a:gd name="connsiteX69" fmla="*/ 8872234 w 11243827"/>
              <a:gd name="connsiteY69" fmla="*/ 5637889 h 5641173"/>
              <a:gd name="connsiteX70" fmla="*/ 8862777 w 11243827"/>
              <a:gd name="connsiteY70" fmla="*/ 5636711 h 5641173"/>
              <a:gd name="connsiteX71" fmla="*/ 8845869 w 11243827"/>
              <a:gd name="connsiteY71" fmla="*/ 5636436 h 5641173"/>
              <a:gd name="connsiteX72" fmla="*/ 8800548 w 11243827"/>
              <a:gd name="connsiteY72" fmla="*/ 5625084 h 5641173"/>
              <a:gd name="connsiteX73" fmla="*/ 8773774 w 11243827"/>
              <a:gd name="connsiteY73" fmla="*/ 5634630 h 5641173"/>
              <a:gd name="connsiteX74" fmla="*/ 8698255 w 11243827"/>
              <a:gd name="connsiteY74" fmla="*/ 5636083 h 5641173"/>
              <a:gd name="connsiteX75" fmla="*/ 8619167 w 11243827"/>
              <a:gd name="connsiteY75" fmla="*/ 5619130 h 5641173"/>
              <a:gd name="connsiteX76" fmla="*/ 8539822 w 11243827"/>
              <a:gd name="connsiteY76" fmla="*/ 5616905 h 5641173"/>
              <a:gd name="connsiteX77" fmla="*/ 8511094 w 11243827"/>
              <a:gd name="connsiteY77" fmla="*/ 5617360 h 5641173"/>
              <a:gd name="connsiteX78" fmla="*/ 8459886 w 11243827"/>
              <a:gd name="connsiteY78" fmla="*/ 5612612 h 5641173"/>
              <a:gd name="connsiteX79" fmla="*/ 8436432 w 11243827"/>
              <a:gd name="connsiteY79" fmla="*/ 5606990 h 5641173"/>
              <a:gd name="connsiteX80" fmla="*/ 8435403 w 11243827"/>
              <a:gd name="connsiteY80" fmla="*/ 5607336 h 5641173"/>
              <a:gd name="connsiteX81" fmla="*/ 8433307 w 11243827"/>
              <a:gd name="connsiteY81" fmla="*/ 5604917 h 5641173"/>
              <a:gd name="connsiteX82" fmla="*/ 8428968 w 11243827"/>
              <a:gd name="connsiteY82" fmla="*/ 5603796 h 5641173"/>
              <a:gd name="connsiteX83" fmla="*/ 8417124 w 11243827"/>
              <a:gd name="connsiteY83" fmla="*/ 5604518 h 5641173"/>
              <a:gd name="connsiteX84" fmla="*/ 8412669 w 11243827"/>
              <a:gd name="connsiteY84" fmla="*/ 5605413 h 5641173"/>
              <a:gd name="connsiteX85" fmla="*/ 8406152 w 11243827"/>
              <a:gd name="connsiteY85" fmla="*/ 5605396 h 5641173"/>
              <a:gd name="connsiteX86" fmla="*/ 8405989 w 11243827"/>
              <a:gd name="connsiteY86" fmla="*/ 5605197 h 5641173"/>
              <a:gd name="connsiteX87" fmla="*/ 8399884 w 11243827"/>
              <a:gd name="connsiteY87" fmla="*/ 5605568 h 5641173"/>
              <a:gd name="connsiteX88" fmla="*/ 8370014 w 11243827"/>
              <a:gd name="connsiteY88" fmla="*/ 5609900 h 5641173"/>
              <a:gd name="connsiteX89" fmla="*/ 8330544 w 11243827"/>
              <a:gd name="connsiteY89" fmla="*/ 5590964 h 5641173"/>
              <a:gd name="connsiteX90" fmla="*/ 8314221 w 11243827"/>
              <a:gd name="connsiteY90" fmla="*/ 5587682 h 5641173"/>
              <a:gd name="connsiteX91" fmla="*/ 8305502 w 11243827"/>
              <a:gd name="connsiteY91" fmla="*/ 5584868 h 5641173"/>
              <a:gd name="connsiteX92" fmla="*/ 8304962 w 11243827"/>
              <a:gd name="connsiteY92" fmla="*/ 5584007 h 5641173"/>
              <a:gd name="connsiteX93" fmla="*/ 8276324 w 11243827"/>
              <a:gd name="connsiteY93" fmla="*/ 5588260 h 5641173"/>
              <a:gd name="connsiteX94" fmla="*/ 8272522 w 11243827"/>
              <a:gd name="connsiteY94" fmla="*/ 5587226 h 5641173"/>
              <a:gd name="connsiteX95" fmla="*/ 8253857 w 11243827"/>
              <a:gd name="connsiteY95" fmla="*/ 5592043 h 5641173"/>
              <a:gd name="connsiteX96" fmla="*/ 8244212 w 11243827"/>
              <a:gd name="connsiteY96" fmla="*/ 5593439 h 5641173"/>
              <a:gd name="connsiteX97" fmla="*/ 8241488 w 11243827"/>
              <a:gd name="connsiteY97" fmla="*/ 5596085 h 5641173"/>
              <a:gd name="connsiteX98" fmla="*/ 8227256 w 11243827"/>
              <a:gd name="connsiteY98" fmla="*/ 5597005 h 5641173"/>
              <a:gd name="connsiteX99" fmla="*/ 8225619 w 11243827"/>
              <a:gd name="connsiteY99" fmla="*/ 5596262 h 5641173"/>
              <a:gd name="connsiteX100" fmla="*/ 8213882 w 11243827"/>
              <a:gd name="connsiteY100" fmla="*/ 5600179 h 5641173"/>
              <a:gd name="connsiteX101" fmla="*/ 8204045 w 11243827"/>
              <a:gd name="connsiteY101" fmla="*/ 5607275 h 5641173"/>
              <a:gd name="connsiteX102" fmla="*/ 8082989 w 11243827"/>
              <a:gd name="connsiteY102" fmla="*/ 5603160 h 5641173"/>
              <a:gd name="connsiteX103" fmla="*/ 7976942 w 11243827"/>
              <a:gd name="connsiteY103" fmla="*/ 5598455 h 5641173"/>
              <a:gd name="connsiteX104" fmla="*/ 7950121 w 11243827"/>
              <a:gd name="connsiteY104" fmla="*/ 5590893 h 5641173"/>
              <a:gd name="connsiteX105" fmla="*/ 7727691 w 11243827"/>
              <a:gd name="connsiteY105" fmla="*/ 5621064 h 5641173"/>
              <a:gd name="connsiteX106" fmla="*/ 7685998 w 11243827"/>
              <a:gd name="connsiteY106" fmla="*/ 5615564 h 5641173"/>
              <a:gd name="connsiteX107" fmla="*/ 7649302 w 11243827"/>
              <a:gd name="connsiteY107" fmla="*/ 5626541 h 5641173"/>
              <a:gd name="connsiteX108" fmla="*/ 7634083 w 11243827"/>
              <a:gd name="connsiteY108" fmla="*/ 5620862 h 5641173"/>
              <a:gd name="connsiteX109" fmla="*/ 7631455 w 11243827"/>
              <a:gd name="connsiteY109" fmla="*/ 5619708 h 5641173"/>
              <a:gd name="connsiteX110" fmla="*/ 7620952 w 11243827"/>
              <a:gd name="connsiteY110" fmla="*/ 5618872 h 5641173"/>
              <a:gd name="connsiteX111" fmla="*/ 7617992 w 11243827"/>
              <a:gd name="connsiteY111" fmla="*/ 5613914 h 5641173"/>
              <a:gd name="connsiteX112" fmla="*/ 7602182 w 11243827"/>
              <a:gd name="connsiteY112" fmla="*/ 5609271 h 5641173"/>
              <a:gd name="connsiteX113" fmla="*/ 7582847 w 11243827"/>
              <a:gd name="connsiteY113" fmla="*/ 5609047 h 5641173"/>
              <a:gd name="connsiteX114" fmla="*/ 7514158 w 11243827"/>
              <a:gd name="connsiteY114" fmla="*/ 5607737 h 5641173"/>
              <a:gd name="connsiteX115" fmla="*/ 7502955 w 11243827"/>
              <a:gd name="connsiteY115" fmla="*/ 5610415 h 5641173"/>
              <a:gd name="connsiteX116" fmla="*/ 7466391 w 11243827"/>
              <a:gd name="connsiteY116" fmla="*/ 5605949 h 5641173"/>
              <a:gd name="connsiteX117" fmla="*/ 7433806 w 11243827"/>
              <a:gd name="connsiteY117" fmla="*/ 5604945 h 5641173"/>
              <a:gd name="connsiteX118" fmla="*/ 7412693 w 11243827"/>
              <a:gd name="connsiteY118" fmla="*/ 5607075 h 5641173"/>
              <a:gd name="connsiteX119" fmla="*/ 7407159 w 11243827"/>
              <a:gd name="connsiteY119" fmla="*/ 5605310 h 5641173"/>
              <a:gd name="connsiteX120" fmla="*/ 7385900 w 11243827"/>
              <a:gd name="connsiteY120" fmla="*/ 5604171 h 5641173"/>
              <a:gd name="connsiteX121" fmla="*/ 7375071 w 11243827"/>
              <a:gd name="connsiteY121" fmla="*/ 5606788 h 5641173"/>
              <a:gd name="connsiteX122" fmla="*/ 7364382 w 11243827"/>
              <a:gd name="connsiteY122" fmla="*/ 5600762 h 5641173"/>
              <a:gd name="connsiteX123" fmla="*/ 7361770 w 11243827"/>
              <a:gd name="connsiteY123" fmla="*/ 5596347 h 5641173"/>
              <a:gd name="connsiteX124" fmla="*/ 7346641 w 11243827"/>
              <a:gd name="connsiteY124" fmla="*/ 5598329 h 5641173"/>
              <a:gd name="connsiteX125" fmla="*/ 7334238 w 11243827"/>
              <a:gd name="connsiteY125" fmla="*/ 5594014 h 5641173"/>
              <a:gd name="connsiteX126" fmla="*/ 7323426 w 11243827"/>
              <a:gd name="connsiteY126" fmla="*/ 5596835 h 5641173"/>
              <a:gd name="connsiteX127" fmla="*/ 7318938 w 11243827"/>
              <a:gd name="connsiteY127" fmla="*/ 5596200 h 5641173"/>
              <a:gd name="connsiteX128" fmla="*/ 7307784 w 11243827"/>
              <a:gd name="connsiteY128" fmla="*/ 5594065 h 5641173"/>
              <a:gd name="connsiteX129" fmla="*/ 7288540 w 11243827"/>
              <a:gd name="connsiteY129" fmla="*/ 5589320 h 5641173"/>
              <a:gd name="connsiteX130" fmla="*/ 7282537 w 11243827"/>
              <a:gd name="connsiteY130" fmla="*/ 5588660 h 5641173"/>
              <a:gd name="connsiteX131" fmla="*/ 7269466 w 11243827"/>
              <a:gd name="connsiteY131" fmla="*/ 5581404 h 5641173"/>
              <a:gd name="connsiteX132" fmla="*/ 7244165 w 11243827"/>
              <a:gd name="connsiteY132" fmla="*/ 5575200 h 5641173"/>
              <a:gd name="connsiteX133" fmla="*/ 7199619 w 11243827"/>
              <a:gd name="connsiteY133" fmla="*/ 5553550 h 5641173"/>
              <a:gd name="connsiteX134" fmla="*/ 7173434 w 11243827"/>
              <a:gd name="connsiteY134" fmla="*/ 5543219 h 5641173"/>
              <a:gd name="connsiteX135" fmla="*/ 7155718 w 11243827"/>
              <a:gd name="connsiteY135" fmla="*/ 5533697 h 5641173"/>
              <a:gd name="connsiteX136" fmla="*/ 7103430 w 11243827"/>
              <a:gd name="connsiteY136" fmla="*/ 5520249 h 5641173"/>
              <a:gd name="connsiteX137" fmla="*/ 7013746 w 11243827"/>
              <a:gd name="connsiteY137" fmla="*/ 5502470 h 5641173"/>
              <a:gd name="connsiteX138" fmla="*/ 6995379 w 11243827"/>
              <a:gd name="connsiteY138" fmla="*/ 5497693 h 5641173"/>
              <a:gd name="connsiteX139" fmla="*/ 6982475 w 11243827"/>
              <a:gd name="connsiteY139" fmla="*/ 5489641 h 5641173"/>
              <a:gd name="connsiteX140" fmla="*/ 6981994 w 11243827"/>
              <a:gd name="connsiteY140" fmla="*/ 5484335 h 5641173"/>
              <a:gd name="connsiteX141" fmla="*/ 6972355 w 11243827"/>
              <a:gd name="connsiteY141" fmla="*/ 5481074 h 5641173"/>
              <a:gd name="connsiteX142" fmla="*/ 6970394 w 11243827"/>
              <a:gd name="connsiteY142" fmla="*/ 5479383 h 5641173"/>
              <a:gd name="connsiteX143" fmla="*/ 6958543 w 11243827"/>
              <a:gd name="connsiteY143" fmla="*/ 5470507 h 5641173"/>
              <a:gd name="connsiteX144" fmla="*/ 6918276 w 11243827"/>
              <a:gd name="connsiteY144" fmla="*/ 5472034 h 5641173"/>
              <a:gd name="connsiteX145" fmla="*/ 6881046 w 11243827"/>
              <a:gd name="connsiteY145" fmla="*/ 5457070 h 5641173"/>
              <a:gd name="connsiteX146" fmla="*/ 6752164 w 11243827"/>
              <a:gd name="connsiteY146" fmla="*/ 5425021 h 5641173"/>
              <a:gd name="connsiteX147" fmla="*/ 6724964 w 11243827"/>
              <a:gd name="connsiteY147" fmla="*/ 5414071 h 5641173"/>
              <a:gd name="connsiteX148" fmla="*/ 6683286 w 11243827"/>
              <a:gd name="connsiteY148" fmla="*/ 5432830 h 5641173"/>
              <a:gd name="connsiteX149" fmla="*/ 6644277 w 11243827"/>
              <a:gd name="connsiteY149" fmla="*/ 5429684 h 5641173"/>
              <a:gd name="connsiteX150" fmla="*/ 6532914 w 11243827"/>
              <a:gd name="connsiteY150" fmla="*/ 5431205 h 5641173"/>
              <a:gd name="connsiteX151" fmla="*/ 6307459 w 11243827"/>
              <a:gd name="connsiteY151" fmla="*/ 5467087 h 5641173"/>
              <a:gd name="connsiteX152" fmla="*/ 6196243 w 11243827"/>
              <a:gd name="connsiteY152" fmla="*/ 5515042 h 5641173"/>
              <a:gd name="connsiteX153" fmla="*/ 6099124 w 11243827"/>
              <a:gd name="connsiteY153" fmla="*/ 5516848 h 5641173"/>
              <a:gd name="connsiteX154" fmla="*/ 6016077 w 11243827"/>
              <a:gd name="connsiteY154" fmla="*/ 5528642 h 5641173"/>
              <a:gd name="connsiteX155" fmla="*/ 6004389 w 11243827"/>
              <a:gd name="connsiteY155" fmla="*/ 5531206 h 5641173"/>
              <a:gd name="connsiteX156" fmla="*/ 5933945 w 11243827"/>
              <a:gd name="connsiteY156" fmla="*/ 5538840 h 5641173"/>
              <a:gd name="connsiteX157" fmla="*/ 5883936 w 11243827"/>
              <a:gd name="connsiteY157" fmla="*/ 5553807 h 5641173"/>
              <a:gd name="connsiteX158" fmla="*/ 5798331 w 11243827"/>
              <a:gd name="connsiteY158" fmla="*/ 5564248 h 5641173"/>
              <a:gd name="connsiteX159" fmla="*/ 5712738 w 11243827"/>
              <a:gd name="connsiteY159" fmla="*/ 5573120 h 5641173"/>
              <a:gd name="connsiteX160" fmla="*/ 5681342 w 11243827"/>
              <a:gd name="connsiteY160" fmla="*/ 5575621 h 5641173"/>
              <a:gd name="connsiteX161" fmla="*/ 5627167 w 11243827"/>
              <a:gd name="connsiteY161" fmla="*/ 5583215 h 5641173"/>
              <a:gd name="connsiteX162" fmla="*/ 5591414 w 11243827"/>
              <a:gd name="connsiteY162" fmla="*/ 5587695 h 5641173"/>
              <a:gd name="connsiteX163" fmla="*/ 5583028 w 11243827"/>
              <a:gd name="connsiteY163" fmla="*/ 5580877 h 5641173"/>
              <a:gd name="connsiteX164" fmla="*/ 5549426 w 11243827"/>
              <a:gd name="connsiteY164" fmla="*/ 5582858 h 5641173"/>
              <a:gd name="connsiteX165" fmla="*/ 5519999 w 11243827"/>
              <a:gd name="connsiteY165" fmla="*/ 5592246 h 5641173"/>
              <a:gd name="connsiteX166" fmla="*/ 5480028 w 11243827"/>
              <a:gd name="connsiteY166" fmla="*/ 5597282 h 5641173"/>
              <a:gd name="connsiteX167" fmla="*/ 5456175 w 11243827"/>
              <a:gd name="connsiteY167" fmla="*/ 5600371 h 5641173"/>
              <a:gd name="connsiteX168" fmla="*/ 5388463 w 11243827"/>
              <a:gd name="connsiteY168" fmla="*/ 5602638 h 5641173"/>
              <a:gd name="connsiteX169" fmla="*/ 5265898 w 11243827"/>
              <a:gd name="connsiteY169" fmla="*/ 5591830 h 5641173"/>
              <a:gd name="connsiteX170" fmla="*/ 5231231 w 11243827"/>
              <a:gd name="connsiteY170" fmla="*/ 5592790 h 5641173"/>
              <a:gd name="connsiteX171" fmla="*/ 5226996 w 11243827"/>
              <a:gd name="connsiteY171" fmla="*/ 5595040 h 5641173"/>
              <a:gd name="connsiteX172" fmla="*/ 5175988 w 11243827"/>
              <a:gd name="connsiteY172" fmla="*/ 5588131 h 5641173"/>
              <a:gd name="connsiteX173" fmla="*/ 5107470 w 11243827"/>
              <a:gd name="connsiteY173" fmla="*/ 5594771 h 5641173"/>
              <a:gd name="connsiteX174" fmla="*/ 5027868 w 11243827"/>
              <a:gd name="connsiteY174" fmla="*/ 5605624 h 5641173"/>
              <a:gd name="connsiteX175" fmla="*/ 5007324 w 11243827"/>
              <a:gd name="connsiteY175" fmla="*/ 5609209 h 5641173"/>
              <a:gd name="connsiteX176" fmla="*/ 4952559 w 11243827"/>
              <a:gd name="connsiteY176" fmla="*/ 5611402 h 5641173"/>
              <a:gd name="connsiteX177" fmla="*/ 4826081 w 11243827"/>
              <a:gd name="connsiteY177" fmla="*/ 5616191 h 5641173"/>
              <a:gd name="connsiteX178" fmla="*/ 4823501 w 11243827"/>
              <a:gd name="connsiteY178" fmla="*/ 5619174 h 5641173"/>
              <a:gd name="connsiteX179" fmla="*/ 4813093 w 11243827"/>
              <a:gd name="connsiteY179" fmla="*/ 5620026 h 5641173"/>
              <a:gd name="connsiteX180" fmla="*/ 4810563 w 11243827"/>
              <a:gd name="connsiteY180" fmla="*/ 5620787 h 5641173"/>
              <a:gd name="connsiteX181" fmla="*/ 4795818 w 11243827"/>
              <a:gd name="connsiteY181" fmla="*/ 5624618 h 5641173"/>
              <a:gd name="connsiteX182" fmla="*/ 4758404 w 11243827"/>
              <a:gd name="connsiteY182" fmla="*/ 5619510 h 5641173"/>
              <a:gd name="connsiteX183" fmla="*/ 4717254 w 11243827"/>
              <a:gd name="connsiteY183" fmla="*/ 5624155 h 5641173"/>
              <a:gd name="connsiteX184" fmla="*/ 4591958 w 11243827"/>
              <a:gd name="connsiteY184" fmla="*/ 5624710 h 5641173"/>
              <a:gd name="connsiteX185" fmla="*/ 4476215 w 11243827"/>
              <a:gd name="connsiteY185" fmla="*/ 5628210 h 5641173"/>
              <a:gd name="connsiteX186" fmla="*/ 4425193 w 11243827"/>
              <a:gd name="connsiteY186" fmla="*/ 5627414 h 5641173"/>
              <a:gd name="connsiteX187" fmla="*/ 4383866 w 11243827"/>
              <a:gd name="connsiteY187" fmla="*/ 5626546 h 5641173"/>
              <a:gd name="connsiteX188" fmla="*/ 4385596 w 11243827"/>
              <a:gd name="connsiteY188" fmla="*/ 5634646 h 5641173"/>
              <a:gd name="connsiteX189" fmla="*/ 4360864 w 11243827"/>
              <a:gd name="connsiteY189" fmla="*/ 5641173 h 5641173"/>
              <a:gd name="connsiteX190" fmla="*/ 4328321 w 11243827"/>
              <a:gd name="connsiteY190" fmla="*/ 5626332 h 5641173"/>
              <a:gd name="connsiteX191" fmla="*/ 4309842 w 11243827"/>
              <a:gd name="connsiteY191" fmla="*/ 5626471 h 5641173"/>
              <a:gd name="connsiteX192" fmla="*/ 4277424 w 11243827"/>
              <a:gd name="connsiteY192" fmla="*/ 5631598 h 5641173"/>
              <a:gd name="connsiteX193" fmla="*/ 4266627 w 11243827"/>
              <a:gd name="connsiteY193" fmla="*/ 5633969 h 5641173"/>
              <a:gd name="connsiteX194" fmla="*/ 4185525 w 11243827"/>
              <a:gd name="connsiteY194" fmla="*/ 5617508 h 5641173"/>
              <a:gd name="connsiteX195" fmla="*/ 4177617 w 11243827"/>
              <a:gd name="connsiteY195" fmla="*/ 5610903 h 5641173"/>
              <a:gd name="connsiteX196" fmla="*/ 4136948 w 11243827"/>
              <a:gd name="connsiteY196" fmla="*/ 5608031 h 5641173"/>
              <a:gd name="connsiteX197" fmla="*/ 4132323 w 11243827"/>
              <a:gd name="connsiteY197" fmla="*/ 5609784 h 5641173"/>
              <a:gd name="connsiteX198" fmla="*/ 4098620 w 11243827"/>
              <a:gd name="connsiteY198" fmla="*/ 5599672 h 5641173"/>
              <a:gd name="connsiteX199" fmla="*/ 3963475 w 11243827"/>
              <a:gd name="connsiteY199" fmla="*/ 5581841 h 5641173"/>
              <a:gd name="connsiteX200" fmla="*/ 3703613 w 11243827"/>
              <a:gd name="connsiteY200" fmla="*/ 5572482 h 5641173"/>
              <a:gd name="connsiteX201" fmla="*/ 3432987 w 11243827"/>
              <a:gd name="connsiteY201" fmla="*/ 5545768 h 5641173"/>
              <a:gd name="connsiteX202" fmla="*/ 3176381 w 11243827"/>
              <a:gd name="connsiteY202" fmla="*/ 5556110 h 5641173"/>
              <a:gd name="connsiteX203" fmla="*/ 2710156 w 11243827"/>
              <a:gd name="connsiteY203" fmla="*/ 5527517 h 5641173"/>
              <a:gd name="connsiteX204" fmla="*/ 2550206 w 11243827"/>
              <a:gd name="connsiteY204" fmla="*/ 5524958 h 5641173"/>
              <a:gd name="connsiteX205" fmla="*/ 2443041 w 11243827"/>
              <a:gd name="connsiteY205" fmla="*/ 5523990 h 5641173"/>
              <a:gd name="connsiteX206" fmla="*/ 2435613 w 11243827"/>
              <a:gd name="connsiteY206" fmla="*/ 5526704 h 5641173"/>
              <a:gd name="connsiteX207" fmla="*/ 2405682 w 11243827"/>
              <a:gd name="connsiteY207" fmla="*/ 5528307 h 5641173"/>
              <a:gd name="connsiteX208" fmla="*/ 2397487 w 11243827"/>
              <a:gd name="connsiteY208" fmla="*/ 5540337 h 5641173"/>
              <a:gd name="connsiteX209" fmla="*/ 2297454 w 11243827"/>
              <a:gd name="connsiteY209" fmla="*/ 5550765 h 5641173"/>
              <a:gd name="connsiteX210" fmla="*/ 2056700 w 11243827"/>
              <a:gd name="connsiteY210" fmla="*/ 5555489 h 5641173"/>
              <a:gd name="connsiteX211" fmla="*/ 1878530 w 11243827"/>
              <a:gd name="connsiteY211" fmla="*/ 5535330 h 5641173"/>
              <a:gd name="connsiteX212" fmla="*/ 1859292 w 11243827"/>
              <a:gd name="connsiteY212" fmla="*/ 5535461 h 5641173"/>
              <a:gd name="connsiteX213" fmla="*/ 1835626 w 11243827"/>
              <a:gd name="connsiteY213" fmla="*/ 5533793 h 5641173"/>
              <a:gd name="connsiteX214" fmla="*/ 1798939 w 11243827"/>
              <a:gd name="connsiteY214" fmla="*/ 5540285 h 5641173"/>
              <a:gd name="connsiteX215" fmla="*/ 1779046 w 11243827"/>
              <a:gd name="connsiteY215" fmla="*/ 5549949 h 5641173"/>
              <a:gd name="connsiteX216" fmla="*/ 1772421 w 11243827"/>
              <a:gd name="connsiteY216" fmla="*/ 5549018 h 5641173"/>
              <a:gd name="connsiteX217" fmla="*/ 1772052 w 11243827"/>
              <a:gd name="connsiteY217" fmla="*/ 5545689 h 5641173"/>
              <a:gd name="connsiteX218" fmla="*/ 1711543 w 11243827"/>
              <a:gd name="connsiteY218" fmla="*/ 5534558 h 5641173"/>
              <a:gd name="connsiteX219" fmla="*/ 1631462 w 11243827"/>
              <a:gd name="connsiteY219" fmla="*/ 5491807 h 5641173"/>
              <a:gd name="connsiteX220" fmla="*/ 1538763 w 11243827"/>
              <a:gd name="connsiteY220" fmla="*/ 5482781 h 5641173"/>
              <a:gd name="connsiteX221" fmla="*/ 1501533 w 11243827"/>
              <a:gd name="connsiteY221" fmla="*/ 5467817 h 5641173"/>
              <a:gd name="connsiteX222" fmla="*/ 1461266 w 11243827"/>
              <a:gd name="connsiteY222" fmla="*/ 5469343 h 5641173"/>
              <a:gd name="connsiteX223" fmla="*/ 1449415 w 11243827"/>
              <a:gd name="connsiteY223" fmla="*/ 5460467 h 5641173"/>
              <a:gd name="connsiteX224" fmla="*/ 1447454 w 11243827"/>
              <a:gd name="connsiteY224" fmla="*/ 5458776 h 5641173"/>
              <a:gd name="connsiteX225" fmla="*/ 1437814 w 11243827"/>
              <a:gd name="connsiteY225" fmla="*/ 5455515 h 5641173"/>
              <a:gd name="connsiteX226" fmla="*/ 1437334 w 11243827"/>
              <a:gd name="connsiteY226" fmla="*/ 5450209 h 5641173"/>
              <a:gd name="connsiteX227" fmla="*/ 1424429 w 11243827"/>
              <a:gd name="connsiteY227" fmla="*/ 5442157 h 5641173"/>
              <a:gd name="connsiteX228" fmla="*/ 1406063 w 11243827"/>
              <a:gd name="connsiteY228" fmla="*/ 5437380 h 5641173"/>
              <a:gd name="connsiteX229" fmla="*/ 1316379 w 11243827"/>
              <a:gd name="connsiteY229" fmla="*/ 5419601 h 5641173"/>
              <a:gd name="connsiteX230" fmla="*/ 1264090 w 11243827"/>
              <a:gd name="connsiteY230" fmla="*/ 5406153 h 5641173"/>
              <a:gd name="connsiteX231" fmla="*/ 1246374 w 11243827"/>
              <a:gd name="connsiteY231" fmla="*/ 5396631 h 5641173"/>
              <a:gd name="connsiteX232" fmla="*/ 1220190 w 11243827"/>
              <a:gd name="connsiteY232" fmla="*/ 5386301 h 5641173"/>
              <a:gd name="connsiteX233" fmla="*/ 1175643 w 11243827"/>
              <a:gd name="connsiteY233" fmla="*/ 5364651 h 5641173"/>
              <a:gd name="connsiteX234" fmla="*/ 1150342 w 11243827"/>
              <a:gd name="connsiteY234" fmla="*/ 5358447 h 5641173"/>
              <a:gd name="connsiteX235" fmla="*/ 1112024 w 11243827"/>
              <a:gd name="connsiteY235" fmla="*/ 5345786 h 5641173"/>
              <a:gd name="connsiteX236" fmla="*/ 1100870 w 11243827"/>
              <a:gd name="connsiteY236" fmla="*/ 5343651 h 5641173"/>
              <a:gd name="connsiteX237" fmla="*/ 1096383 w 11243827"/>
              <a:gd name="connsiteY237" fmla="*/ 5343015 h 5641173"/>
              <a:gd name="connsiteX238" fmla="*/ 1058039 w 11243827"/>
              <a:gd name="connsiteY238" fmla="*/ 5343504 h 5641173"/>
              <a:gd name="connsiteX239" fmla="*/ 1055426 w 11243827"/>
              <a:gd name="connsiteY239" fmla="*/ 5339088 h 5641173"/>
              <a:gd name="connsiteX240" fmla="*/ 1044738 w 11243827"/>
              <a:gd name="connsiteY240" fmla="*/ 5333063 h 5641173"/>
              <a:gd name="connsiteX241" fmla="*/ 1033909 w 11243827"/>
              <a:gd name="connsiteY241" fmla="*/ 5335680 h 5641173"/>
              <a:gd name="connsiteX242" fmla="*/ 1012649 w 11243827"/>
              <a:gd name="connsiteY242" fmla="*/ 5334541 h 5641173"/>
              <a:gd name="connsiteX243" fmla="*/ 1007115 w 11243827"/>
              <a:gd name="connsiteY243" fmla="*/ 5332775 h 5641173"/>
              <a:gd name="connsiteX244" fmla="*/ 987447 w 11243827"/>
              <a:gd name="connsiteY244" fmla="*/ 5346462 h 5641173"/>
              <a:gd name="connsiteX245" fmla="*/ 953418 w 11243827"/>
              <a:gd name="connsiteY245" fmla="*/ 5333901 h 5641173"/>
              <a:gd name="connsiteX246" fmla="*/ 916854 w 11243827"/>
              <a:gd name="connsiteY246" fmla="*/ 5329435 h 5641173"/>
              <a:gd name="connsiteX247" fmla="*/ 905651 w 11243827"/>
              <a:gd name="connsiteY247" fmla="*/ 5332114 h 5641173"/>
              <a:gd name="connsiteX248" fmla="*/ 838405 w 11243827"/>
              <a:gd name="connsiteY248" fmla="*/ 5339470 h 5641173"/>
              <a:gd name="connsiteX249" fmla="*/ 817627 w 11243827"/>
              <a:gd name="connsiteY249" fmla="*/ 5330580 h 5641173"/>
              <a:gd name="connsiteX250" fmla="*/ 801817 w 11243827"/>
              <a:gd name="connsiteY250" fmla="*/ 5325937 h 5641173"/>
              <a:gd name="connsiteX251" fmla="*/ 798857 w 11243827"/>
              <a:gd name="connsiteY251" fmla="*/ 5320979 h 5641173"/>
              <a:gd name="connsiteX252" fmla="*/ 788354 w 11243827"/>
              <a:gd name="connsiteY252" fmla="*/ 5320143 h 5641173"/>
              <a:gd name="connsiteX253" fmla="*/ 785726 w 11243827"/>
              <a:gd name="connsiteY253" fmla="*/ 5318989 h 5641173"/>
              <a:gd name="connsiteX254" fmla="*/ 770507 w 11243827"/>
              <a:gd name="connsiteY254" fmla="*/ 5313309 h 5641173"/>
              <a:gd name="connsiteX255" fmla="*/ 733810 w 11243827"/>
              <a:gd name="connsiteY255" fmla="*/ 5324286 h 5641173"/>
              <a:gd name="connsiteX256" fmla="*/ 692117 w 11243827"/>
              <a:gd name="connsiteY256" fmla="*/ 5318786 h 5641173"/>
              <a:gd name="connsiteX257" fmla="*/ 574943 w 11243827"/>
              <a:gd name="connsiteY257" fmla="*/ 5327578 h 5641173"/>
              <a:gd name="connsiteX258" fmla="*/ 441302 w 11243827"/>
              <a:gd name="connsiteY258" fmla="*/ 5307062 h 5641173"/>
              <a:gd name="connsiteX259" fmla="*/ 336819 w 11243827"/>
              <a:gd name="connsiteY259" fmla="*/ 5336690 h 5641173"/>
              <a:gd name="connsiteX260" fmla="*/ 270932 w 11243827"/>
              <a:gd name="connsiteY260" fmla="*/ 5345451 h 5641173"/>
              <a:gd name="connsiteX261" fmla="*/ 194189 w 11243827"/>
              <a:gd name="connsiteY261" fmla="*/ 5343588 h 5641173"/>
              <a:gd name="connsiteX262" fmla="*/ 192552 w 11243827"/>
              <a:gd name="connsiteY262" fmla="*/ 5342845 h 5641173"/>
              <a:gd name="connsiteX263" fmla="*/ 178320 w 11243827"/>
              <a:gd name="connsiteY263" fmla="*/ 5343766 h 5641173"/>
              <a:gd name="connsiteX264" fmla="*/ 175596 w 11243827"/>
              <a:gd name="connsiteY264" fmla="*/ 5346411 h 5641173"/>
              <a:gd name="connsiteX265" fmla="*/ 147287 w 11243827"/>
              <a:gd name="connsiteY265" fmla="*/ 5352625 h 5641173"/>
              <a:gd name="connsiteX266" fmla="*/ 114847 w 11243827"/>
              <a:gd name="connsiteY266" fmla="*/ 5355844 h 5641173"/>
              <a:gd name="connsiteX267" fmla="*/ 114306 w 11243827"/>
              <a:gd name="connsiteY267" fmla="*/ 5354983 h 5641173"/>
              <a:gd name="connsiteX268" fmla="*/ 89264 w 11243827"/>
              <a:gd name="connsiteY268" fmla="*/ 5348886 h 5641173"/>
              <a:gd name="connsiteX269" fmla="*/ 49794 w 11243827"/>
              <a:gd name="connsiteY269" fmla="*/ 5329950 h 5641173"/>
              <a:gd name="connsiteX270" fmla="*/ 19924 w 11243827"/>
              <a:gd name="connsiteY270" fmla="*/ 5334282 h 5641173"/>
              <a:gd name="connsiteX271" fmla="*/ 13819 w 11243827"/>
              <a:gd name="connsiteY271" fmla="*/ 5334653 h 5641173"/>
              <a:gd name="connsiteX272" fmla="*/ 13657 w 11243827"/>
              <a:gd name="connsiteY272" fmla="*/ 5334455 h 5641173"/>
              <a:gd name="connsiteX273" fmla="*/ 7139 w 11243827"/>
              <a:gd name="connsiteY273" fmla="*/ 5334438 h 5641173"/>
              <a:gd name="connsiteX274" fmla="*/ 2684 w 11243827"/>
              <a:gd name="connsiteY274" fmla="*/ 5335333 h 5641173"/>
              <a:gd name="connsiteX275" fmla="*/ 0 w 11243827"/>
              <a:gd name="connsiteY275" fmla="*/ 5335496 h 5641173"/>
              <a:gd name="connsiteX276" fmla="*/ 0 w 11243827"/>
              <a:gd name="connsiteY276" fmla="*/ 10592 h 5641173"/>
              <a:gd name="connsiteX277" fmla="*/ 11243827 w 11243827"/>
              <a:gd name="connsiteY277" fmla="*/ 0 h 564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Lst>
            <a:rect l="l" t="t" r="r" b="b"/>
            <a:pathLst>
              <a:path w="11243827" h="5641173">
                <a:moveTo>
                  <a:pt x="11243827" y="0"/>
                </a:moveTo>
                <a:lnTo>
                  <a:pt x="11243827" y="5209610"/>
                </a:lnTo>
                <a:lnTo>
                  <a:pt x="11240675" y="5210442"/>
                </a:lnTo>
                <a:cubicBezTo>
                  <a:pt x="11212687" y="5216721"/>
                  <a:pt x="11197241" y="5217028"/>
                  <a:pt x="11179959" y="5221199"/>
                </a:cubicBezTo>
                <a:cubicBezTo>
                  <a:pt x="11151979" y="5230882"/>
                  <a:pt x="11122378" y="5252850"/>
                  <a:pt x="11105493" y="5259905"/>
                </a:cubicBezTo>
                <a:lnTo>
                  <a:pt x="11078640" y="5263531"/>
                </a:lnTo>
                <a:lnTo>
                  <a:pt x="11079616" y="5270380"/>
                </a:lnTo>
                <a:lnTo>
                  <a:pt x="11069641" y="5270884"/>
                </a:lnTo>
                <a:lnTo>
                  <a:pt x="11047377" y="5271051"/>
                </a:lnTo>
                <a:cubicBezTo>
                  <a:pt x="11033483" y="5272087"/>
                  <a:pt x="10994850" y="5270445"/>
                  <a:pt x="10980705" y="5272951"/>
                </a:cubicBezTo>
                <a:cubicBezTo>
                  <a:pt x="10976625" y="5280257"/>
                  <a:pt x="10970327" y="5284239"/>
                  <a:pt x="10962514" y="5286084"/>
                </a:cubicBezTo>
                <a:lnTo>
                  <a:pt x="10945307" y="5286290"/>
                </a:lnTo>
                <a:lnTo>
                  <a:pt x="10845516" y="5303894"/>
                </a:lnTo>
                <a:lnTo>
                  <a:pt x="10831795" y="5305210"/>
                </a:lnTo>
                <a:lnTo>
                  <a:pt x="10824365" y="5311111"/>
                </a:lnTo>
                <a:cubicBezTo>
                  <a:pt x="10818692" y="5312290"/>
                  <a:pt x="10802397" y="5311529"/>
                  <a:pt x="10797756" y="5312285"/>
                </a:cubicBezTo>
                <a:lnTo>
                  <a:pt x="10796525" y="5315645"/>
                </a:lnTo>
                <a:cubicBezTo>
                  <a:pt x="10781742" y="5321013"/>
                  <a:pt x="10726138" y="5338890"/>
                  <a:pt x="10709063" y="5344492"/>
                </a:cubicBezTo>
                <a:cubicBezTo>
                  <a:pt x="10705652" y="5339328"/>
                  <a:pt x="10698014" y="5347484"/>
                  <a:pt x="10694078" y="5349258"/>
                </a:cubicBezTo>
                <a:cubicBezTo>
                  <a:pt x="10693469" y="5345779"/>
                  <a:pt x="10683941" y="5344718"/>
                  <a:pt x="10681131" y="5347812"/>
                </a:cubicBezTo>
                <a:cubicBezTo>
                  <a:pt x="10614153" y="5364782"/>
                  <a:pt x="10647679" y="5329716"/>
                  <a:pt x="10609448" y="5351931"/>
                </a:cubicBezTo>
                <a:cubicBezTo>
                  <a:pt x="10602685" y="5353403"/>
                  <a:pt x="10597204" y="5352000"/>
                  <a:pt x="10592397" y="5349402"/>
                </a:cubicBezTo>
                <a:lnTo>
                  <a:pt x="10585227" y="5344063"/>
                </a:lnTo>
                <a:lnTo>
                  <a:pt x="10557472" y="5354151"/>
                </a:lnTo>
                <a:cubicBezTo>
                  <a:pt x="10543800" y="5357667"/>
                  <a:pt x="10529411" y="5359999"/>
                  <a:pt x="10514646" y="5361064"/>
                </a:cubicBezTo>
                <a:cubicBezTo>
                  <a:pt x="10511333" y="5353956"/>
                  <a:pt x="10499744" y="5364054"/>
                  <a:pt x="10494292" y="5366054"/>
                </a:cubicBezTo>
                <a:cubicBezTo>
                  <a:pt x="10494236" y="5361412"/>
                  <a:pt x="10482156" y="5359187"/>
                  <a:pt x="10477869" y="5363025"/>
                </a:cubicBezTo>
                <a:cubicBezTo>
                  <a:pt x="10387782" y="5379617"/>
                  <a:pt x="10438473" y="5336257"/>
                  <a:pt x="10384411" y="5362257"/>
                </a:cubicBezTo>
                <a:cubicBezTo>
                  <a:pt x="10375368" y="5363613"/>
                  <a:pt x="10368582" y="5361287"/>
                  <a:pt x="10362921" y="5357444"/>
                </a:cubicBezTo>
                <a:lnTo>
                  <a:pt x="10352736" y="5347851"/>
                </a:lnTo>
                <a:lnTo>
                  <a:pt x="10344754" y="5351272"/>
                </a:lnTo>
                <a:cubicBezTo>
                  <a:pt x="10314632" y="5351540"/>
                  <a:pt x="10305751" y="5341709"/>
                  <a:pt x="10288226" y="5351613"/>
                </a:cubicBezTo>
                <a:cubicBezTo>
                  <a:pt x="10262327" y="5331026"/>
                  <a:pt x="10271048" y="5349560"/>
                  <a:pt x="10251350" y="5352711"/>
                </a:cubicBezTo>
                <a:cubicBezTo>
                  <a:pt x="10235810" y="5356816"/>
                  <a:pt x="10264339" y="5364714"/>
                  <a:pt x="10249108" y="5365881"/>
                </a:cubicBezTo>
                <a:cubicBezTo>
                  <a:pt x="10232632" y="5360566"/>
                  <a:pt x="10233406" y="5377073"/>
                  <a:pt x="10216272" y="5370573"/>
                </a:cubicBezTo>
                <a:cubicBezTo>
                  <a:pt x="10220434" y="5358137"/>
                  <a:pt x="10182459" y="5372984"/>
                  <a:pt x="10181278" y="5362119"/>
                </a:cubicBezTo>
                <a:cubicBezTo>
                  <a:pt x="10166724" y="5377655"/>
                  <a:pt x="10159412" y="5358516"/>
                  <a:pt x="10140033" y="5363304"/>
                </a:cubicBezTo>
                <a:cubicBezTo>
                  <a:pt x="10130907" y="5369181"/>
                  <a:pt x="10124323" y="5370190"/>
                  <a:pt x="10115353" y="5363869"/>
                </a:cubicBezTo>
                <a:cubicBezTo>
                  <a:pt x="10073314" y="5392482"/>
                  <a:pt x="10089920" y="5365150"/>
                  <a:pt x="10050578" y="5376153"/>
                </a:cubicBezTo>
                <a:cubicBezTo>
                  <a:pt x="10016683" y="5387725"/>
                  <a:pt x="9978260" y="5395233"/>
                  <a:pt x="9945478" y="5422859"/>
                </a:cubicBezTo>
                <a:cubicBezTo>
                  <a:pt x="9939461" y="5430686"/>
                  <a:pt x="9924686" y="5433649"/>
                  <a:pt x="9912481" y="5429477"/>
                </a:cubicBezTo>
                <a:cubicBezTo>
                  <a:pt x="9910384" y="5428759"/>
                  <a:pt x="9908438" y="5427851"/>
                  <a:pt x="9906713" y="5426784"/>
                </a:cubicBezTo>
                <a:cubicBezTo>
                  <a:pt x="9878372" y="5431011"/>
                  <a:pt x="9774714" y="5449885"/>
                  <a:pt x="9742436" y="5454834"/>
                </a:cubicBezTo>
                <a:cubicBezTo>
                  <a:pt x="9739822" y="5444779"/>
                  <a:pt x="9723500" y="5462923"/>
                  <a:pt x="9713044" y="5456476"/>
                </a:cubicBezTo>
                <a:cubicBezTo>
                  <a:pt x="9705555" y="5450821"/>
                  <a:pt x="9698855" y="5455006"/>
                  <a:pt x="9691033" y="5455451"/>
                </a:cubicBezTo>
                <a:cubicBezTo>
                  <a:pt x="9680728" y="5451004"/>
                  <a:pt x="9647117" y="5459035"/>
                  <a:pt x="9638355" y="5464794"/>
                </a:cubicBezTo>
                <a:cubicBezTo>
                  <a:pt x="9617415" y="5484808"/>
                  <a:pt x="9569832" y="5469945"/>
                  <a:pt x="9552434" y="5485280"/>
                </a:cubicBezTo>
                <a:cubicBezTo>
                  <a:pt x="9546122" y="5487529"/>
                  <a:pt x="9539945" y="5488440"/>
                  <a:pt x="9533883" y="5488516"/>
                </a:cubicBezTo>
                <a:lnTo>
                  <a:pt x="9516916" y="5486828"/>
                </a:lnTo>
                <a:lnTo>
                  <a:pt x="9512093" y="5482541"/>
                </a:lnTo>
                <a:lnTo>
                  <a:pt x="9501725" y="5483603"/>
                </a:lnTo>
                <a:lnTo>
                  <a:pt x="9498754" y="5482951"/>
                </a:lnTo>
                <a:cubicBezTo>
                  <a:pt x="9493078" y="5481686"/>
                  <a:pt x="9487476" y="5480586"/>
                  <a:pt x="9481932" y="5480151"/>
                </a:cubicBezTo>
                <a:cubicBezTo>
                  <a:pt x="9489223" y="5501646"/>
                  <a:pt x="9435971" y="5479991"/>
                  <a:pt x="9451321" y="5497375"/>
                </a:cubicBezTo>
                <a:cubicBezTo>
                  <a:pt x="9422124" y="5498722"/>
                  <a:pt x="9444395" y="5514914"/>
                  <a:pt x="9409298" y="5499478"/>
                </a:cubicBezTo>
                <a:cubicBezTo>
                  <a:pt x="9363968" y="5517055"/>
                  <a:pt x="9350073" y="5507226"/>
                  <a:pt x="9303056" y="5519093"/>
                </a:cubicBezTo>
                <a:cubicBezTo>
                  <a:pt x="9272929" y="5515489"/>
                  <a:pt x="9242312" y="5519100"/>
                  <a:pt x="9229078" y="5524154"/>
                </a:cubicBezTo>
                <a:cubicBezTo>
                  <a:pt x="9244549" y="5484199"/>
                  <a:pt x="9198133" y="5512463"/>
                  <a:pt x="9165105" y="5532892"/>
                </a:cubicBezTo>
                <a:cubicBezTo>
                  <a:pt x="9128348" y="5546691"/>
                  <a:pt x="9105217" y="5601124"/>
                  <a:pt x="9077301" y="5580356"/>
                </a:cubicBezTo>
                <a:cubicBezTo>
                  <a:pt x="9034770" y="5585424"/>
                  <a:pt x="9004654" y="5606346"/>
                  <a:pt x="8960065" y="5597982"/>
                </a:cubicBezTo>
                <a:cubicBezTo>
                  <a:pt x="8958681" y="5601368"/>
                  <a:pt x="8956414" y="5604204"/>
                  <a:pt x="8953536" y="5606638"/>
                </a:cubicBezTo>
                <a:lnTo>
                  <a:pt x="8943907" y="5612541"/>
                </a:lnTo>
                <a:lnTo>
                  <a:pt x="8942046" y="5612112"/>
                </a:lnTo>
                <a:cubicBezTo>
                  <a:pt x="8934733" y="5612036"/>
                  <a:pt x="8930989" y="5613463"/>
                  <a:pt x="8928824" y="5615549"/>
                </a:cubicBezTo>
                <a:lnTo>
                  <a:pt x="8927294" y="5618607"/>
                </a:lnTo>
                <a:lnTo>
                  <a:pt x="8918651" y="5621688"/>
                </a:lnTo>
                <a:lnTo>
                  <a:pt x="8902772" y="5629703"/>
                </a:lnTo>
                <a:lnTo>
                  <a:pt x="8898724" y="5629379"/>
                </a:lnTo>
                <a:lnTo>
                  <a:pt x="8873099" y="5638628"/>
                </a:lnTo>
                <a:lnTo>
                  <a:pt x="8872234" y="5637889"/>
                </a:lnTo>
                <a:cubicBezTo>
                  <a:pt x="8869712" y="5636443"/>
                  <a:pt x="8866744" y="5635774"/>
                  <a:pt x="8862777" y="5636711"/>
                </a:cubicBezTo>
                <a:cubicBezTo>
                  <a:pt x="8861373" y="5622581"/>
                  <a:pt x="8857449" y="5632426"/>
                  <a:pt x="8845869" y="5636436"/>
                </a:cubicBezTo>
                <a:cubicBezTo>
                  <a:pt x="8841103" y="5615386"/>
                  <a:pt x="8812729" y="5634444"/>
                  <a:pt x="8800548" y="5625084"/>
                </a:cubicBezTo>
                <a:cubicBezTo>
                  <a:pt x="8792146" y="5628504"/>
                  <a:pt x="8783174" y="5631737"/>
                  <a:pt x="8773774" y="5634630"/>
                </a:cubicBezTo>
                <a:lnTo>
                  <a:pt x="8698255" y="5636083"/>
                </a:lnTo>
                <a:lnTo>
                  <a:pt x="8619167" y="5619130"/>
                </a:lnTo>
                <a:cubicBezTo>
                  <a:pt x="8589913" y="5618762"/>
                  <a:pt x="8564581" y="5612466"/>
                  <a:pt x="8539822" y="5616905"/>
                </a:cubicBezTo>
                <a:cubicBezTo>
                  <a:pt x="8529764" y="5612008"/>
                  <a:pt x="8520285" y="5610031"/>
                  <a:pt x="8511094" y="5617360"/>
                </a:cubicBezTo>
                <a:cubicBezTo>
                  <a:pt x="8483794" y="5614914"/>
                  <a:pt x="8477184" y="5604447"/>
                  <a:pt x="8459886" y="5612612"/>
                </a:cubicBezTo>
                <a:cubicBezTo>
                  <a:pt x="8444548" y="5595681"/>
                  <a:pt x="8443640" y="5602142"/>
                  <a:pt x="8436432" y="5606990"/>
                </a:cubicBezTo>
                <a:lnTo>
                  <a:pt x="8435403" y="5607336"/>
                </a:lnTo>
                <a:lnTo>
                  <a:pt x="8433307" y="5604917"/>
                </a:lnTo>
                <a:lnTo>
                  <a:pt x="8428968" y="5603796"/>
                </a:lnTo>
                <a:lnTo>
                  <a:pt x="8417124" y="5604518"/>
                </a:lnTo>
                <a:lnTo>
                  <a:pt x="8412669" y="5605413"/>
                </a:lnTo>
                <a:cubicBezTo>
                  <a:pt x="8409601" y="5605797"/>
                  <a:pt x="8407563" y="5605754"/>
                  <a:pt x="8406152" y="5605396"/>
                </a:cubicBezTo>
                <a:lnTo>
                  <a:pt x="8405989" y="5605197"/>
                </a:lnTo>
                <a:lnTo>
                  <a:pt x="8399884" y="5605568"/>
                </a:lnTo>
                <a:cubicBezTo>
                  <a:pt x="8389582" y="5606652"/>
                  <a:pt x="8379557" y="5608135"/>
                  <a:pt x="8370014" y="5609900"/>
                </a:cubicBezTo>
                <a:cubicBezTo>
                  <a:pt x="8361945" y="5598787"/>
                  <a:pt x="8326685" y="5611914"/>
                  <a:pt x="8330544" y="5590964"/>
                </a:cubicBezTo>
                <a:cubicBezTo>
                  <a:pt x="8317672" y="5592723"/>
                  <a:pt x="8309886" y="5601422"/>
                  <a:pt x="8314221" y="5587682"/>
                </a:cubicBezTo>
                <a:cubicBezTo>
                  <a:pt x="8309983" y="5587866"/>
                  <a:pt x="8307372" y="5586698"/>
                  <a:pt x="8305502" y="5584868"/>
                </a:cubicBezTo>
                <a:lnTo>
                  <a:pt x="8304962" y="5584007"/>
                </a:lnTo>
                <a:lnTo>
                  <a:pt x="8276324" y="5588260"/>
                </a:lnTo>
                <a:lnTo>
                  <a:pt x="8272522" y="5587226"/>
                </a:lnTo>
                <a:lnTo>
                  <a:pt x="8253857" y="5592043"/>
                </a:lnTo>
                <a:lnTo>
                  <a:pt x="8244212" y="5593439"/>
                </a:lnTo>
                <a:lnTo>
                  <a:pt x="8241488" y="5596085"/>
                </a:lnTo>
                <a:cubicBezTo>
                  <a:pt x="8238546" y="5597691"/>
                  <a:pt x="8234330" y="5598384"/>
                  <a:pt x="8227256" y="5597005"/>
                </a:cubicBezTo>
                <a:lnTo>
                  <a:pt x="8225619" y="5596262"/>
                </a:lnTo>
                <a:lnTo>
                  <a:pt x="8213882" y="5600179"/>
                </a:lnTo>
                <a:cubicBezTo>
                  <a:pt x="8210102" y="5601988"/>
                  <a:pt x="8206755" y="5604291"/>
                  <a:pt x="8204045" y="5607275"/>
                </a:cubicBezTo>
                <a:cubicBezTo>
                  <a:pt x="8164079" y="5591326"/>
                  <a:pt x="8126369" y="5605919"/>
                  <a:pt x="8082989" y="5603160"/>
                </a:cubicBezTo>
                <a:cubicBezTo>
                  <a:pt x="8034449" y="5606898"/>
                  <a:pt x="8008954" y="5596936"/>
                  <a:pt x="7976942" y="5598455"/>
                </a:cubicBezTo>
                <a:cubicBezTo>
                  <a:pt x="7962042" y="5600916"/>
                  <a:pt x="7941729" y="5599827"/>
                  <a:pt x="7950121" y="5590893"/>
                </a:cubicBezTo>
                <a:cubicBezTo>
                  <a:pt x="7904855" y="5610014"/>
                  <a:pt x="7778840" y="5612380"/>
                  <a:pt x="7727691" y="5621064"/>
                </a:cubicBezTo>
                <a:cubicBezTo>
                  <a:pt x="7699805" y="5600056"/>
                  <a:pt x="7714922" y="5619495"/>
                  <a:pt x="7685998" y="5615564"/>
                </a:cubicBezTo>
                <a:cubicBezTo>
                  <a:pt x="7693909" y="5634905"/>
                  <a:pt x="7650884" y="5604714"/>
                  <a:pt x="7649302" y="5626541"/>
                </a:cubicBezTo>
                <a:cubicBezTo>
                  <a:pt x="7644089" y="5625134"/>
                  <a:pt x="7639087" y="5623084"/>
                  <a:pt x="7634083" y="5620862"/>
                </a:cubicBezTo>
                <a:lnTo>
                  <a:pt x="7631455" y="5619708"/>
                </a:lnTo>
                <a:lnTo>
                  <a:pt x="7620952" y="5618872"/>
                </a:lnTo>
                <a:lnTo>
                  <a:pt x="7617992" y="5613914"/>
                </a:lnTo>
                <a:lnTo>
                  <a:pt x="7602182" y="5609271"/>
                </a:lnTo>
                <a:cubicBezTo>
                  <a:pt x="7596260" y="5608262"/>
                  <a:pt x="7589888" y="5608028"/>
                  <a:pt x="7582847" y="5609047"/>
                </a:cubicBezTo>
                <a:cubicBezTo>
                  <a:pt x="7565525" y="5617697"/>
                  <a:pt x="7538553" y="5607096"/>
                  <a:pt x="7514158" y="5607737"/>
                </a:cubicBezTo>
                <a:lnTo>
                  <a:pt x="7502955" y="5610415"/>
                </a:lnTo>
                <a:lnTo>
                  <a:pt x="7466391" y="5605949"/>
                </a:lnTo>
                <a:cubicBezTo>
                  <a:pt x="7455982" y="5605083"/>
                  <a:pt x="7445179" y="5604628"/>
                  <a:pt x="7433806" y="5604945"/>
                </a:cubicBezTo>
                <a:lnTo>
                  <a:pt x="7412693" y="5607075"/>
                </a:lnTo>
                <a:lnTo>
                  <a:pt x="7407159" y="5605310"/>
                </a:lnTo>
                <a:cubicBezTo>
                  <a:pt x="7397520" y="5605506"/>
                  <a:pt x="7384763" y="5611721"/>
                  <a:pt x="7385900" y="5604171"/>
                </a:cubicBezTo>
                <a:lnTo>
                  <a:pt x="7375071" y="5606788"/>
                </a:lnTo>
                <a:lnTo>
                  <a:pt x="7364382" y="5600762"/>
                </a:lnTo>
                <a:cubicBezTo>
                  <a:pt x="7363212" y="5599363"/>
                  <a:pt x="7362331" y="5597874"/>
                  <a:pt x="7361770" y="5596347"/>
                </a:cubicBezTo>
                <a:lnTo>
                  <a:pt x="7346641" y="5598329"/>
                </a:lnTo>
                <a:lnTo>
                  <a:pt x="7334238" y="5594014"/>
                </a:lnTo>
                <a:lnTo>
                  <a:pt x="7323426" y="5596835"/>
                </a:lnTo>
                <a:lnTo>
                  <a:pt x="7318938" y="5596200"/>
                </a:lnTo>
                <a:lnTo>
                  <a:pt x="7307784" y="5594065"/>
                </a:lnTo>
                <a:cubicBezTo>
                  <a:pt x="7302066" y="5592568"/>
                  <a:pt x="7295667" y="5590765"/>
                  <a:pt x="7288540" y="5589320"/>
                </a:cubicBezTo>
                <a:lnTo>
                  <a:pt x="7282537" y="5588660"/>
                </a:lnTo>
                <a:lnTo>
                  <a:pt x="7269466" y="5581404"/>
                </a:lnTo>
                <a:cubicBezTo>
                  <a:pt x="7259956" y="5575919"/>
                  <a:pt x="7252471" y="5572223"/>
                  <a:pt x="7244165" y="5575200"/>
                </a:cubicBezTo>
                <a:cubicBezTo>
                  <a:pt x="7230005" y="5568113"/>
                  <a:pt x="7220114" y="5548251"/>
                  <a:pt x="7199619" y="5553550"/>
                </a:cubicBezTo>
                <a:cubicBezTo>
                  <a:pt x="7205839" y="5544552"/>
                  <a:pt x="7176858" y="5552461"/>
                  <a:pt x="7173434" y="5543219"/>
                </a:cubicBezTo>
                <a:cubicBezTo>
                  <a:pt x="7171853" y="5535776"/>
                  <a:pt x="7162694" y="5536440"/>
                  <a:pt x="7155718" y="5533697"/>
                </a:cubicBezTo>
                <a:cubicBezTo>
                  <a:pt x="7150747" y="5526096"/>
                  <a:pt x="7115649" y="5519155"/>
                  <a:pt x="7103430" y="5520249"/>
                </a:cubicBezTo>
                <a:cubicBezTo>
                  <a:pt x="7068988" y="5527813"/>
                  <a:pt x="7041283" y="5497211"/>
                  <a:pt x="7013746" y="5502470"/>
                </a:cubicBezTo>
                <a:cubicBezTo>
                  <a:pt x="7006535" y="5501753"/>
                  <a:pt x="7000557" y="5500031"/>
                  <a:pt x="6995379" y="5497693"/>
                </a:cubicBezTo>
                <a:lnTo>
                  <a:pt x="6982475" y="5489641"/>
                </a:lnTo>
                <a:cubicBezTo>
                  <a:pt x="6982314" y="5487873"/>
                  <a:pt x="6982155" y="5486104"/>
                  <a:pt x="6981994" y="5484335"/>
                </a:cubicBezTo>
                <a:lnTo>
                  <a:pt x="6972355" y="5481074"/>
                </a:lnTo>
                <a:lnTo>
                  <a:pt x="6970394" y="5479383"/>
                </a:lnTo>
                <a:cubicBezTo>
                  <a:pt x="6966663" y="5476135"/>
                  <a:pt x="6962857" y="5473046"/>
                  <a:pt x="6958543" y="5470507"/>
                </a:cubicBezTo>
                <a:cubicBezTo>
                  <a:pt x="6946682" y="5490417"/>
                  <a:pt x="6919886" y="5452192"/>
                  <a:pt x="6918276" y="5472034"/>
                </a:cubicBezTo>
                <a:cubicBezTo>
                  <a:pt x="6892502" y="5461546"/>
                  <a:pt x="6897731" y="5483185"/>
                  <a:pt x="6881046" y="5457070"/>
                </a:cubicBezTo>
                <a:cubicBezTo>
                  <a:pt x="6828055" y="5453051"/>
                  <a:pt x="6839016" y="5431108"/>
                  <a:pt x="6752164" y="5425021"/>
                </a:cubicBezTo>
                <a:cubicBezTo>
                  <a:pt x="6758292" y="5421861"/>
                  <a:pt x="6727733" y="5418470"/>
                  <a:pt x="6724964" y="5414071"/>
                </a:cubicBezTo>
                <a:lnTo>
                  <a:pt x="6683286" y="5432830"/>
                </a:lnTo>
                <a:lnTo>
                  <a:pt x="6644277" y="5429684"/>
                </a:lnTo>
                <a:cubicBezTo>
                  <a:pt x="6602299" y="5429624"/>
                  <a:pt x="6572889" y="5412513"/>
                  <a:pt x="6532914" y="5431205"/>
                </a:cubicBezTo>
                <a:lnTo>
                  <a:pt x="6307459" y="5467087"/>
                </a:lnTo>
                <a:cubicBezTo>
                  <a:pt x="6243940" y="5484756"/>
                  <a:pt x="6232610" y="5506751"/>
                  <a:pt x="6196243" y="5515042"/>
                </a:cubicBezTo>
                <a:cubicBezTo>
                  <a:pt x="6164533" y="5518021"/>
                  <a:pt x="6142666" y="5509345"/>
                  <a:pt x="6099124" y="5516848"/>
                </a:cubicBezTo>
                <a:cubicBezTo>
                  <a:pt x="6076503" y="5515419"/>
                  <a:pt x="6031865" y="5528713"/>
                  <a:pt x="6016077" y="5528642"/>
                </a:cubicBezTo>
                <a:cubicBezTo>
                  <a:pt x="6017142" y="5530608"/>
                  <a:pt x="6008544" y="5532493"/>
                  <a:pt x="6004389" y="5531206"/>
                </a:cubicBezTo>
                <a:cubicBezTo>
                  <a:pt x="5932347" y="5531241"/>
                  <a:pt x="5981006" y="5545600"/>
                  <a:pt x="5933945" y="5538840"/>
                </a:cubicBezTo>
                <a:cubicBezTo>
                  <a:pt x="5905303" y="5539379"/>
                  <a:pt x="5918093" y="5561978"/>
                  <a:pt x="5883936" y="5553807"/>
                </a:cubicBezTo>
                <a:cubicBezTo>
                  <a:pt x="5850054" y="5556990"/>
                  <a:pt x="5832962" y="5567338"/>
                  <a:pt x="5798331" y="5564248"/>
                </a:cubicBezTo>
                <a:cubicBezTo>
                  <a:pt x="5766627" y="5567265"/>
                  <a:pt x="5741097" y="5573248"/>
                  <a:pt x="5712738" y="5573120"/>
                </a:cubicBezTo>
                <a:cubicBezTo>
                  <a:pt x="5703372" y="5576849"/>
                  <a:pt x="5693695" y="5578874"/>
                  <a:pt x="5681342" y="5575621"/>
                </a:cubicBezTo>
                <a:lnTo>
                  <a:pt x="5627167" y="5583215"/>
                </a:lnTo>
                <a:cubicBezTo>
                  <a:pt x="5612183" y="5597917"/>
                  <a:pt x="5611727" y="5586689"/>
                  <a:pt x="5591414" y="5587695"/>
                </a:cubicBezTo>
                <a:cubicBezTo>
                  <a:pt x="5574616" y="5587612"/>
                  <a:pt x="5598133" y="5579413"/>
                  <a:pt x="5583028" y="5580877"/>
                </a:cubicBezTo>
                <a:cubicBezTo>
                  <a:pt x="5569804" y="5586020"/>
                  <a:pt x="5562718" y="5576982"/>
                  <a:pt x="5549426" y="5582858"/>
                </a:cubicBezTo>
                <a:cubicBezTo>
                  <a:pt x="5559299" y="5589013"/>
                  <a:pt x="5515978" y="5586206"/>
                  <a:pt x="5519999" y="5592246"/>
                </a:cubicBezTo>
                <a:cubicBezTo>
                  <a:pt x="5498728" y="5585844"/>
                  <a:pt x="5500813" y="5597206"/>
                  <a:pt x="5480028" y="5597282"/>
                </a:cubicBezTo>
                <a:cubicBezTo>
                  <a:pt x="5468519" y="5595356"/>
                  <a:pt x="5461753" y="5595717"/>
                  <a:pt x="5456175" y="5600371"/>
                </a:cubicBezTo>
                <a:cubicBezTo>
                  <a:pt x="5402444" y="5590675"/>
                  <a:pt x="5431269" y="5603179"/>
                  <a:pt x="5388463" y="5602638"/>
                </a:cubicBezTo>
                <a:cubicBezTo>
                  <a:pt x="5350589" y="5601042"/>
                  <a:pt x="5310318" y="5602266"/>
                  <a:pt x="5265898" y="5591830"/>
                </a:cubicBezTo>
                <a:cubicBezTo>
                  <a:pt x="5256434" y="5588423"/>
                  <a:pt x="5240914" y="5588853"/>
                  <a:pt x="5231231" y="5592790"/>
                </a:cubicBezTo>
                <a:cubicBezTo>
                  <a:pt x="5229565" y="5593467"/>
                  <a:pt x="5228139" y="5594226"/>
                  <a:pt x="5226996" y="5595040"/>
                </a:cubicBezTo>
                <a:cubicBezTo>
                  <a:pt x="5199121" y="5587151"/>
                  <a:pt x="5190547" y="5594087"/>
                  <a:pt x="5175988" y="5588131"/>
                </a:cubicBezTo>
                <a:cubicBezTo>
                  <a:pt x="5141664" y="5589465"/>
                  <a:pt x="5120774" y="5599921"/>
                  <a:pt x="5107470" y="5594771"/>
                </a:cubicBezTo>
                <a:cubicBezTo>
                  <a:pt x="5082783" y="5597686"/>
                  <a:pt x="5044558" y="5603218"/>
                  <a:pt x="5027868" y="5605624"/>
                </a:cubicBezTo>
                <a:cubicBezTo>
                  <a:pt x="5023394" y="5609716"/>
                  <a:pt x="5015008" y="5608373"/>
                  <a:pt x="5007324" y="5609209"/>
                </a:cubicBezTo>
                <a:cubicBezTo>
                  <a:pt x="4999584" y="5613033"/>
                  <a:pt x="4963661" y="5613313"/>
                  <a:pt x="4952559" y="5611402"/>
                </a:cubicBezTo>
                <a:lnTo>
                  <a:pt x="4826081" y="5616191"/>
                </a:lnTo>
                <a:lnTo>
                  <a:pt x="4823501" y="5619174"/>
                </a:lnTo>
                <a:lnTo>
                  <a:pt x="4813093" y="5620026"/>
                </a:lnTo>
                <a:lnTo>
                  <a:pt x="4810563" y="5620787"/>
                </a:lnTo>
                <a:cubicBezTo>
                  <a:pt x="4805739" y="5622253"/>
                  <a:pt x="4800910" y="5623620"/>
                  <a:pt x="4795818" y="5624618"/>
                </a:cubicBezTo>
                <a:cubicBezTo>
                  <a:pt x="4792594" y="5611984"/>
                  <a:pt x="4751975" y="5631029"/>
                  <a:pt x="4758404" y="5619510"/>
                </a:cubicBezTo>
                <a:cubicBezTo>
                  <a:pt x="4729867" y="5622800"/>
                  <a:pt x="4743470" y="5610974"/>
                  <a:pt x="4717254" y="5624155"/>
                </a:cubicBezTo>
                <a:cubicBezTo>
                  <a:pt x="4665606" y="5620882"/>
                  <a:pt x="4638526" y="5634254"/>
                  <a:pt x="4591958" y="5624710"/>
                </a:cubicBezTo>
                <a:cubicBezTo>
                  <a:pt x="4600998" y="5629613"/>
                  <a:pt x="4491255" y="5629123"/>
                  <a:pt x="4476215" y="5628210"/>
                </a:cubicBezTo>
                <a:lnTo>
                  <a:pt x="4425193" y="5627414"/>
                </a:lnTo>
                <a:lnTo>
                  <a:pt x="4383866" y="5626546"/>
                </a:lnTo>
                <a:lnTo>
                  <a:pt x="4385596" y="5634646"/>
                </a:lnTo>
                <a:cubicBezTo>
                  <a:pt x="4373497" y="5634009"/>
                  <a:pt x="4366105" y="5636763"/>
                  <a:pt x="4360864" y="5641173"/>
                </a:cubicBezTo>
                <a:lnTo>
                  <a:pt x="4328321" y="5626332"/>
                </a:lnTo>
                <a:lnTo>
                  <a:pt x="4309842" y="5626471"/>
                </a:lnTo>
                <a:lnTo>
                  <a:pt x="4277424" y="5631598"/>
                </a:lnTo>
                <a:lnTo>
                  <a:pt x="4266627" y="5633969"/>
                </a:lnTo>
                <a:lnTo>
                  <a:pt x="4185525" y="5617508"/>
                </a:lnTo>
                <a:lnTo>
                  <a:pt x="4177617" y="5610903"/>
                </a:lnTo>
                <a:cubicBezTo>
                  <a:pt x="4169135" y="5606836"/>
                  <a:pt x="4157063" y="5604954"/>
                  <a:pt x="4136948" y="5608031"/>
                </a:cubicBezTo>
                <a:lnTo>
                  <a:pt x="4132323" y="5609784"/>
                </a:lnTo>
                <a:lnTo>
                  <a:pt x="4098620" y="5599672"/>
                </a:lnTo>
                <a:cubicBezTo>
                  <a:pt x="4087744" y="5595070"/>
                  <a:pt x="3971360" y="5589278"/>
                  <a:pt x="3963475" y="5581841"/>
                </a:cubicBezTo>
                <a:cubicBezTo>
                  <a:pt x="3836034" y="5600252"/>
                  <a:pt x="3827261" y="5567580"/>
                  <a:pt x="3703613" y="5572482"/>
                </a:cubicBezTo>
                <a:cubicBezTo>
                  <a:pt x="3596526" y="5522697"/>
                  <a:pt x="3528981" y="5553020"/>
                  <a:pt x="3432987" y="5545768"/>
                </a:cubicBezTo>
                <a:cubicBezTo>
                  <a:pt x="3341557" y="5540666"/>
                  <a:pt x="3299222" y="5556776"/>
                  <a:pt x="3176381" y="5556110"/>
                </a:cubicBezTo>
                <a:cubicBezTo>
                  <a:pt x="3046225" y="5545252"/>
                  <a:pt x="2856562" y="5551022"/>
                  <a:pt x="2710156" y="5527517"/>
                </a:cubicBezTo>
                <a:cubicBezTo>
                  <a:pt x="2595124" y="5519951"/>
                  <a:pt x="2594726" y="5525545"/>
                  <a:pt x="2550206" y="5524958"/>
                </a:cubicBezTo>
                <a:cubicBezTo>
                  <a:pt x="2535402" y="5528183"/>
                  <a:pt x="2457214" y="5518753"/>
                  <a:pt x="2443041" y="5523990"/>
                </a:cubicBezTo>
                <a:lnTo>
                  <a:pt x="2435613" y="5526704"/>
                </a:lnTo>
                <a:lnTo>
                  <a:pt x="2405682" y="5528307"/>
                </a:lnTo>
                <a:lnTo>
                  <a:pt x="2397487" y="5540337"/>
                </a:lnTo>
                <a:lnTo>
                  <a:pt x="2297454" y="5550765"/>
                </a:lnTo>
                <a:cubicBezTo>
                  <a:pt x="2230952" y="5521480"/>
                  <a:pt x="2174171" y="5556417"/>
                  <a:pt x="2056700" y="5555489"/>
                </a:cubicBezTo>
                <a:cubicBezTo>
                  <a:pt x="2025568" y="5545373"/>
                  <a:pt x="1901680" y="5520750"/>
                  <a:pt x="1878530" y="5535330"/>
                </a:cubicBezTo>
                <a:lnTo>
                  <a:pt x="1859292" y="5535461"/>
                </a:lnTo>
                <a:lnTo>
                  <a:pt x="1835626" y="5533793"/>
                </a:lnTo>
                <a:cubicBezTo>
                  <a:pt x="1823131" y="5534628"/>
                  <a:pt x="1810151" y="5536942"/>
                  <a:pt x="1798939" y="5540285"/>
                </a:cubicBezTo>
                <a:lnTo>
                  <a:pt x="1779046" y="5549949"/>
                </a:lnTo>
                <a:lnTo>
                  <a:pt x="1772421" y="5549018"/>
                </a:lnTo>
                <a:lnTo>
                  <a:pt x="1772052" y="5545689"/>
                </a:lnTo>
                <a:cubicBezTo>
                  <a:pt x="1758274" y="5534165"/>
                  <a:pt x="1670822" y="5556887"/>
                  <a:pt x="1711543" y="5534558"/>
                </a:cubicBezTo>
                <a:cubicBezTo>
                  <a:pt x="1696140" y="5533324"/>
                  <a:pt x="1670188" y="5488258"/>
                  <a:pt x="1631462" y="5491807"/>
                </a:cubicBezTo>
                <a:cubicBezTo>
                  <a:pt x="1579148" y="5498877"/>
                  <a:pt x="1591754" y="5486800"/>
                  <a:pt x="1538763" y="5482781"/>
                </a:cubicBezTo>
                <a:cubicBezTo>
                  <a:pt x="1522078" y="5456666"/>
                  <a:pt x="1527306" y="5478305"/>
                  <a:pt x="1501533" y="5467817"/>
                </a:cubicBezTo>
                <a:cubicBezTo>
                  <a:pt x="1499922" y="5487659"/>
                  <a:pt x="1473126" y="5449434"/>
                  <a:pt x="1461266" y="5469343"/>
                </a:cubicBezTo>
                <a:cubicBezTo>
                  <a:pt x="1456951" y="5466804"/>
                  <a:pt x="1453146" y="5463716"/>
                  <a:pt x="1449415" y="5460467"/>
                </a:cubicBezTo>
                <a:lnTo>
                  <a:pt x="1447454" y="5458776"/>
                </a:lnTo>
                <a:lnTo>
                  <a:pt x="1437814" y="5455515"/>
                </a:lnTo>
                <a:lnTo>
                  <a:pt x="1437334" y="5450209"/>
                </a:lnTo>
                <a:lnTo>
                  <a:pt x="1424429" y="5442157"/>
                </a:lnTo>
                <a:cubicBezTo>
                  <a:pt x="1419251" y="5439819"/>
                  <a:pt x="1413273" y="5438098"/>
                  <a:pt x="1406063" y="5437380"/>
                </a:cubicBezTo>
                <a:cubicBezTo>
                  <a:pt x="1378526" y="5442640"/>
                  <a:pt x="1350821" y="5412037"/>
                  <a:pt x="1316379" y="5419601"/>
                </a:cubicBezTo>
                <a:cubicBezTo>
                  <a:pt x="1304160" y="5420695"/>
                  <a:pt x="1269061" y="5413755"/>
                  <a:pt x="1264090" y="5406153"/>
                </a:cubicBezTo>
                <a:cubicBezTo>
                  <a:pt x="1257115" y="5403410"/>
                  <a:pt x="1247955" y="5404075"/>
                  <a:pt x="1246374" y="5396631"/>
                </a:cubicBezTo>
                <a:cubicBezTo>
                  <a:pt x="1242951" y="5387390"/>
                  <a:pt x="1213970" y="5395299"/>
                  <a:pt x="1220190" y="5386301"/>
                </a:cubicBezTo>
                <a:cubicBezTo>
                  <a:pt x="1199695" y="5391599"/>
                  <a:pt x="1189803" y="5371737"/>
                  <a:pt x="1175643" y="5364651"/>
                </a:cubicBezTo>
                <a:cubicBezTo>
                  <a:pt x="1167337" y="5367627"/>
                  <a:pt x="1159852" y="5363931"/>
                  <a:pt x="1150342" y="5358447"/>
                </a:cubicBezTo>
                <a:lnTo>
                  <a:pt x="1112024" y="5345786"/>
                </a:lnTo>
                <a:lnTo>
                  <a:pt x="1100870" y="5343651"/>
                </a:lnTo>
                <a:lnTo>
                  <a:pt x="1096383" y="5343015"/>
                </a:lnTo>
                <a:lnTo>
                  <a:pt x="1058039" y="5343504"/>
                </a:lnTo>
                <a:cubicBezTo>
                  <a:pt x="1057478" y="5341976"/>
                  <a:pt x="1056597" y="5340487"/>
                  <a:pt x="1055426" y="5339088"/>
                </a:cubicBezTo>
                <a:lnTo>
                  <a:pt x="1044738" y="5333063"/>
                </a:lnTo>
                <a:lnTo>
                  <a:pt x="1033909" y="5335680"/>
                </a:lnTo>
                <a:cubicBezTo>
                  <a:pt x="1035046" y="5328129"/>
                  <a:pt x="1022289" y="5334344"/>
                  <a:pt x="1012649" y="5334541"/>
                </a:cubicBezTo>
                <a:lnTo>
                  <a:pt x="1007115" y="5332775"/>
                </a:lnTo>
                <a:lnTo>
                  <a:pt x="987447" y="5346462"/>
                </a:lnTo>
                <a:cubicBezTo>
                  <a:pt x="976074" y="5346779"/>
                  <a:pt x="963827" y="5334768"/>
                  <a:pt x="953418" y="5333901"/>
                </a:cubicBezTo>
                <a:lnTo>
                  <a:pt x="916854" y="5329435"/>
                </a:lnTo>
                <a:lnTo>
                  <a:pt x="905651" y="5332114"/>
                </a:lnTo>
                <a:cubicBezTo>
                  <a:pt x="881256" y="5332755"/>
                  <a:pt x="855727" y="5330820"/>
                  <a:pt x="838405" y="5339470"/>
                </a:cubicBezTo>
                <a:cubicBezTo>
                  <a:pt x="831364" y="5340489"/>
                  <a:pt x="823548" y="5331589"/>
                  <a:pt x="817627" y="5330580"/>
                </a:cubicBezTo>
                <a:lnTo>
                  <a:pt x="801817" y="5325937"/>
                </a:lnTo>
                <a:lnTo>
                  <a:pt x="798857" y="5320979"/>
                </a:lnTo>
                <a:lnTo>
                  <a:pt x="788354" y="5320143"/>
                </a:lnTo>
                <a:lnTo>
                  <a:pt x="785726" y="5318989"/>
                </a:lnTo>
                <a:cubicBezTo>
                  <a:pt x="780721" y="5316767"/>
                  <a:pt x="775719" y="5314716"/>
                  <a:pt x="770507" y="5313309"/>
                </a:cubicBezTo>
                <a:cubicBezTo>
                  <a:pt x="768924" y="5335137"/>
                  <a:pt x="725899" y="5304945"/>
                  <a:pt x="733810" y="5324286"/>
                </a:cubicBezTo>
                <a:cubicBezTo>
                  <a:pt x="704886" y="5320356"/>
                  <a:pt x="720003" y="5339795"/>
                  <a:pt x="692117" y="5318786"/>
                </a:cubicBezTo>
                <a:cubicBezTo>
                  <a:pt x="640968" y="5327470"/>
                  <a:pt x="620209" y="5334772"/>
                  <a:pt x="574943" y="5327578"/>
                </a:cubicBezTo>
                <a:cubicBezTo>
                  <a:pt x="533141" y="5325624"/>
                  <a:pt x="480989" y="5305543"/>
                  <a:pt x="441302" y="5307062"/>
                </a:cubicBezTo>
                <a:cubicBezTo>
                  <a:pt x="381194" y="5308098"/>
                  <a:pt x="355572" y="5361507"/>
                  <a:pt x="336819" y="5336690"/>
                </a:cubicBezTo>
                <a:cubicBezTo>
                  <a:pt x="308424" y="5343088"/>
                  <a:pt x="294704" y="5344301"/>
                  <a:pt x="270932" y="5345451"/>
                </a:cubicBezTo>
                <a:lnTo>
                  <a:pt x="194189" y="5343588"/>
                </a:lnTo>
                <a:lnTo>
                  <a:pt x="192552" y="5342845"/>
                </a:lnTo>
                <a:cubicBezTo>
                  <a:pt x="185478" y="5341467"/>
                  <a:pt x="181262" y="5342160"/>
                  <a:pt x="178320" y="5343766"/>
                </a:cubicBezTo>
                <a:lnTo>
                  <a:pt x="175596" y="5346411"/>
                </a:lnTo>
                <a:lnTo>
                  <a:pt x="147287" y="5352625"/>
                </a:lnTo>
                <a:lnTo>
                  <a:pt x="114847" y="5355844"/>
                </a:lnTo>
                <a:lnTo>
                  <a:pt x="114306" y="5354983"/>
                </a:lnTo>
                <a:cubicBezTo>
                  <a:pt x="110042" y="5353823"/>
                  <a:pt x="100016" y="5353058"/>
                  <a:pt x="89264" y="5348886"/>
                </a:cubicBezTo>
                <a:cubicBezTo>
                  <a:pt x="93123" y="5327937"/>
                  <a:pt x="57863" y="5341064"/>
                  <a:pt x="49794" y="5329950"/>
                </a:cubicBezTo>
                <a:cubicBezTo>
                  <a:pt x="40251" y="5331715"/>
                  <a:pt x="30226" y="5333199"/>
                  <a:pt x="19924" y="5334282"/>
                </a:cubicBezTo>
                <a:lnTo>
                  <a:pt x="13819" y="5334653"/>
                </a:lnTo>
                <a:lnTo>
                  <a:pt x="13657" y="5334455"/>
                </a:lnTo>
                <a:cubicBezTo>
                  <a:pt x="12246" y="5334096"/>
                  <a:pt x="10207" y="5334053"/>
                  <a:pt x="7139" y="5334438"/>
                </a:cubicBezTo>
                <a:lnTo>
                  <a:pt x="2684" y="5335333"/>
                </a:lnTo>
                <a:lnTo>
                  <a:pt x="0" y="5335496"/>
                </a:lnTo>
                <a:lnTo>
                  <a:pt x="0" y="10592"/>
                </a:lnTo>
                <a:lnTo>
                  <a:pt x="11243827" y="0"/>
                </a:lnTo>
                <a:close/>
              </a:path>
            </a:pathLst>
          </a:custGeom>
          <a:solidFill>
            <a:schemeClr val="bg1">
              <a:alpha val="8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6">
            <a:extLst>
              <a:ext uri="{FF2B5EF4-FFF2-40B4-BE49-F238E27FC236}">
                <a16:creationId xmlns:a16="http://schemas.microsoft.com/office/drawing/2014/main" id="{16A12243-4887-4E89-8347-1146AE5D1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351737"/>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コンテンツ プレースホルダー 2">
            <a:extLst>
              <a:ext uri="{FF2B5EF4-FFF2-40B4-BE49-F238E27FC236}">
                <a16:creationId xmlns:a16="http://schemas.microsoft.com/office/drawing/2014/main" id="{38A6B733-F50C-4AB0-9639-CA2C9DEBB90A}"/>
              </a:ext>
            </a:extLst>
          </p:cNvPr>
          <p:cNvSpPr>
            <a:spLocks noGrp="1"/>
          </p:cNvSpPr>
          <p:nvPr>
            <p:ph idx="1"/>
          </p:nvPr>
        </p:nvSpPr>
        <p:spPr>
          <a:xfrm>
            <a:off x="1957986" y="1111278"/>
            <a:ext cx="8273380" cy="4510293"/>
          </a:xfrm>
        </p:spPr>
        <p:txBody>
          <a:bodyPr>
            <a:normAutofit/>
          </a:bodyPr>
          <a:lstStyle/>
          <a:p>
            <a:pPr marL="0" indent="0">
              <a:buNone/>
            </a:pPr>
            <a:r>
              <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1</a:t>
            </a:r>
            <a:r>
              <a:rPr lang="ja-JP" altLang="en-US"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a:t>
            </a:r>
            <a:r>
              <a:rPr lang="ja-JP"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アプリのターゲット</a:t>
            </a:r>
            <a:endParaRPr lang="en-US" altLang="ja-JP" sz="2400" b="1" kern="100" dirty="0">
              <a:latin typeface="HG丸ｺﾞｼｯｸM-PRO" panose="020F0600000000000000" pitchFamily="50" charset="-128"/>
              <a:ea typeface="HG丸ｺﾞｼｯｸM-PRO" panose="020F0600000000000000" pitchFamily="50" charset="-128"/>
              <a:cs typeface="Times New Roman" panose="02020603050405020304" pitchFamily="18" charset="0"/>
            </a:endParaRP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・同じ趣味や特技をもった学生を見つけたい生徒</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・通信制でありながらも友人を作りたい生徒</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indent="0">
              <a:buNone/>
            </a:pPr>
            <a:endParaRPr lang="en-US" altLang="ja-JP" sz="1300" b="1" kern="100" dirty="0">
              <a:effectLst/>
              <a:latin typeface="ＭＳ 明朝" panose="02020609040205080304" pitchFamily="17" charset="-128"/>
              <a:ea typeface="游明朝" panose="02020400000000000000" pitchFamily="18" charset="-128"/>
              <a:cs typeface="Times New Roman" panose="02020603050405020304" pitchFamily="18" charset="0"/>
            </a:endParaRPr>
          </a:p>
          <a:p>
            <a:pPr marL="0" indent="0">
              <a:buNone/>
            </a:pPr>
            <a:r>
              <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2</a:t>
            </a:r>
            <a:r>
              <a:rPr lang="ja-JP" altLang="en-US"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a:t>
            </a:r>
            <a:r>
              <a:rPr lang="ja-JP"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rPr>
              <a:t>ターゲットが抱える悩みや欲求</a:t>
            </a:r>
            <a:endParaRPr lang="en-US" altLang="ja-JP" sz="2400" b="1" kern="100" dirty="0">
              <a:effectLst/>
              <a:latin typeface="HG丸ｺﾞｼｯｸM-PRO" panose="020F0600000000000000" pitchFamily="50" charset="-128"/>
              <a:ea typeface="HG丸ｺﾞｼｯｸM-PRO" panose="020F0600000000000000" pitchFamily="50" charset="-128"/>
              <a:cs typeface="Times New Roman" panose="02020603050405020304" pitchFamily="18" charset="0"/>
            </a:endParaRPr>
          </a:p>
          <a:p>
            <a:pPr marL="0" indent="0">
              <a:buNone/>
            </a:pPr>
            <a:r>
              <a:rPr lang="ja-JP" altLang="en-US" sz="1600" b="1" kern="100" dirty="0">
                <a:latin typeface="ＭＳ ゴシック" panose="020B0609070205080204" pitchFamily="49" charset="-128"/>
                <a:ea typeface="ＭＳ ゴシック" panose="020B0609070205080204" pitchFamily="49" charset="-128"/>
                <a:cs typeface="Times New Roman" panose="02020603050405020304" pitchFamily="18" charset="0"/>
              </a:rPr>
              <a:t>悩み</a:t>
            </a:r>
            <a:endParaRPr lang="ja-JP" altLang="ja-JP" sz="1600" b="1"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・なかなか友人ができず、学生生活を満喫できない</a:t>
            </a: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・言葉ではうまくコミュニケーションが取れない</a:t>
            </a:r>
          </a:p>
          <a:p>
            <a:pPr marL="0" indent="0">
              <a:buNone/>
            </a:pPr>
            <a:r>
              <a:rPr lang="ja-JP" altLang="en-US" sz="1600" b="1" kern="100" dirty="0">
                <a:latin typeface="ＭＳ ゴシック" panose="020B0609070205080204" pitchFamily="49" charset="-128"/>
                <a:ea typeface="ＭＳ ゴシック" panose="020B0609070205080204" pitchFamily="49" charset="-128"/>
                <a:cs typeface="Times New Roman" panose="02020603050405020304" pitchFamily="18" charset="0"/>
              </a:rPr>
              <a:t>欲求</a:t>
            </a:r>
            <a:endParaRPr lang="ja-JP" altLang="ja-JP" sz="1600" b="1"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・楽しい学生生活を送りたい</a:t>
            </a:r>
            <a:r>
              <a:rPr lang="ja-JP" altLang="en-US"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rPr>
              <a:t>！</a:t>
            </a:r>
            <a:endParaRPr lang="en-US"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en-US" sz="1600" kern="100" dirty="0">
                <a:latin typeface="ＭＳ ゴシック" panose="020B0609070205080204" pitchFamily="49" charset="-128"/>
                <a:ea typeface="ＭＳ ゴシック" panose="020B0609070205080204" pitchFamily="49" charset="-128"/>
                <a:cs typeface="Times New Roman" panose="02020603050405020304" pitchFamily="18" charset="0"/>
              </a:rPr>
              <a:t>・気軽に思ったことを共有したい！</a:t>
            </a:r>
            <a:endParaRPr lang="en-US" altLang="ja-JP" sz="1600" kern="100" dirty="0">
              <a:latin typeface="ＭＳ ゴシック" panose="020B0609070205080204" pitchFamily="49" charset="-128"/>
              <a:ea typeface="ＭＳ ゴシック" panose="020B0609070205080204" pitchFamily="49" charset="-128"/>
              <a:cs typeface="Times New Roman" panose="02020603050405020304" pitchFamily="18" charset="0"/>
            </a:endParaRPr>
          </a:p>
          <a:p>
            <a:pPr marL="0" indent="0">
              <a:buNone/>
            </a:pPr>
            <a:r>
              <a:rPr lang="ja-JP" altLang="en-US" sz="1600" kern="100" dirty="0">
                <a:latin typeface="ＭＳ ゴシック" panose="020B0609070205080204" pitchFamily="49" charset="-128"/>
                <a:ea typeface="ＭＳ ゴシック" panose="020B0609070205080204" pitchFamily="49" charset="-128"/>
                <a:cs typeface="Times New Roman" panose="02020603050405020304" pitchFamily="18" charset="0"/>
              </a:rPr>
              <a:t>・多くの人に見てもらいたい！</a:t>
            </a:r>
            <a:endParaRPr lang="ja-JP" altLang="ja-JP" sz="1600" kern="100" dirty="0">
              <a:effectLst/>
              <a:latin typeface="ＭＳ ゴシック" panose="020B0609070205080204" pitchFamily="49" charset="-128"/>
              <a:ea typeface="ＭＳ ゴシック" panose="020B0609070205080204" pitchFamily="49" charset="-128"/>
              <a:cs typeface="Times New Roman" panose="02020603050405020304" pitchFamily="18" charset="0"/>
            </a:endParaRPr>
          </a:p>
          <a:p>
            <a:endParaRPr kumimoji="1" lang="ja-JP" altLang="en-US" sz="1300" dirty="0"/>
          </a:p>
        </p:txBody>
      </p:sp>
    </p:spTree>
    <p:extLst>
      <p:ext uri="{BB962C8B-B14F-4D97-AF65-F5344CB8AC3E}">
        <p14:creationId xmlns:p14="http://schemas.microsoft.com/office/powerpoint/2010/main" val="3888649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Effect transition="in" filter="fade">
                                      <p:cBhvr>
                                        <p:cTn id="23" dur="500"/>
                                        <p:tgtEl>
                                          <p:spTgt spid="3">
                                            <p:txEl>
                                              <p:pRg st="9" end="9"/>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10" end="10"/>
                                            </p:txEl>
                                          </p:spTgt>
                                        </p:tgtEl>
                                        <p:attrNameLst>
                                          <p:attrName>style.visibility</p:attrName>
                                        </p:attrNameLst>
                                      </p:cBhvr>
                                      <p:to>
                                        <p:strVal val="visible"/>
                                      </p:to>
                                    </p:set>
                                    <p:animEffect transition="in" filter="fade">
                                      <p:cBhvr>
                                        <p:cTn id="26" dur="500"/>
                                        <p:tgtEl>
                                          <p:spTgt spid="3">
                                            <p:txEl>
                                              <p:pRg st="10" end="1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animEffect transition="in" filter="fade">
                                      <p:cBhvr>
                                        <p:cTn id="2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iryo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Meiryo UI">
      <a:majorFont>
        <a:latin typeface="Yu Gothic"/>
        <a:ea typeface=""/>
        <a:cs typeface=""/>
      </a:majorFont>
      <a:minorFont>
        <a:latin typeface="Yu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eiryoVTI" id="{3EF0B2FA-4C70-4C56-AE0C-16E6000BE750}" vid="{C80AAF17-7084-4B19-8ADF-AE8F46812F23}"/>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921</Words>
  <Application>Microsoft Office PowerPoint</Application>
  <PresentationFormat>ワイド画面</PresentationFormat>
  <Paragraphs>69</Paragraphs>
  <Slides>10</Slides>
  <Notes>5</Notes>
  <HiddenSlides>0</HiddenSlides>
  <MMClips>0</MMClips>
  <ScaleCrop>false</ScaleCrop>
  <HeadingPairs>
    <vt:vector size="6" baseType="variant">
      <vt:variant>
        <vt:lpstr>使用されているフォント</vt:lpstr>
      </vt:variant>
      <vt:variant>
        <vt:i4>11</vt:i4>
      </vt:variant>
      <vt:variant>
        <vt:lpstr>テーマ</vt:lpstr>
      </vt:variant>
      <vt:variant>
        <vt:i4>2</vt:i4>
      </vt:variant>
      <vt:variant>
        <vt:lpstr>スライド タイトル</vt:lpstr>
      </vt:variant>
      <vt:variant>
        <vt:i4>10</vt:i4>
      </vt:variant>
    </vt:vector>
  </HeadingPairs>
  <TitlesOfParts>
    <vt:vector size="23" baseType="lpstr">
      <vt:lpstr>HGｺﾞｼｯｸE</vt:lpstr>
      <vt:lpstr>HG丸ｺﾞｼｯｸM-PRO</vt:lpstr>
      <vt:lpstr>ＭＳ ゴシック</vt:lpstr>
      <vt:lpstr>ＭＳ 明朝</vt:lpstr>
      <vt:lpstr>Yu Gothic Medium</vt:lpstr>
      <vt:lpstr>Meiryo</vt:lpstr>
      <vt:lpstr>游ゴシック</vt:lpstr>
      <vt:lpstr>游ゴシック</vt:lpstr>
      <vt:lpstr>游ゴシック Light</vt:lpstr>
      <vt:lpstr>Arial</vt:lpstr>
      <vt:lpstr>Wingdings</vt:lpstr>
      <vt:lpstr>MeiryoVTI</vt:lpstr>
      <vt:lpstr>Office テーマ</vt:lpstr>
      <vt:lpstr>チームR</vt:lpstr>
      <vt:lpstr>統合型SNSアプリケーション</vt:lpstr>
      <vt:lpstr>クローズドSNS</vt:lpstr>
      <vt:lpstr>クローズドSNS</vt:lpstr>
      <vt:lpstr>ブログ機能</vt:lpstr>
      <vt:lpstr>ブログ機能</vt:lpstr>
      <vt:lpstr>オープンチャット機能</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チームR</dc:title>
  <dc:creator>a b</dc:creator>
  <cp:lastModifiedBy>a b</cp:lastModifiedBy>
  <cp:revision>4</cp:revision>
  <dcterms:created xsi:type="dcterms:W3CDTF">2021-07-10T13:38:24Z</dcterms:created>
  <dcterms:modified xsi:type="dcterms:W3CDTF">2021-07-12T00:58:11Z</dcterms:modified>
</cp:coreProperties>
</file>