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985000" cy="3930650"/>
  <p:notesSz cx="6985000" cy="3930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3" d="100"/>
          <a:sy n="183" d="100"/>
        </p:scale>
        <p:origin x="786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196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196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9D530-E58A-4F2D-900E-75A80580311E}" type="datetimeFigureOut">
              <a:rPr lang="en-ID" smtClean="0"/>
              <a:t>27/09/2023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4575" y="492125"/>
            <a:ext cx="2355850" cy="1325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1892300"/>
            <a:ext cx="5588000" cy="1547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733800"/>
            <a:ext cx="3027363" cy="196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3733800"/>
            <a:ext cx="3027363" cy="196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C5BF7-5B47-4DDD-B31A-ABE7619743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75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8363" y="1449338"/>
            <a:ext cx="47244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32B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8702" y="2201164"/>
            <a:ext cx="4893945" cy="98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842B6-F414-4CB5-A898-CC4965A9F395}" type="datetime1">
              <a:rPr lang="en-US" smtClean="0"/>
              <a:t>27-Sep-23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2B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0AD4F-CB3D-4098-A98F-2DA58B594A5F}" type="datetime1">
              <a:rPr lang="en-US" smtClean="0"/>
              <a:t>27-Sep-23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9567" y="904049"/>
            <a:ext cx="3041237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600545" y="904049"/>
            <a:ext cx="3041237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C187-4DD3-40E2-9AD0-ACA11F8DCDB2}" type="datetime1">
              <a:rPr lang="en-US" smtClean="0"/>
              <a:t>27-Sep-23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972300" cy="3914775"/>
          </a:xfrm>
          <a:custGeom>
            <a:avLst/>
            <a:gdLst/>
            <a:ahLst/>
            <a:cxnLst/>
            <a:rect l="l" t="t" r="r" b="b"/>
            <a:pathLst>
              <a:path w="6972300" h="3914775">
                <a:moveTo>
                  <a:pt x="0" y="0"/>
                </a:moveTo>
                <a:lnTo>
                  <a:pt x="6972299" y="0"/>
                </a:lnTo>
                <a:lnTo>
                  <a:pt x="6972299" y="3914774"/>
                </a:lnTo>
                <a:lnTo>
                  <a:pt x="0" y="3914774"/>
                </a:lnTo>
                <a:lnTo>
                  <a:pt x="0" y="0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841438" y="3014438"/>
            <a:ext cx="1130935" cy="900430"/>
          </a:xfrm>
          <a:custGeom>
            <a:avLst/>
            <a:gdLst/>
            <a:ahLst/>
            <a:cxnLst/>
            <a:rect l="l" t="t" r="r" b="b"/>
            <a:pathLst>
              <a:path w="1130934" h="900429">
                <a:moveTo>
                  <a:pt x="1130861" y="0"/>
                </a:moveTo>
                <a:lnTo>
                  <a:pt x="1058694" y="17423"/>
                </a:lnTo>
                <a:lnTo>
                  <a:pt x="1011503" y="32760"/>
                </a:lnTo>
                <a:lnTo>
                  <a:pt x="966309" y="50415"/>
                </a:lnTo>
                <a:lnTo>
                  <a:pt x="922987" y="70244"/>
                </a:lnTo>
                <a:lnTo>
                  <a:pt x="881412" y="92102"/>
                </a:lnTo>
                <a:lnTo>
                  <a:pt x="841459" y="115844"/>
                </a:lnTo>
                <a:lnTo>
                  <a:pt x="803004" y="141325"/>
                </a:lnTo>
                <a:lnTo>
                  <a:pt x="765921" y="168400"/>
                </a:lnTo>
                <a:lnTo>
                  <a:pt x="730087" y="196924"/>
                </a:lnTo>
                <a:lnTo>
                  <a:pt x="695375" y="226752"/>
                </a:lnTo>
                <a:lnTo>
                  <a:pt x="661661" y="257740"/>
                </a:lnTo>
                <a:lnTo>
                  <a:pt x="628821" y="289742"/>
                </a:lnTo>
                <a:lnTo>
                  <a:pt x="596730" y="322613"/>
                </a:lnTo>
                <a:lnTo>
                  <a:pt x="565263" y="356209"/>
                </a:lnTo>
                <a:lnTo>
                  <a:pt x="534295" y="390385"/>
                </a:lnTo>
                <a:lnTo>
                  <a:pt x="503701" y="424995"/>
                </a:lnTo>
                <a:lnTo>
                  <a:pt x="473357" y="459895"/>
                </a:lnTo>
                <a:lnTo>
                  <a:pt x="443138" y="494941"/>
                </a:lnTo>
                <a:lnTo>
                  <a:pt x="412918" y="529986"/>
                </a:lnTo>
                <a:lnTo>
                  <a:pt x="382574" y="564886"/>
                </a:lnTo>
                <a:lnTo>
                  <a:pt x="351980" y="599496"/>
                </a:lnTo>
                <a:lnTo>
                  <a:pt x="321012" y="633672"/>
                </a:lnTo>
                <a:lnTo>
                  <a:pt x="289545" y="667268"/>
                </a:lnTo>
                <a:lnTo>
                  <a:pt x="257454" y="700140"/>
                </a:lnTo>
                <a:lnTo>
                  <a:pt x="224614" y="732141"/>
                </a:lnTo>
                <a:lnTo>
                  <a:pt x="190901" y="763129"/>
                </a:lnTo>
                <a:lnTo>
                  <a:pt x="156189" y="792957"/>
                </a:lnTo>
                <a:lnTo>
                  <a:pt x="120354" y="821481"/>
                </a:lnTo>
                <a:lnTo>
                  <a:pt x="83271" y="848556"/>
                </a:lnTo>
                <a:lnTo>
                  <a:pt x="44816" y="874037"/>
                </a:lnTo>
                <a:lnTo>
                  <a:pt x="4863" y="897779"/>
                </a:lnTo>
                <a:lnTo>
                  <a:pt x="0" y="900336"/>
                </a:lnTo>
              </a:path>
            </a:pathLst>
          </a:custGeom>
          <a:ln w="9525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040765" cy="883285"/>
          </a:xfrm>
          <a:custGeom>
            <a:avLst/>
            <a:gdLst/>
            <a:ahLst/>
            <a:cxnLst/>
            <a:rect l="l" t="t" r="r" b="b"/>
            <a:pathLst>
              <a:path w="1040765" h="883285">
                <a:moveTo>
                  <a:pt x="1040154" y="0"/>
                </a:moveTo>
                <a:lnTo>
                  <a:pt x="1004090" y="18960"/>
                </a:lnTo>
                <a:lnTo>
                  <a:pt x="964137" y="42702"/>
                </a:lnTo>
                <a:lnTo>
                  <a:pt x="925682" y="68183"/>
                </a:lnTo>
                <a:lnTo>
                  <a:pt x="888599" y="95258"/>
                </a:lnTo>
                <a:lnTo>
                  <a:pt x="852764" y="123782"/>
                </a:lnTo>
                <a:lnTo>
                  <a:pt x="818052" y="153610"/>
                </a:lnTo>
                <a:lnTo>
                  <a:pt x="784339" y="184597"/>
                </a:lnTo>
                <a:lnTo>
                  <a:pt x="751499" y="216599"/>
                </a:lnTo>
                <a:lnTo>
                  <a:pt x="719408" y="249471"/>
                </a:lnTo>
                <a:lnTo>
                  <a:pt x="687941" y="283067"/>
                </a:lnTo>
                <a:lnTo>
                  <a:pt x="656973" y="317243"/>
                </a:lnTo>
                <a:lnTo>
                  <a:pt x="626379" y="351853"/>
                </a:lnTo>
                <a:lnTo>
                  <a:pt x="596035" y="386753"/>
                </a:lnTo>
                <a:lnTo>
                  <a:pt x="565815" y="421798"/>
                </a:lnTo>
                <a:lnTo>
                  <a:pt x="535596" y="456844"/>
                </a:lnTo>
                <a:lnTo>
                  <a:pt x="505252" y="491744"/>
                </a:lnTo>
                <a:lnTo>
                  <a:pt x="474658" y="526354"/>
                </a:lnTo>
                <a:lnTo>
                  <a:pt x="443690" y="560530"/>
                </a:lnTo>
                <a:lnTo>
                  <a:pt x="412223" y="594126"/>
                </a:lnTo>
                <a:lnTo>
                  <a:pt x="380131" y="626997"/>
                </a:lnTo>
                <a:lnTo>
                  <a:pt x="347292" y="658999"/>
                </a:lnTo>
                <a:lnTo>
                  <a:pt x="313578" y="689987"/>
                </a:lnTo>
                <a:lnTo>
                  <a:pt x="278866" y="719815"/>
                </a:lnTo>
                <a:lnTo>
                  <a:pt x="243032" y="748339"/>
                </a:lnTo>
                <a:lnTo>
                  <a:pt x="205949" y="775414"/>
                </a:lnTo>
                <a:lnTo>
                  <a:pt x="167494" y="800895"/>
                </a:lnTo>
                <a:lnTo>
                  <a:pt x="127541" y="824637"/>
                </a:lnTo>
                <a:lnTo>
                  <a:pt x="85966" y="846495"/>
                </a:lnTo>
                <a:lnTo>
                  <a:pt x="42644" y="866324"/>
                </a:lnTo>
                <a:lnTo>
                  <a:pt x="0" y="882983"/>
                </a:lnTo>
              </a:path>
            </a:pathLst>
          </a:custGeom>
          <a:ln w="9523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04088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3712146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01174-375A-4CF2-913A-FAF945B57015}" type="datetime1">
              <a:rPr lang="en-US" smtClean="0"/>
              <a:t>27-Sep-23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EFB79-3CCD-4391-881C-6A3956D20E2B}" type="datetime1">
              <a:rPr lang="en-US" smtClean="0"/>
              <a:t>27-Sep-23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972300" cy="3914775"/>
          </a:xfrm>
          <a:custGeom>
            <a:avLst/>
            <a:gdLst/>
            <a:ahLst/>
            <a:cxnLst/>
            <a:rect l="l" t="t" r="r" b="b"/>
            <a:pathLst>
              <a:path w="6972300" h="3914775">
                <a:moveTo>
                  <a:pt x="0" y="0"/>
                </a:moveTo>
                <a:lnTo>
                  <a:pt x="6972299" y="0"/>
                </a:lnTo>
                <a:lnTo>
                  <a:pt x="6972299" y="3914774"/>
                </a:lnTo>
                <a:lnTo>
                  <a:pt x="0" y="3914774"/>
                </a:lnTo>
                <a:lnTo>
                  <a:pt x="0" y="0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7596" y="1100483"/>
            <a:ext cx="5136157" cy="773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3239" y="1322970"/>
            <a:ext cx="4704871" cy="1158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32B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77059" y="3655504"/>
            <a:ext cx="2237232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9567" y="3655504"/>
            <a:ext cx="1608010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94123-3A83-462D-8D44-F4AB474DFCB7}" type="datetime1">
              <a:rPr lang="en-US" smtClean="0"/>
              <a:t>27-Sep-23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33772" y="3655504"/>
            <a:ext cx="1608010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830705" marR="5080" indent="-1818639">
              <a:lnSpc>
                <a:spcPts val="2930"/>
              </a:lnSpc>
              <a:spcBef>
                <a:spcPts val="225"/>
              </a:spcBef>
            </a:pPr>
            <a:r>
              <a:rPr spc="-10" dirty="0"/>
              <a:t>Flappymania:</a:t>
            </a:r>
            <a:r>
              <a:rPr spc="10" dirty="0"/>
              <a:t> </a:t>
            </a:r>
            <a:r>
              <a:rPr spc="-35" dirty="0"/>
              <a:t>A</a:t>
            </a:r>
            <a:r>
              <a:rPr spc="10" dirty="0"/>
              <a:t> </a:t>
            </a:r>
            <a:r>
              <a:rPr spc="-15" dirty="0"/>
              <a:t>Remake</a:t>
            </a:r>
            <a:r>
              <a:rPr spc="10" dirty="0"/>
              <a:t> </a:t>
            </a:r>
            <a:r>
              <a:rPr spc="30" dirty="0"/>
              <a:t>of</a:t>
            </a:r>
            <a:r>
              <a:rPr spc="15" dirty="0"/>
              <a:t> </a:t>
            </a:r>
            <a:r>
              <a:rPr spc="30" dirty="0"/>
              <a:t>the</a:t>
            </a:r>
            <a:r>
              <a:rPr spc="10" dirty="0"/>
              <a:t> </a:t>
            </a:r>
            <a:r>
              <a:rPr spc="45" dirty="0"/>
              <a:t>Classic </a:t>
            </a:r>
            <a:r>
              <a:rPr spc="-525" dirty="0"/>
              <a:t> </a:t>
            </a:r>
            <a:r>
              <a:rPr spc="10" dirty="0"/>
              <a:t>Bird </a:t>
            </a:r>
            <a:r>
              <a:rPr spc="50" dirty="0"/>
              <a:t>Game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6972300" cy="965200"/>
          </a:xfrm>
          <a:custGeom>
            <a:avLst/>
            <a:gdLst/>
            <a:ahLst/>
            <a:cxnLst/>
            <a:rect l="l" t="t" r="r" b="b"/>
            <a:pathLst>
              <a:path w="6972300" h="965200">
                <a:moveTo>
                  <a:pt x="6972287" y="200482"/>
                </a:moveTo>
                <a:lnTo>
                  <a:pt x="1284439" y="200482"/>
                </a:lnTo>
                <a:lnTo>
                  <a:pt x="1321358" y="173532"/>
                </a:lnTo>
                <a:lnTo>
                  <a:pt x="1363002" y="145859"/>
                </a:lnTo>
                <a:lnTo>
                  <a:pt x="1405966" y="120459"/>
                </a:lnTo>
                <a:lnTo>
                  <a:pt x="1445437" y="99707"/>
                </a:lnTo>
                <a:lnTo>
                  <a:pt x="1486395" y="80518"/>
                </a:lnTo>
                <a:lnTo>
                  <a:pt x="1528978" y="62814"/>
                </a:lnTo>
                <a:lnTo>
                  <a:pt x="1573187" y="46609"/>
                </a:lnTo>
                <a:lnTo>
                  <a:pt x="1619123" y="31864"/>
                </a:lnTo>
                <a:lnTo>
                  <a:pt x="1666862" y="18542"/>
                </a:lnTo>
                <a:lnTo>
                  <a:pt x="1716468" y="6642"/>
                </a:lnTo>
                <a:lnTo>
                  <a:pt x="1749005" y="0"/>
                </a:lnTo>
                <a:lnTo>
                  <a:pt x="1653552" y="0"/>
                </a:lnTo>
                <a:lnTo>
                  <a:pt x="1612747" y="11379"/>
                </a:lnTo>
                <a:lnTo>
                  <a:pt x="1566011" y="26403"/>
                </a:lnTo>
                <a:lnTo>
                  <a:pt x="1521015" y="42913"/>
                </a:lnTo>
                <a:lnTo>
                  <a:pt x="1477683" y="60934"/>
                </a:lnTo>
                <a:lnTo>
                  <a:pt x="1435950" y="80505"/>
                </a:lnTo>
                <a:lnTo>
                  <a:pt x="1395666" y="101663"/>
                </a:lnTo>
                <a:lnTo>
                  <a:pt x="1351940" y="127584"/>
                </a:lnTo>
                <a:lnTo>
                  <a:pt x="1309636" y="155702"/>
                </a:lnTo>
                <a:lnTo>
                  <a:pt x="1268590" y="185661"/>
                </a:lnTo>
                <a:lnTo>
                  <a:pt x="1249756" y="200482"/>
                </a:lnTo>
                <a:lnTo>
                  <a:pt x="0" y="200482"/>
                </a:lnTo>
                <a:lnTo>
                  <a:pt x="0" y="219532"/>
                </a:lnTo>
                <a:lnTo>
                  <a:pt x="1225727" y="219532"/>
                </a:lnTo>
                <a:lnTo>
                  <a:pt x="1189634" y="249682"/>
                </a:lnTo>
                <a:lnTo>
                  <a:pt x="1151432" y="283044"/>
                </a:lnTo>
                <a:lnTo>
                  <a:pt x="1113840" y="316826"/>
                </a:lnTo>
                <a:lnTo>
                  <a:pt x="1043152" y="381330"/>
                </a:lnTo>
                <a:lnTo>
                  <a:pt x="1009015" y="412127"/>
                </a:lnTo>
                <a:lnTo>
                  <a:pt x="973874" y="443369"/>
                </a:lnTo>
                <a:lnTo>
                  <a:pt x="937742" y="474878"/>
                </a:lnTo>
                <a:lnTo>
                  <a:pt x="900620" y="506539"/>
                </a:lnTo>
                <a:lnTo>
                  <a:pt x="862520" y="538187"/>
                </a:lnTo>
                <a:lnTo>
                  <a:pt x="823442" y="569683"/>
                </a:lnTo>
                <a:lnTo>
                  <a:pt x="783412" y="600887"/>
                </a:lnTo>
                <a:lnTo>
                  <a:pt x="742429" y="631659"/>
                </a:lnTo>
                <a:lnTo>
                  <a:pt x="700493" y="661847"/>
                </a:lnTo>
                <a:lnTo>
                  <a:pt x="657631" y="691299"/>
                </a:lnTo>
                <a:lnTo>
                  <a:pt x="613829" y="719899"/>
                </a:lnTo>
                <a:lnTo>
                  <a:pt x="569099" y="747483"/>
                </a:lnTo>
                <a:lnTo>
                  <a:pt x="523455" y="773899"/>
                </a:lnTo>
                <a:lnTo>
                  <a:pt x="476910" y="799020"/>
                </a:lnTo>
                <a:lnTo>
                  <a:pt x="430517" y="822185"/>
                </a:lnTo>
                <a:lnTo>
                  <a:pt x="384048" y="843483"/>
                </a:lnTo>
                <a:lnTo>
                  <a:pt x="337527" y="862901"/>
                </a:lnTo>
                <a:lnTo>
                  <a:pt x="290982" y="880465"/>
                </a:lnTo>
                <a:lnTo>
                  <a:pt x="244449" y="896137"/>
                </a:lnTo>
                <a:lnTo>
                  <a:pt x="197967" y="909929"/>
                </a:lnTo>
                <a:lnTo>
                  <a:pt x="151561" y="921842"/>
                </a:lnTo>
                <a:lnTo>
                  <a:pt x="105270" y="931849"/>
                </a:lnTo>
                <a:lnTo>
                  <a:pt x="59118" y="939952"/>
                </a:lnTo>
                <a:lnTo>
                  <a:pt x="10858" y="943571"/>
                </a:lnTo>
                <a:lnTo>
                  <a:pt x="0" y="942733"/>
                </a:lnTo>
                <a:lnTo>
                  <a:pt x="0" y="964806"/>
                </a:lnTo>
                <a:lnTo>
                  <a:pt x="49593" y="962850"/>
                </a:lnTo>
                <a:lnTo>
                  <a:pt x="109131" y="952982"/>
                </a:lnTo>
                <a:lnTo>
                  <a:pt x="152831" y="943571"/>
                </a:lnTo>
                <a:lnTo>
                  <a:pt x="156197" y="942848"/>
                </a:lnTo>
                <a:lnTo>
                  <a:pt x="203365" y="930770"/>
                </a:lnTo>
                <a:lnTo>
                  <a:pt x="250596" y="916762"/>
                </a:lnTo>
                <a:lnTo>
                  <a:pt x="297865" y="900823"/>
                </a:lnTo>
                <a:lnTo>
                  <a:pt x="345135" y="882980"/>
                </a:lnTo>
                <a:lnTo>
                  <a:pt x="392391" y="863231"/>
                </a:lnTo>
                <a:lnTo>
                  <a:pt x="439572" y="841590"/>
                </a:lnTo>
                <a:lnTo>
                  <a:pt x="486664" y="818083"/>
                </a:lnTo>
                <a:lnTo>
                  <a:pt x="533666" y="792759"/>
                </a:lnTo>
                <a:lnTo>
                  <a:pt x="579729" y="766127"/>
                </a:lnTo>
                <a:lnTo>
                  <a:pt x="624865" y="738314"/>
                </a:lnTo>
                <a:lnTo>
                  <a:pt x="669048" y="709498"/>
                </a:lnTo>
                <a:lnTo>
                  <a:pt x="712292" y="679792"/>
                </a:lnTo>
                <a:lnTo>
                  <a:pt x="754570" y="649363"/>
                </a:lnTo>
                <a:lnTo>
                  <a:pt x="795883" y="618350"/>
                </a:lnTo>
                <a:lnTo>
                  <a:pt x="836218" y="586905"/>
                </a:lnTo>
                <a:lnTo>
                  <a:pt x="875588" y="555167"/>
                </a:lnTo>
                <a:lnTo>
                  <a:pt x="913955" y="523278"/>
                </a:lnTo>
                <a:lnTo>
                  <a:pt x="951331" y="491388"/>
                </a:lnTo>
                <a:lnTo>
                  <a:pt x="987717" y="459638"/>
                </a:lnTo>
                <a:lnTo>
                  <a:pt x="1023086" y="428180"/>
                </a:lnTo>
                <a:lnTo>
                  <a:pt x="1127836" y="332917"/>
                </a:lnTo>
                <a:lnTo>
                  <a:pt x="1165059" y="299453"/>
                </a:lnTo>
                <a:lnTo>
                  <a:pt x="1202880" y="266420"/>
                </a:lnTo>
                <a:lnTo>
                  <a:pt x="1241437" y="234175"/>
                </a:lnTo>
                <a:lnTo>
                  <a:pt x="1260005" y="219532"/>
                </a:lnTo>
                <a:lnTo>
                  <a:pt x="6972287" y="219532"/>
                </a:lnTo>
                <a:lnTo>
                  <a:pt x="6972287" y="200482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003130"/>
            <a:ext cx="6972300" cy="911860"/>
          </a:xfrm>
          <a:custGeom>
            <a:avLst/>
            <a:gdLst/>
            <a:ahLst/>
            <a:cxnLst/>
            <a:rect l="l" t="t" r="r" b="b"/>
            <a:pathLst>
              <a:path w="6972300" h="911860">
                <a:moveTo>
                  <a:pt x="6972287" y="0"/>
                </a:moveTo>
                <a:lnTo>
                  <a:pt x="6929793" y="4305"/>
                </a:lnTo>
                <a:lnTo>
                  <a:pt x="6881063" y="13893"/>
                </a:lnTo>
                <a:lnTo>
                  <a:pt x="6832206" y="25806"/>
                </a:lnTo>
                <a:lnTo>
                  <a:pt x="6783298" y="40005"/>
                </a:lnTo>
                <a:lnTo>
                  <a:pt x="6734365" y="56489"/>
                </a:lnTo>
                <a:lnTo>
                  <a:pt x="6685445" y="75234"/>
                </a:lnTo>
                <a:lnTo>
                  <a:pt x="6636588" y="96227"/>
                </a:lnTo>
                <a:lnTo>
                  <a:pt x="6587833" y="119443"/>
                </a:lnTo>
                <a:lnTo>
                  <a:pt x="6539217" y="144881"/>
                </a:lnTo>
                <a:lnTo>
                  <a:pt x="6492862" y="171208"/>
                </a:lnTo>
                <a:lnTo>
                  <a:pt x="6447523" y="198932"/>
                </a:lnTo>
                <a:lnTo>
                  <a:pt x="6403213" y="227876"/>
                </a:lnTo>
                <a:lnTo>
                  <a:pt x="6359944" y="257860"/>
                </a:lnTo>
                <a:lnTo>
                  <a:pt x="6317716" y="288721"/>
                </a:lnTo>
                <a:lnTo>
                  <a:pt x="6276530" y="320306"/>
                </a:lnTo>
                <a:lnTo>
                  <a:pt x="6236386" y="352425"/>
                </a:lnTo>
                <a:lnTo>
                  <a:pt x="6197308" y="384898"/>
                </a:lnTo>
                <a:lnTo>
                  <a:pt x="6159297" y="417588"/>
                </a:lnTo>
                <a:lnTo>
                  <a:pt x="6122340" y="450303"/>
                </a:lnTo>
                <a:lnTo>
                  <a:pt x="6086462" y="482879"/>
                </a:lnTo>
                <a:lnTo>
                  <a:pt x="6051651" y="515150"/>
                </a:lnTo>
                <a:lnTo>
                  <a:pt x="5949035" y="612571"/>
                </a:lnTo>
                <a:lnTo>
                  <a:pt x="5910173" y="648881"/>
                </a:lnTo>
                <a:lnTo>
                  <a:pt x="5870524" y="684555"/>
                </a:lnTo>
                <a:lnTo>
                  <a:pt x="5841568" y="709155"/>
                </a:lnTo>
                <a:lnTo>
                  <a:pt x="0" y="709155"/>
                </a:lnTo>
                <a:lnTo>
                  <a:pt x="0" y="728205"/>
                </a:lnTo>
                <a:lnTo>
                  <a:pt x="5818276" y="728205"/>
                </a:lnTo>
                <a:lnTo>
                  <a:pt x="5788050" y="751967"/>
                </a:lnTo>
                <a:lnTo>
                  <a:pt x="5744807" y="782701"/>
                </a:lnTo>
                <a:lnTo>
                  <a:pt x="5699963" y="810793"/>
                </a:lnTo>
                <a:lnTo>
                  <a:pt x="5658472" y="833539"/>
                </a:lnTo>
                <a:lnTo>
                  <a:pt x="5615127" y="854456"/>
                </a:lnTo>
                <a:lnTo>
                  <a:pt x="5569813" y="873569"/>
                </a:lnTo>
                <a:lnTo>
                  <a:pt x="5522430" y="890930"/>
                </a:lnTo>
                <a:lnTo>
                  <a:pt x="5472874" y="906564"/>
                </a:lnTo>
                <a:lnTo>
                  <a:pt x="5454002" y="911644"/>
                </a:lnTo>
                <a:lnTo>
                  <a:pt x="5523128" y="911644"/>
                </a:lnTo>
                <a:lnTo>
                  <a:pt x="5577217" y="892111"/>
                </a:lnTo>
                <a:lnTo>
                  <a:pt x="5623344" y="872642"/>
                </a:lnTo>
                <a:lnTo>
                  <a:pt x="5667514" y="851319"/>
                </a:lnTo>
                <a:lnTo>
                  <a:pt x="5709805" y="828128"/>
                </a:lnTo>
                <a:lnTo>
                  <a:pt x="5755462" y="799490"/>
                </a:lnTo>
                <a:lnTo>
                  <a:pt x="5799379" y="768273"/>
                </a:lnTo>
                <a:lnTo>
                  <a:pt x="5841784" y="734974"/>
                </a:lnTo>
                <a:lnTo>
                  <a:pt x="5849747" y="728205"/>
                </a:lnTo>
                <a:lnTo>
                  <a:pt x="6972287" y="728205"/>
                </a:lnTo>
                <a:lnTo>
                  <a:pt x="6972287" y="709155"/>
                </a:lnTo>
                <a:lnTo>
                  <a:pt x="5872188" y="709155"/>
                </a:lnTo>
                <a:lnTo>
                  <a:pt x="5882906" y="700062"/>
                </a:lnTo>
                <a:lnTo>
                  <a:pt x="5922975" y="664032"/>
                </a:lnTo>
                <a:lnTo>
                  <a:pt x="5962218" y="627380"/>
                </a:lnTo>
                <a:lnTo>
                  <a:pt x="6031433" y="561454"/>
                </a:lnTo>
                <a:lnTo>
                  <a:pt x="6064936" y="529882"/>
                </a:lnTo>
                <a:lnTo>
                  <a:pt x="6099518" y="497852"/>
                </a:lnTo>
                <a:lnTo>
                  <a:pt x="6135154" y="465505"/>
                </a:lnTo>
                <a:lnTo>
                  <a:pt x="6171857" y="433031"/>
                </a:lnTo>
                <a:lnTo>
                  <a:pt x="6209601" y="400596"/>
                </a:lnTo>
                <a:lnTo>
                  <a:pt x="6248387" y="368363"/>
                </a:lnTo>
                <a:lnTo>
                  <a:pt x="6288202" y="336499"/>
                </a:lnTo>
                <a:lnTo>
                  <a:pt x="6329058" y="305181"/>
                </a:lnTo>
                <a:lnTo>
                  <a:pt x="6370942" y="274548"/>
                </a:lnTo>
                <a:lnTo>
                  <a:pt x="6413830" y="244805"/>
                </a:lnTo>
                <a:lnTo>
                  <a:pt x="6457747" y="216103"/>
                </a:lnTo>
                <a:lnTo>
                  <a:pt x="6502654" y="188595"/>
                </a:lnTo>
                <a:lnTo>
                  <a:pt x="6548577" y="162483"/>
                </a:lnTo>
                <a:lnTo>
                  <a:pt x="6596456" y="137426"/>
                </a:lnTo>
                <a:lnTo>
                  <a:pt x="6644475" y="114579"/>
                </a:lnTo>
                <a:lnTo>
                  <a:pt x="6692582" y="93929"/>
                </a:lnTo>
                <a:lnTo>
                  <a:pt x="6740741" y="75488"/>
                </a:lnTo>
                <a:lnTo>
                  <a:pt x="6788912" y="59270"/>
                </a:lnTo>
                <a:lnTo>
                  <a:pt x="6837032" y="45275"/>
                </a:lnTo>
                <a:lnTo>
                  <a:pt x="6885076" y="33528"/>
                </a:lnTo>
                <a:lnTo>
                  <a:pt x="6933006" y="24015"/>
                </a:lnTo>
                <a:lnTo>
                  <a:pt x="6972287" y="20701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19180" y="2355116"/>
            <a:ext cx="1719580" cy="568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2315"/>
              </a:lnSpc>
              <a:spcBef>
                <a:spcPts val="90"/>
              </a:spcBef>
            </a:pPr>
            <a:r>
              <a:rPr sz="1950" spc="30" dirty="0">
                <a:latin typeface="Cambria"/>
                <a:cs typeface="Cambria"/>
              </a:rPr>
              <a:t>Md.</a:t>
            </a:r>
            <a:r>
              <a:rPr sz="1950" spc="-25" dirty="0">
                <a:latin typeface="Cambria"/>
                <a:cs typeface="Cambria"/>
              </a:rPr>
              <a:t> </a:t>
            </a:r>
            <a:r>
              <a:rPr sz="1950" spc="30" dirty="0">
                <a:latin typeface="Cambria"/>
                <a:cs typeface="Cambria"/>
              </a:rPr>
              <a:t>Shifat</a:t>
            </a:r>
            <a:r>
              <a:rPr sz="1950" spc="-20" dirty="0">
                <a:latin typeface="Cambria"/>
                <a:cs typeface="Cambria"/>
              </a:rPr>
              <a:t> </a:t>
            </a:r>
            <a:r>
              <a:rPr sz="1950" spc="-15" dirty="0">
                <a:latin typeface="Cambria"/>
                <a:cs typeface="Cambria"/>
              </a:rPr>
              <a:t>Alam</a:t>
            </a:r>
            <a:endParaRPr sz="1950">
              <a:latin typeface="Cambria"/>
              <a:cs typeface="Cambria"/>
            </a:endParaRPr>
          </a:p>
          <a:p>
            <a:pPr algn="ctr">
              <a:lnSpc>
                <a:spcPts val="1955"/>
              </a:lnSpc>
            </a:pPr>
            <a:r>
              <a:rPr sz="1650" dirty="0">
                <a:latin typeface="Cambria"/>
                <a:cs typeface="Cambria"/>
              </a:rPr>
              <a:t>Roll:</a:t>
            </a:r>
            <a:r>
              <a:rPr sz="1650" spc="-20" dirty="0">
                <a:latin typeface="Cambria"/>
                <a:cs typeface="Cambria"/>
              </a:rPr>
              <a:t> </a:t>
            </a:r>
            <a:r>
              <a:rPr sz="1650" spc="-40" dirty="0">
                <a:latin typeface="Cambria"/>
                <a:cs typeface="Cambria"/>
              </a:rPr>
              <a:t>2003135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67473-4406-7DD0-355B-BE455BA951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1</a:t>
            </a:fld>
            <a:endParaRPr lang="en-ID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0527" y="2133958"/>
            <a:ext cx="2012314" cy="1781175"/>
          </a:xfrm>
          <a:custGeom>
            <a:avLst/>
            <a:gdLst/>
            <a:ahLst/>
            <a:cxnLst/>
            <a:rect l="l" t="t" r="r" b="b"/>
            <a:pathLst>
              <a:path w="2012315" h="1781175">
                <a:moveTo>
                  <a:pt x="2011772" y="0"/>
                </a:moveTo>
                <a:lnTo>
                  <a:pt x="1962704" y="5293"/>
                </a:lnTo>
                <a:lnTo>
                  <a:pt x="1912829" y="12930"/>
                </a:lnTo>
                <a:lnTo>
                  <a:pt x="1864348" y="22602"/>
                </a:lnTo>
                <a:lnTo>
                  <a:pt x="1817217" y="34244"/>
                </a:lnTo>
                <a:lnTo>
                  <a:pt x="1771390" y="47789"/>
                </a:lnTo>
                <a:lnTo>
                  <a:pt x="1726823" y="63173"/>
                </a:lnTo>
                <a:lnTo>
                  <a:pt x="1683471" y="80328"/>
                </a:lnTo>
                <a:lnTo>
                  <a:pt x="1641288" y="99191"/>
                </a:lnTo>
                <a:lnTo>
                  <a:pt x="1600230" y="119695"/>
                </a:lnTo>
                <a:lnTo>
                  <a:pt x="1560252" y="141774"/>
                </a:lnTo>
                <a:lnTo>
                  <a:pt x="1521308" y="165364"/>
                </a:lnTo>
                <a:lnTo>
                  <a:pt x="1483354" y="190397"/>
                </a:lnTo>
                <a:lnTo>
                  <a:pt x="1446345" y="216810"/>
                </a:lnTo>
                <a:lnTo>
                  <a:pt x="1410236" y="244535"/>
                </a:lnTo>
                <a:lnTo>
                  <a:pt x="1374981" y="273507"/>
                </a:lnTo>
                <a:lnTo>
                  <a:pt x="1340536" y="303661"/>
                </a:lnTo>
                <a:lnTo>
                  <a:pt x="1306856" y="334931"/>
                </a:lnTo>
                <a:lnTo>
                  <a:pt x="1273895" y="367252"/>
                </a:lnTo>
                <a:lnTo>
                  <a:pt x="1241610" y="400557"/>
                </a:lnTo>
                <a:lnTo>
                  <a:pt x="1209954" y="434781"/>
                </a:lnTo>
                <a:lnTo>
                  <a:pt x="1178883" y="469859"/>
                </a:lnTo>
                <a:lnTo>
                  <a:pt x="1148352" y="505724"/>
                </a:lnTo>
                <a:lnTo>
                  <a:pt x="1118316" y="542312"/>
                </a:lnTo>
                <a:lnTo>
                  <a:pt x="1088729" y="579556"/>
                </a:lnTo>
                <a:lnTo>
                  <a:pt x="1059548" y="617391"/>
                </a:lnTo>
                <a:lnTo>
                  <a:pt x="1030726" y="655751"/>
                </a:lnTo>
                <a:lnTo>
                  <a:pt x="1002220" y="694570"/>
                </a:lnTo>
                <a:lnTo>
                  <a:pt x="973983" y="733784"/>
                </a:lnTo>
                <a:lnTo>
                  <a:pt x="945971" y="773326"/>
                </a:lnTo>
                <a:lnTo>
                  <a:pt x="918139" y="813130"/>
                </a:lnTo>
                <a:lnTo>
                  <a:pt x="890442" y="853131"/>
                </a:lnTo>
                <a:lnTo>
                  <a:pt x="862835" y="893264"/>
                </a:lnTo>
                <a:lnTo>
                  <a:pt x="835273" y="933462"/>
                </a:lnTo>
                <a:lnTo>
                  <a:pt x="807711" y="973660"/>
                </a:lnTo>
                <a:lnTo>
                  <a:pt x="780104" y="1013792"/>
                </a:lnTo>
                <a:lnTo>
                  <a:pt x="752407" y="1053794"/>
                </a:lnTo>
                <a:lnTo>
                  <a:pt x="724576" y="1093598"/>
                </a:lnTo>
                <a:lnTo>
                  <a:pt x="696564" y="1133140"/>
                </a:lnTo>
                <a:lnTo>
                  <a:pt x="668327" y="1172353"/>
                </a:lnTo>
                <a:lnTo>
                  <a:pt x="639820" y="1211173"/>
                </a:lnTo>
                <a:lnTo>
                  <a:pt x="610999" y="1249533"/>
                </a:lnTo>
                <a:lnTo>
                  <a:pt x="581817" y="1287367"/>
                </a:lnTo>
                <a:lnTo>
                  <a:pt x="552231" y="1324611"/>
                </a:lnTo>
                <a:lnTo>
                  <a:pt x="522195" y="1361199"/>
                </a:lnTo>
                <a:lnTo>
                  <a:pt x="491663" y="1397064"/>
                </a:lnTo>
                <a:lnTo>
                  <a:pt x="460593" y="1432142"/>
                </a:lnTo>
                <a:lnTo>
                  <a:pt x="428937" y="1466366"/>
                </a:lnTo>
                <a:lnTo>
                  <a:pt x="396651" y="1499672"/>
                </a:lnTo>
                <a:lnTo>
                  <a:pt x="363691" y="1531992"/>
                </a:lnTo>
                <a:lnTo>
                  <a:pt x="330011" y="1563262"/>
                </a:lnTo>
                <a:lnTo>
                  <a:pt x="295566" y="1593416"/>
                </a:lnTo>
                <a:lnTo>
                  <a:pt x="260311" y="1622389"/>
                </a:lnTo>
                <a:lnTo>
                  <a:pt x="224201" y="1650114"/>
                </a:lnTo>
                <a:lnTo>
                  <a:pt x="187192" y="1676526"/>
                </a:lnTo>
                <a:lnTo>
                  <a:pt x="149238" y="1701560"/>
                </a:lnTo>
                <a:lnTo>
                  <a:pt x="110295" y="1725149"/>
                </a:lnTo>
                <a:lnTo>
                  <a:pt x="70316" y="1747228"/>
                </a:lnTo>
                <a:lnTo>
                  <a:pt x="29258" y="1767732"/>
                </a:lnTo>
                <a:lnTo>
                  <a:pt x="0" y="1780816"/>
                </a:lnTo>
              </a:path>
            </a:pathLst>
          </a:custGeom>
          <a:ln w="9511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08622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712286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3615" y="143661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3615" y="166521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3615" y="190334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53615" y="213194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53615" y="236054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53615" y="259866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22783" y="1319141"/>
            <a:ext cx="2993390" cy="14160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178560">
              <a:lnSpc>
                <a:spcPct val="102099"/>
              </a:lnSpc>
              <a:spcBef>
                <a:spcPts val="60"/>
              </a:spcBef>
            </a:pPr>
            <a:r>
              <a:rPr sz="1500" b="1" spc="15" dirty="0">
                <a:solidFill>
                  <a:srgbClr val="332B2B"/>
                </a:solidFill>
                <a:latin typeface="Tahoma"/>
                <a:cs typeface="Tahoma"/>
              </a:rPr>
              <a:t>Introduction </a:t>
            </a:r>
            <a:r>
              <a:rPr sz="1500" b="1" spc="20" dirty="0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sz="1500" b="1" spc="15" dirty="0">
                <a:solidFill>
                  <a:srgbClr val="332B2B"/>
                </a:solidFill>
                <a:latin typeface="Tahoma"/>
                <a:cs typeface="Tahoma"/>
              </a:rPr>
              <a:t>Project</a:t>
            </a:r>
            <a:r>
              <a:rPr sz="1500" b="1" spc="-75" dirty="0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sz="1500" b="1" spc="20" dirty="0">
                <a:solidFill>
                  <a:srgbClr val="332B2B"/>
                </a:solidFill>
                <a:latin typeface="Tahoma"/>
                <a:cs typeface="Tahoma"/>
              </a:rPr>
              <a:t>Objectives </a:t>
            </a:r>
            <a:r>
              <a:rPr sz="1500" b="1" spc="-425" dirty="0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sz="1500" b="1" spc="5" dirty="0">
                <a:solidFill>
                  <a:srgbClr val="332B2B"/>
                </a:solidFill>
                <a:latin typeface="Tahoma"/>
                <a:cs typeface="Tahoma"/>
              </a:rPr>
              <a:t>Software</a:t>
            </a:r>
            <a:r>
              <a:rPr sz="1500" b="1" spc="-100" dirty="0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sz="1500" b="1" spc="20" dirty="0">
                <a:solidFill>
                  <a:srgbClr val="332B2B"/>
                </a:solidFill>
                <a:latin typeface="Tahoma"/>
                <a:cs typeface="Tahoma"/>
              </a:rPr>
              <a:t>Features</a:t>
            </a:r>
            <a:endParaRPr sz="15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500" b="1" spc="-10" dirty="0">
                <a:solidFill>
                  <a:srgbClr val="332B2B"/>
                </a:solidFill>
                <a:latin typeface="Tahoma"/>
                <a:cs typeface="Tahoma"/>
              </a:rPr>
              <a:t>Tools </a:t>
            </a:r>
            <a:r>
              <a:rPr sz="1500" b="1" spc="55" dirty="0">
                <a:solidFill>
                  <a:srgbClr val="332B2B"/>
                </a:solidFill>
                <a:latin typeface="Tahoma"/>
                <a:cs typeface="Tahoma"/>
              </a:rPr>
              <a:t>and </a:t>
            </a:r>
            <a:r>
              <a:rPr sz="1500" b="1" spc="25" dirty="0">
                <a:solidFill>
                  <a:srgbClr val="332B2B"/>
                </a:solidFill>
                <a:latin typeface="Tahoma"/>
                <a:cs typeface="Tahoma"/>
              </a:rPr>
              <a:t>Technologies </a:t>
            </a:r>
            <a:r>
              <a:rPr sz="1500" b="1" spc="30" dirty="0">
                <a:solidFill>
                  <a:srgbClr val="332B2B"/>
                </a:solidFill>
                <a:latin typeface="Tahoma"/>
                <a:cs typeface="Tahoma"/>
              </a:rPr>
              <a:t> Justiﬁcation</a:t>
            </a:r>
            <a:r>
              <a:rPr sz="1500" b="1" spc="-45" dirty="0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332B2B"/>
                </a:solidFill>
                <a:latin typeface="Tahoma"/>
                <a:cs typeface="Tahoma"/>
              </a:rPr>
              <a:t>for</a:t>
            </a:r>
            <a:r>
              <a:rPr sz="1500" b="1" spc="-45" dirty="0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332B2B"/>
                </a:solidFill>
                <a:latin typeface="Tahoma"/>
                <a:cs typeface="Tahoma"/>
              </a:rPr>
              <a:t>Tool</a:t>
            </a:r>
            <a:r>
              <a:rPr sz="1500" b="1" spc="-45" dirty="0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sz="1500" b="1" spc="25" dirty="0">
                <a:solidFill>
                  <a:srgbClr val="332B2B"/>
                </a:solidFill>
                <a:latin typeface="Tahoma"/>
                <a:cs typeface="Tahoma"/>
              </a:rPr>
              <a:t>Selection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500" b="1" spc="35" dirty="0">
                <a:solidFill>
                  <a:srgbClr val="332B2B"/>
                </a:solidFill>
                <a:latin typeface="Tahoma"/>
                <a:cs typeface="Tahoma"/>
              </a:rPr>
              <a:t>Conclusion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011147" y="484616"/>
            <a:ext cx="95186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30" dirty="0"/>
              <a:t>Outline</a:t>
            </a:r>
            <a:endParaRPr sz="225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529DB4D-331E-885E-61DD-8A5A922F23B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2</a:t>
            </a:fld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0527" y="2133958"/>
            <a:ext cx="2012314" cy="1781175"/>
          </a:xfrm>
          <a:custGeom>
            <a:avLst/>
            <a:gdLst/>
            <a:ahLst/>
            <a:cxnLst/>
            <a:rect l="l" t="t" r="r" b="b"/>
            <a:pathLst>
              <a:path w="2012315" h="1781175">
                <a:moveTo>
                  <a:pt x="2011772" y="0"/>
                </a:moveTo>
                <a:lnTo>
                  <a:pt x="1962704" y="5293"/>
                </a:lnTo>
                <a:lnTo>
                  <a:pt x="1912829" y="12930"/>
                </a:lnTo>
                <a:lnTo>
                  <a:pt x="1864348" y="22602"/>
                </a:lnTo>
                <a:lnTo>
                  <a:pt x="1817217" y="34244"/>
                </a:lnTo>
                <a:lnTo>
                  <a:pt x="1771390" y="47789"/>
                </a:lnTo>
                <a:lnTo>
                  <a:pt x="1726823" y="63173"/>
                </a:lnTo>
                <a:lnTo>
                  <a:pt x="1683471" y="80328"/>
                </a:lnTo>
                <a:lnTo>
                  <a:pt x="1641288" y="99191"/>
                </a:lnTo>
                <a:lnTo>
                  <a:pt x="1600230" y="119695"/>
                </a:lnTo>
                <a:lnTo>
                  <a:pt x="1560252" y="141774"/>
                </a:lnTo>
                <a:lnTo>
                  <a:pt x="1521308" y="165364"/>
                </a:lnTo>
                <a:lnTo>
                  <a:pt x="1483354" y="190397"/>
                </a:lnTo>
                <a:lnTo>
                  <a:pt x="1446345" y="216810"/>
                </a:lnTo>
                <a:lnTo>
                  <a:pt x="1410236" y="244535"/>
                </a:lnTo>
                <a:lnTo>
                  <a:pt x="1374981" y="273507"/>
                </a:lnTo>
                <a:lnTo>
                  <a:pt x="1340536" y="303661"/>
                </a:lnTo>
                <a:lnTo>
                  <a:pt x="1306856" y="334931"/>
                </a:lnTo>
                <a:lnTo>
                  <a:pt x="1273895" y="367252"/>
                </a:lnTo>
                <a:lnTo>
                  <a:pt x="1241610" y="400557"/>
                </a:lnTo>
                <a:lnTo>
                  <a:pt x="1209954" y="434781"/>
                </a:lnTo>
                <a:lnTo>
                  <a:pt x="1178883" y="469859"/>
                </a:lnTo>
                <a:lnTo>
                  <a:pt x="1148352" y="505724"/>
                </a:lnTo>
                <a:lnTo>
                  <a:pt x="1118316" y="542312"/>
                </a:lnTo>
                <a:lnTo>
                  <a:pt x="1088729" y="579556"/>
                </a:lnTo>
                <a:lnTo>
                  <a:pt x="1059548" y="617391"/>
                </a:lnTo>
                <a:lnTo>
                  <a:pt x="1030726" y="655751"/>
                </a:lnTo>
                <a:lnTo>
                  <a:pt x="1002220" y="694570"/>
                </a:lnTo>
                <a:lnTo>
                  <a:pt x="973983" y="733784"/>
                </a:lnTo>
                <a:lnTo>
                  <a:pt x="945971" y="773326"/>
                </a:lnTo>
                <a:lnTo>
                  <a:pt x="918139" y="813130"/>
                </a:lnTo>
                <a:lnTo>
                  <a:pt x="890442" y="853131"/>
                </a:lnTo>
                <a:lnTo>
                  <a:pt x="862835" y="893264"/>
                </a:lnTo>
                <a:lnTo>
                  <a:pt x="835273" y="933462"/>
                </a:lnTo>
                <a:lnTo>
                  <a:pt x="807711" y="973660"/>
                </a:lnTo>
                <a:lnTo>
                  <a:pt x="780104" y="1013792"/>
                </a:lnTo>
                <a:lnTo>
                  <a:pt x="752407" y="1053794"/>
                </a:lnTo>
                <a:lnTo>
                  <a:pt x="724576" y="1093598"/>
                </a:lnTo>
                <a:lnTo>
                  <a:pt x="696564" y="1133140"/>
                </a:lnTo>
                <a:lnTo>
                  <a:pt x="668327" y="1172353"/>
                </a:lnTo>
                <a:lnTo>
                  <a:pt x="639820" y="1211173"/>
                </a:lnTo>
                <a:lnTo>
                  <a:pt x="610999" y="1249533"/>
                </a:lnTo>
                <a:lnTo>
                  <a:pt x="581817" y="1287367"/>
                </a:lnTo>
                <a:lnTo>
                  <a:pt x="552231" y="1324611"/>
                </a:lnTo>
                <a:lnTo>
                  <a:pt x="522195" y="1361199"/>
                </a:lnTo>
                <a:lnTo>
                  <a:pt x="491663" y="1397064"/>
                </a:lnTo>
                <a:lnTo>
                  <a:pt x="460593" y="1432142"/>
                </a:lnTo>
                <a:lnTo>
                  <a:pt x="428937" y="1466366"/>
                </a:lnTo>
                <a:lnTo>
                  <a:pt x="396651" y="1499672"/>
                </a:lnTo>
                <a:lnTo>
                  <a:pt x="363691" y="1531992"/>
                </a:lnTo>
                <a:lnTo>
                  <a:pt x="330011" y="1563262"/>
                </a:lnTo>
                <a:lnTo>
                  <a:pt x="295566" y="1593416"/>
                </a:lnTo>
                <a:lnTo>
                  <a:pt x="260311" y="1622389"/>
                </a:lnTo>
                <a:lnTo>
                  <a:pt x="224201" y="1650114"/>
                </a:lnTo>
                <a:lnTo>
                  <a:pt x="187192" y="1676526"/>
                </a:lnTo>
                <a:lnTo>
                  <a:pt x="149238" y="1701560"/>
                </a:lnTo>
                <a:lnTo>
                  <a:pt x="110295" y="1725149"/>
                </a:lnTo>
                <a:lnTo>
                  <a:pt x="70316" y="1747228"/>
                </a:lnTo>
                <a:lnTo>
                  <a:pt x="29258" y="1767732"/>
                </a:lnTo>
                <a:lnTo>
                  <a:pt x="0" y="1780816"/>
                </a:lnTo>
              </a:path>
            </a:pathLst>
          </a:custGeom>
          <a:ln w="9511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08622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712286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4751" y="468321"/>
            <a:ext cx="584517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15" dirty="0"/>
              <a:t>Introduction:</a:t>
            </a:r>
            <a:r>
              <a:rPr sz="2250" spc="10" dirty="0"/>
              <a:t> </a:t>
            </a:r>
            <a:r>
              <a:rPr sz="2250" spc="-5" dirty="0"/>
              <a:t>Reviving</a:t>
            </a:r>
            <a:r>
              <a:rPr sz="2250" spc="15" dirty="0"/>
              <a:t> </a:t>
            </a:r>
            <a:r>
              <a:rPr sz="2250" spc="20" dirty="0"/>
              <a:t>the</a:t>
            </a:r>
            <a:r>
              <a:rPr sz="2250" spc="15" dirty="0"/>
              <a:t> </a:t>
            </a:r>
            <a:r>
              <a:rPr sz="2250" spc="35" dirty="0"/>
              <a:t>Classic</a:t>
            </a:r>
            <a:r>
              <a:rPr sz="2250" spc="10" dirty="0"/>
              <a:t> </a:t>
            </a:r>
            <a:r>
              <a:rPr sz="2250" spc="70" dirty="0"/>
              <a:t>-</a:t>
            </a:r>
            <a:r>
              <a:rPr sz="2250" spc="15" dirty="0"/>
              <a:t> </a:t>
            </a:r>
            <a:r>
              <a:rPr sz="2250" spc="-30" dirty="0"/>
              <a:t>Flappy</a:t>
            </a:r>
            <a:r>
              <a:rPr sz="2250" spc="15" dirty="0"/>
              <a:t> </a:t>
            </a:r>
            <a:r>
              <a:rPr sz="2250" spc="5" dirty="0"/>
              <a:t>Bird</a:t>
            </a:r>
            <a:endParaRPr sz="2250"/>
          </a:p>
        </p:txBody>
      </p:sp>
      <p:sp>
        <p:nvSpPr>
          <p:cNvPr id="6" name="object 6"/>
          <p:cNvSpPr txBox="1"/>
          <p:nvPr/>
        </p:nvSpPr>
        <p:spPr>
          <a:xfrm>
            <a:off x="464292" y="1361708"/>
            <a:ext cx="604583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500" spc="40" dirty="0">
                <a:latin typeface="Verdana"/>
                <a:cs typeface="Verdana"/>
              </a:rPr>
              <a:t>R</a:t>
            </a:r>
            <a:r>
              <a:rPr sz="1500" spc="10" dirty="0">
                <a:latin typeface="Verdana"/>
                <a:cs typeface="Verdana"/>
              </a:rPr>
              <a:t>e</a:t>
            </a:r>
            <a:r>
              <a:rPr sz="1500" spc="60" dirty="0">
                <a:latin typeface="Verdana"/>
                <a:cs typeface="Verdana"/>
              </a:rPr>
              <a:t>c</a:t>
            </a:r>
            <a:r>
              <a:rPr sz="1500" spc="-60" dirty="0">
                <a:latin typeface="Verdana"/>
                <a:cs typeface="Verdana"/>
              </a:rPr>
              <a:t>r</a:t>
            </a:r>
            <a:r>
              <a:rPr sz="1500" spc="-15" dirty="0">
                <a:latin typeface="Verdana"/>
                <a:cs typeface="Verdana"/>
              </a:rPr>
              <a:t>e</a:t>
            </a:r>
            <a:r>
              <a:rPr sz="1500" spc="-20" dirty="0">
                <a:latin typeface="Verdana"/>
                <a:cs typeface="Verdana"/>
              </a:rPr>
              <a:t>a</a:t>
            </a:r>
            <a:r>
              <a:rPr sz="1500" spc="15" dirty="0">
                <a:latin typeface="Verdana"/>
                <a:cs typeface="Verdana"/>
              </a:rPr>
              <a:t>t</a:t>
            </a:r>
            <a:r>
              <a:rPr sz="1500" spc="-10" dirty="0">
                <a:latin typeface="Verdana"/>
                <a:cs typeface="Verdana"/>
              </a:rPr>
              <a:t>i</a:t>
            </a:r>
            <a:r>
              <a:rPr sz="1500" spc="65" dirty="0">
                <a:latin typeface="Verdana"/>
                <a:cs typeface="Verdana"/>
              </a:rPr>
              <a:t>n</a:t>
            </a:r>
            <a:r>
              <a:rPr sz="1500" spc="90" dirty="0">
                <a:latin typeface="Verdana"/>
                <a:cs typeface="Verdana"/>
              </a:rPr>
              <a:t>g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15" dirty="0">
                <a:latin typeface="Verdana"/>
                <a:cs typeface="Verdana"/>
              </a:rPr>
              <a:t>t</a:t>
            </a:r>
            <a:r>
              <a:rPr sz="1500" spc="65" dirty="0">
                <a:latin typeface="Verdana"/>
                <a:cs typeface="Verdana"/>
              </a:rPr>
              <a:t>h</a:t>
            </a:r>
            <a:r>
              <a:rPr sz="1500" spc="10" dirty="0">
                <a:latin typeface="Verdana"/>
                <a:cs typeface="Verdana"/>
              </a:rPr>
              <a:t>e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i</a:t>
            </a:r>
            <a:r>
              <a:rPr sz="1500" spc="45" dirty="0">
                <a:latin typeface="Verdana"/>
                <a:cs typeface="Verdana"/>
              </a:rPr>
              <a:t>c</a:t>
            </a:r>
            <a:r>
              <a:rPr sz="1500" spc="30" dirty="0">
                <a:latin typeface="Verdana"/>
                <a:cs typeface="Verdana"/>
              </a:rPr>
              <a:t>o</a:t>
            </a:r>
            <a:r>
              <a:rPr sz="1500" spc="65" dirty="0">
                <a:latin typeface="Verdana"/>
                <a:cs typeface="Verdana"/>
              </a:rPr>
              <a:t>n</a:t>
            </a:r>
            <a:r>
              <a:rPr sz="1500" spc="-10" dirty="0">
                <a:latin typeface="Verdana"/>
                <a:cs typeface="Verdana"/>
              </a:rPr>
              <a:t>i</a:t>
            </a:r>
            <a:r>
              <a:rPr sz="1500" spc="60" dirty="0">
                <a:latin typeface="Verdana"/>
                <a:cs typeface="Verdana"/>
              </a:rPr>
              <a:t>c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85" dirty="0">
                <a:latin typeface="Verdana"/>
                <a:cs typeface="Verdana"/>
              </a:rPr>
              <a:t>F</a:t>
            </a:r>
            <a:r>
              <a:rPr sz="1500" spc="-10" dirty="0">
                <a:latin typeface="Verdana"/>
                <a:cs typeface="Verdana"/>
              </a:rPr>
              <a:t>l</a:t>
            </a:r>
            <a:r>
              <a:rPr sz="1500" spc="-20" dirty="0">
                <a:latin typeface="Verdana"/>
                <a:cs typeface="Verdana"/>
              </a:rPr>
              <a:t>a</a:t>
            </a:r>
            <a:r>
              <a:rPr sz="1500" spc="80" dirty="0">
                <a:latin typeface="Verdana"/>
                <a:cs typeface="Verdana"/>
              </a:rPr>
              <a:t>p</a:t>
            </a:r>
            <a:r>
              <a:rPr sz="1500" spc="55" dirty="0">
                <a:latin typeface="Verdana"/>
                <a:cs typeface="Verdana"/>
              </a:rPr>
              <a:t>p</a:t>
            </a:r>
            <a:r>
              <a:rPr sz="1500" spc="-75" dirty="0">
                <a:latin typeface="Verdana"/>
                <a:cs typeface="Verdana"/>
              </a:rPr>
              <a:t>y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100" dirty="0">
                <a:latin typeface="Verdana"/>
                <a:cs typeface="Verdana"/>
              </a:rPr>
              <a:t>B</a:t>
            </a:r>
            <a:r>
              <a:rPr sz="1500" spc="-10" dirty="0">
                <a:latin typeface="Verdana"/>
                <a:cs typeface="Verdana"/>
              </a:rPr>
              <a:t>i</a:t>
            </a:r>
            <a:r>
              <a:rPr sz="1500" spc="-60" dirty="0">
                <a:latin typeface="Verdana"/>
                <a:cs typeface="Verdana"/>
              </a:rPr>
              <a:t>r</a:t>
            </a:r>
            <a:r>
              <a:rPr sz="1500" spc="80" dirty="0">
                <a:latin typeface="Verdana"/>
                <a:cs typeface="Verdana"/>
              </a:rPr>
              <a:t>d</a:t>
            </a:r>
            <a:r>
              <a:rPr sz="1500" spc="-229" dirty="0">
                <a:latin typeface="Verdana"/>
                <a:cs typeface="Verdana"/>
              </a:rPr>
              <a:t>,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90" dirty="0">
                <a:latin typeface="Verdana"/>
                <a:cs typeface="Verdana"/>
              </a:rPr>
              <a:t>w</a:t>
            </a:r>
            <a:r>
              <a:rPr sz="1500" spc="65" dirty="0">
                <a:latin typeface="Verdana"/>
                <a:cs typeface="Verdana"/>
              </a:rPr>
              <a:t>h</a:t>
            </a:r>
            <a:r>
              <a:rPr sz="1500" spc="-10" dirty="0">
                <a:latin typeface="Verdana"/>
                <a:cs typeface="Verdana"/>
              </a:rPr>
              <a:t>i</a:t>
            </a:r>
            <a:r>
              <a:rPr sz="1500" spc="45" dirty="0">
                <a:latin typeface="Verdana"/>
                <a:cs typeface="Verdana"/>
              </a:rPr>
              <a:t>c</a:t>
            </a:r>
            <a:r>
              <a:rPr sz="1500" spc="65" dirty="0">
                <a:latin typeface="Verdana"/>
                <a:cs typeface="Verdana"/>
              </a:rPr>
              <a:t>h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30" dirty="0">
                <a:latin typeface="Verdana"/>
                <a:cs typeface="Verdana"/>
              </a:rPr>
              <a:t>o</a:t>
            </a:r>
            <a:r>
              <a:rPr sz="1500" spc="65" dirty="0">
                <a:latin typeface="Verdana"/>
                <a:cs typeface="Verdana"/>
              </a:rPr>
              <a:t>n</a:t>
            </a:r>
            <a:r>
              <a:rPr sz="1500" spc="45" dirty="0">
                <a:latin typeface="Verdana"/>
                <a:cs typeface="Verdana"/>
              </a:rPr>
              <a:t>c</a:t>
            </a:r>
            <a:r>
              <a:rPr sz="1500" spc="10" dirty="0">
                <a:latin typeface="Verdana"/>
                <a:cs typeface="Verdana"/>
              </a:rPr>
              <a:t>e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t</a:t>
            </a:r>
            <a:r>
              <a:rPr sz="1500" spc="30" dirty="0">
                <a:latin typeface="Verdana"/>
                <a:cs typeface="Verdana"/>
              </a:rPr>
              <a:t>oo</a:t>
            </a:r>
            <a:r>
              <a:rPr sz="1500" spc="10" dirty="0">
                <a:latin typeface="Verdana"/>
                <a:cs typeface="Verdana"/>
              </a:rPr>
              <a:t>k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15" dirty="0">
                <a:latin typeface="Verdana"/>
                <a:cs typeface="Verdana"/>
              </a:rPr>
              <a:t>t</a:t>
            </a:r>
            <a:r>
              <a:rPr sz="1500" spc="65" dirty="0">
                <a:latin typeface="Verdana"/>
                <a:cs typeface="Verdana"/>
              </a:rPr>
              <a:t>h</a:t>
            </a:r>
            <a:r>
              <a:rPr sz="1500" spc="10" dirty="0">
                <a:latin typeface="Verdana"/>
                <a:cs typeface="Verdana"/>
              </a:rPr>
              <a:t>e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90" dirty="0">
                <a:latin typeface="Verdana"/>
                <a:cs typeface="Verdana"/>
              </a:rPr>
              <a:t>g</a:t>
            </a:r>
            <a:r>
              <a:rPr sz="1500" spc="-20" dirty="0">
                <a:latin typeface="Verdana"/>
                <a:cs typeface="Verdana"/>
              </a:rPr>
              <a:t>a</a:t>
            </a:r>
            <a:r>
              <a:rPr sz="1500" spc="130" dirty="0">
                <a:latin typeface="Verdana"/>
                <a:cs typeface="Verdana"/>
              </a:rPr>
              <a:t>m</a:t>
            </a:r>
            <a:r>
              <a:rPr sz="1500" spc="-10" dirty="0">
                <a:latin typeface="Verdana"/>
                <a:cs typeface="Verdana"/>
              </a:rPr>
              <a:t>i</a:t>
            </a:r>
            <a:r>
              <a:rPr sz="1500" spc="65" dirty="0">
                <a:latin typeface="Verdana"/>
                <a:cs typeface="Verdana"/>
              </a:rPr>
              <a:t>ng  w</a:t>
            </a:r>
            <a:r>
              <a:rPr sz="1500" spc="30" dirty="0">
                <a:latin typeface="Verdana"/>
                <a:cs typeface="Verdana"/>
              </a:rPr>
              <a:t>o</a:t>
            </a:r>
            <a:r>
              <a:rPr sz="1500" spc="-55" dirty="0">
                <a:latin typeface="Verdana"/>
                <a:cs typeface="Verdana"/>
              </a:rPr>
              <a:t>r</a:t>
            </a:r>
            <a:r>
              <a:rPr sz="1500" spc="-10" dirty="0">
                <a:latin typeface="Verdana"/>
                <a:cs typeface="Verdana"/>
              </a:rPr>
              <a:t>l</a:t>
            </a:r>
            <a:r>
              <a:rPr sz="1500" spc="80" dirty="0">
                <a:latin typeface="Verdana"/>
                <a:cs typeface="Verdana"/>
              </a:rPr>
              <a:t>d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55" dirty="0">
                <a:latin typeface="Verdana"/>
                <a:cs typeface="Verdana"/>
              </a:rPr>
              <a:t>b</a:t>
            </a:r>
            <a:r>
              <a:rPr sz="1500" spc="-75" dirty="0">
                <a:latin typeface="Verdana"/>
                <a:cs typeface="Verdana"/>
              </a:rPr>
              <a:t>y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-50" dirty="0">
                <a:latin typeface="Verdana"/>
                <a:cs typeface="Verdana"/>
              </a:rPr>
              <a:t>s</a:t>
            </a:r>
            <a:r>
              <a:rPr sz="1500" spc="-15" dirty="0">
                <a:latin typeface="Verdana"/>
                <a:cs typeface="Verdana"/>
              </a:rPr>
              <a:t>t</a:t>
            </a:r>
            <a:r>
              <a:rPr sz="1500" spc="30" dirty="0">
                <a:latin typeface="Verdana"/>
                <a:cs typeface="Verdana"/>
              </a:rPr>
              <a:t>o</a:t>
            </a:r>
            <a:r>
              <a:rPr sz="1500" spc="-55" dirty="0">
                <a:latin typeface="Verdana"/>
                <a:cs typeface="Verdana"/>
              </a:rPr>
              <a:t>r</a:t>
            </a:r>
            <a:r>
              <a:rPr sz="1500" spc="130" dirty="0">
                <a:latin typeface="Verdana"/>
                <a:cs typeface="Verdana"/>
              </a:rPr>
              <a:t>m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i</a:t>
            </a:r>
            <a:r>
              <a:rPr sz="1500" spc="65" dirty="0">
                <a:latin typeface="Verdana"/>
                <a:cs typeface="Verdana"/>
              </a:rPr>
              <a:t>n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15" dirty="0">
                <a:latin typeface="Verdana"/>
                <a:cs typeface="Verdana"/>
              </a:rPr>
              <a:t>t</a:t>
            </a:r>
            <a:r>
              <a:rPr sz="1500" spc="65" dirty="0">
                <a:latin typeface="Verdana"/>
                <a:cs typeface="Verdana"/>
              </a:rPr>
              <a:t>h</a:t>
            </a:r>
            <a:r>
              <a:rPr sz="1500" spc="10" dirty="0">
                <a:latin typeface="Verdana"/>
                <a:cs typeface="Verdana"/>
              </a:rPr>
              <a:t>e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-100" dirty="0">
                <a:latin typeface="Verdana"/>
                <a:cs typeface="Verdana"/>
              </a:rPr>
              <a:t>y</a:t>
            </a:r>
            <a:r>
              <a:rPr sz="1500" spc="-15" dirty="0">
                <a:latin typeface="Verdana"/>
                <a:cs typeface="Verdana"/>
              </a:rPr>
              <a:t>e</a:t>
            </a:r>
            <a:r>
              <a:rPr sz="1500" spc="-20" dirty="0">
                <a:latin typeface="Verdana"/>
                <a:cs typeface="Verdana"/>
              </a:rPr>
              <a:t>a</a:t>
            </a:r>
            <a:r>
              <a:rPr sz="1500" spc="-40" dirty="0">
                <a:latin typeface="Verdana"/>
                <a:cs typeface="Verdana"/>
              </a:rPr>
              <a:t>r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-114" dirty="0">
                <a:latin typeface="Verdana"/>
                <a:cs typeface="Verdana"/>
              </a:rPr>
              <a:t>2</a:t>
            </a:r>
            <a:r>
              <a:rPr sz="1500" spc="30" dirty="0">
                <a:latin typeface="Verdana"/>
                <a:cs typeface="Verdana"/>
              </a:rPr>
              <a:t>0</a:t>
            </a:r>
            <a:r>
              <a:rPr sz="1500" spc="-415" dirty="0">
                <a:latin typeface="Verdana"/>
                <a:cs typeface="Verdana"/>
              </a:rPr>
              <a:t>1</a:t>
            </a:r>
            <a:r>
              <a:rPr sz="1500" spc="65" dirty="0">
                <a:latin typeface="Verdana"/>
                <a:cs typeface="Verdana"/>
              </a:rPr>
              <a:t>4</a:t>
            </a:r>
            <a:r>
              <a:rPr sz="1500" spc="-229" dirty="0">
                <a:latin typeface="Verdana"/>
                <a:cs typeface="Verdana"/>
              </a:rPr>
              <a:t>.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410"/>
              </a:spcBef>
            </a:pPr>
            <a:r>
              <a:rPr sz="1500" spc="-10" dirty="0">
                <a:latin typeface="Verdana"/>
                <a:cs typeface="Verdana"/>
              </a:rPr>
              <a:t>But,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by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just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30" dirty="0">
                <a:latin typeface="Verdana"/>
                <a:cs typeface="Verdana"/>
              </a:rPr>
              <a:t>using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HTML,</a:t>
            </a:r>
            <a:r>
              <a:rPr sz="1500" spc="-130" dirty="0">
                <a:latin typeface="Verdana"/>
                <a:cs typeface="Verdana"/>
              </a:rPr>
              <a:t> </a:t>
            </a:r>
            <a:r>
              <a:rPr sz="1500" spc="-100" dirty="0">
                <a:latin typeface="Verdana"/>
                <a:cs typeface="Verdana"/>
              </a:rPr>
              <a:t>CSS,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40" dirty="0">
                <a:latin typeface="Verdana"/>
                <a:cs typeface="Verdana"/>
              </a:rPr>
              <a:t>and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JS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25" dirty="0">
                <a:latin typeface="Verdana"/>
                <a:cs typeface="Verdana"/>
              </a:rPr>
              <a:t>in</a:t>
            </a:r>
            <a:r>
              <a:rPr sz="1500" spc="-130" dirty="0">
                <a:latin typeface="Verdana"/>
                <a:cs typeface="Verdana"/>
              </a:rPr>
              <a:t> </a:t>
            </a:r>
            <a:r>
              <a:rPr sz="1500" spc="-55" dirty="0">
                <a:latin typeface="Verdana"/>
                <a:cs typeface="Verdana"/>
              </a:rPr>
              <a:t>VS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Code!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4322097-B0CF-79E3-FCEA-E2A7F86F67F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3</a:t>
            </a:fld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0527" y="2133958"/>
            <a:ext cx="2012314" cy="1781175"/>
          </a:xfrm>
          <a:custGeom>
            <a:avLst/>
            <a:gdLst/>
            <a:ahLst/>
            <a:cxnLst/>
            <a:rect l="l" t="t" r="r" b="b"/>
            <a:pathLst>
              <a:path w="2012315" h="1781175">
                <a:moveTo>
                  <a:pt x="2011772" y="0"/>
                </a:moveTo>
                <a:lnTo>
                  <a:pt x="1962704" y="5293"/>
                </a:lnTo>
                <a:lnTo>
                  <a:pt x="1912829" y="12930"/>
                </a:lnTo>
                <a:lnTo>
                  <a:pt x="1864348" y="22602"/>
                </a:lnTo>
                <a:lnTo>
                  <a:pt x="1817217" y="34244"/>
                </a:lnTo>
                <a:lnTo>
                  <a:pt x="1771390" y="47789"/>
                </a:lnTo>
                <a:lnTo>
                  <a:pt x="1726823" y="63173"/>
                </a:lnTo>
                <a:lnTo>
                  <a:pt x="1683471" y="80328"/>
                </a:lnTo>
                <a:lnTo>
                  <a:pt x="1641288" y="99191"/>
                </a:lnTo>
                <a:lnTo>
                  <a:pt x="1600230" y="119695"/>
                </a:lnTo>
                <a:lnTo>
                  <a:pt x="1560252" y="141774"/>
                </a:lnTo>
                <a:lnTo>
                  <a:pt x="1521308" y="165364"/>
                </a:lnTo>
                <a:lnTo>
                  <a:pt x="1483354" y="190397"/>
                </a:lnTo>
                <a:lnTo>
                  <a:pt x="1446345" y="216810"/>
                </a:lnTo>
                <a:lnTo>
                  <a:pt x="1410236" y="244535"/>
                </a:lnTo>
                <a:lnTo>
                  <a:pt x="1374981" y="273507"/>
                </a:lnTo>
                <a:lnTo>
                  <a:pt x="1340536" y="303661"/>
                </a:lnTo>
                <a:lnTo>
                  <a:pt x="1306856" y="334931"/>
                </a:lnTo>
                <a:lnTo>
                  <a:pt x="1273895" y="367252"/>
                </a:lnTo>
                <a:lnTo>
                  <a:pt x="1241610" y="400557"/>
                </a:lnTo>
                <a:lnTo>
                  <a:pt x="1209954" y="434781"/>
                </a:lnTo>
                <a:lnTo>
                  <a:pt x="1178883" y="469859"/>
                </a:lnTo>
                <a:lnTo>
                  <a:pt x="1148352" y="505724"/>
                </a:lnTo>
                <a:lnTo>
                  <a:pt x="1118316" y="542312"/>
                </a:lnTo>
                <a:lnTo>
                  <a:pt x="1088729" y="579556"/>
                </a:lnTo>
                <a:lnTo>
                  <a:pt x="1059548" y="617391"/>
                </a:lnTo>
                <a:lnTo>
                  <a:pt x="1030726" y="655751"/>
                </a:lnTo>
                <a:lnTo>
                  <a:pt x="1002220" y="694570"/>
                </a:lnTo>
                <a:lnTo>
                  <a:pt x="973983" y="733784"/>
                </a:lnTo>
                <a:lnTo>
                  <a:pt x="945971" y="773326"/>
                </a:lnTo>
                <a:lnTo>
                  <a:pt x="918139" y="813130"/>
                </a:lnTo>
                <a:lnTo>
                  <a:pt x="890442" y="853131"/>
                </a:lnTo>
                <a:lnTo>
                  <a:pt x="862835" y="893264"/>
                </a:lnTo>
                <a:lnTo>
                  <a:pt x="835273" y="933462"/>
                </a:lnTo>
                <a:lnTo>
                  <a:pt x="807711" y="973660"/>
                </a:lnTo>
                <a:lnTo>
                  <a:pt x="780104" y="1013792"/>
                </a:lnTo>
                <a:lnTo>
                  <a:pt x="752407" y="1053794"/>
                </a:lnTo>
                <a:lnTo>
                  <a:pt x="724576" y="1093598"/>
                </a:lnTo>
                <a:lnTo>
                  <a:pt x="696564" y="1133140"/>
                </a:lnTo>
                <a:lnTo>
                  <a:pt x="668327" y="1172353"/>
                </a:lnTo>
                <a:lnTo>
                  <a:pt x="639820" y="1211173"/>
                </a:lnTo>
                <a:lnTo>
                  <a:pt x="610999" y="1249533"/>
                </a:lnTo>
                <a:lnTo>
                  <a:pt x="581817" y="1287367"/>
                </a:lnTo>
                <a:lnTo>
                  <a:pt x="552231" y="1324611"/>
                </a:lnTo>
                <a:lnTo>
                  <a:pt x="522195" y="1361199"/>
                </a:lnTo>
                <a:lnTo>
                  <a:pt x="491663" y="1397064"/>
                </a:lnTo>
                <a:lnTo>
                  <a:pt x="460593" y="1432142"/>
                </a:lnTo>
                <a:lnTo>
                  <a:pt x="428937" y="1466366"/>
                </a:lnTo>
                <a:lnTo>
                  <a:pt x="396651" y="1499672"/>
                </a:lnTo>
                <a:lnTo>
                  <a:pt x="363691" y="1531992"/>
                </a:lnTo>
                <a:lnTo>
                  <a:pt x="330011" y="1563262"/>
                </a:lnTo>
                <a:lnTo>
                  <a:pt x="295566" y="1593416"/>
                </a:lnTo>
                <a:lnTo>
                  <a:pt x="260311" y="1622389"/>
                </a:lnTo>
                <a:lnTo>
                  <a:pt x="224201" y="1650114"/>
                </a:lnTo>
                <a:lnTo>
                  <a:pt x="187192" y="1676526"/>
                </a:lnTo>
                <a:lnTo>
                  <a:pt x="149238" y="1701560"/>
                </a:lnTo>
                <a:lnTo>
                  <a:pt x="110295" y="1725149"/>
                </a:lnTo>
                <a:lnTo>
                  <a:pt x="70316" y="1747228"/>
                </a:lnTo>
                <a:lnTo>
                  <a:pt x="29258" y="1767732"/>
                </a:lnTo>
                <a:lnTo>
                  <a:pt x="0" y="1780816"/>
                </a:lnTo>
              </a:path>
            </a:pathLst>
          </a:custGeom>
          <a:ln w="9511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08622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712286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0227" y="1499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0227" y="17852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0227" y="23472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5575" marR="5080">
              <a:lnSpc>
                <a:spcPct val="131700"/>
              </a:lnSpc>
              <a:spcBef>
                <a:spcPts val="130"/>
              </a:spcBef>
              <a:tabLst>
                <a:tab pos="1219835" algn="l"/>
                <a:tab pos="1814830" algn="l"/>
                <a:tab pos="2868295" algn="l"/>
                <a:tab pos="3689985" algn="l"/>
                <a:tab pos="4331970" algn="l"/>
              </a:tabLst>
            </a:pPr>
            <a:r>
              <a:rPr spc="-20" dirty="0"/>
              <a:t>E</a:t>
            </a:r>
            <a:r>
              <a:rPr spc="-120" dirty="0"/>
              <a:t>x</a:t>
            </a:r>
            <a:r>
              <a:rPr spc="-5" dirty="0"/>
              <a:t>p</a:t>
            </a:r>
            <a:r>
              <a:rPr spc="-70" dirty="0"/>
              <a:t>l</a:t>
            </a:r>
            <a:r>
              <a:rPr spc="-45" dirty="0"/>
              <a:t>o</a:t>
            </a:r>
            <a:r>
              <a:rPr spc="-110" dirty="0"/>
              <a:t>r</a:t>
            </a:r>
            <a:r>
              <a:rPr spc="-70" dirty="0"/>
              <a:t>i</a:t>
            </a:r>
            <a:r>
              <a:rPr spc="-20" dirty="0"/>
              <a:t>n</a:t>
            </a:r>
            <a:r>
              <a:rPr spc="10" dirty="0"/>
              <a:t>g</a:t>
            </a:r>
            <a:r>
              <a:rPr spc="-90" dirty="0"/>
              <a:t> </a:t>
            </a:r>
            <a:r>
              <a:rPr spc="-35" dirty="0"/>
              <a:t>t</a:t>
            </a:r>
            <a:r>
              <a:rPr spc="-20" dirty="0"/>
              <a:t>h</a:t>
            </a:r>
            <a:r>
              <a:rPr spc="-45" dirty="0"/>
              <a:t>e</a:t>
            </a:r>
            <a:r>
              <a:rPr spc="-90" dirty="0"/>
              <a:t> w</a:t>
            </a:r>
            <a:r>
              <a:rPr spc="-45" dirty="0"/>
              <a:t>o</a:t>
            </a:r>
            <a:r>
              <a:rPr spc="-110" dirty="0"/>
              <a:t>r</a:t>
            </a:r>
            <a:r>
              <a:rPr spc="-70" dirty="0"/>
              <a:t>l</a:t>
            </a:r>
            <a:r>
              <a:rPr dirty="0"/>
              <a:t>d</a:t>
            </a:r>
            <a:r>
              <a:rPr spc="-90" dirty="0"/>
              <a:t> </a:t>
            </a:r>
            <a:r>
              <a:rPr spc="-45" dirty="0"/>
              <a:t>o</a:t>
            </a:r>
            <a:r>
              <a:rPr spc="-70" dirty="0"/>
              <a:t>f</a:t>
            </a:r>
            <a:r>
              <a:rPr spc="-90" dirty="0"/>
              <a:t> </a:t>
            </a:r>
            <a:r>
              <a:rPr spc="-40" dirty="0"/>
              <a:t>G</a:t>
            </a:r>
            <a:r>
              <a:rPr spc="-75" dirty="0"/>
              <a:t>a</a:t>
            </a:r>
            <a:r>
              <a:rPr spc="20" dirty="0"/>
              <a:t>m</a:t>
            </a:r>
            <a:r>
              <a:rPr spc="-45" dirty="0"/>
              <a:t>e</a:t>
            </a:r>
            <a:r>
              <a:rPr spc="-90" dirty="0"/>
              <a:t> </a:t>
            </a:r>
            <a:r>
              <a:rPr spc="10" dirty="0"/>
              <a:t>D</a:t>
            </a:r>
            <a:r>
              <a:rPr spc="-60" dirty="0"/>
              <a:t>e</a:t>
            </a:r>
            <a:r>
              <a:rPr spc="-114" dirty="0"/>
              <a:t>v</a:t>
            </a:r>
            <a:r>
              <a:rPr spc="-45" dirty="0"/>
              <a:t>e</a:t>
            </a:r>
            <a:r>
              <a:rPr spc="-70" dirty="0"/>
              <a:t>l</a:t>
            </a:r>
            <a:r>
              <a:rPr spc="-45" dirty="0"/>
              <a:t>o</a:t>
            </a:r>
            <a:r>
              <a:rPr spc="-5" dirty="0"/>
              <a:t>p</a:t>
            </a:r>
            <a:r>
              <a:rPr spc="20" dirty="0"/>
              <a:t>m</a:t>
            </a:r>
            <a:r>
              <a:rPr spc="-45" dirty="0"/>
              <a:t>e</a:t>
            </a:r>
            <a:r>
              <a:rPr spc="-25" dirty="0"/>
              <a:t>n</a:t>
            </a:r>
            <a:r>
              <a:rPr spc="-30" dirty="0"/>
              <a:t>t  </a:t>
            </a:r>
            <a:r>
              <a:rPr spc="-50" dirty="0"/>
              <a:t>L</a:t>
            </a:r>
            <a:r>
              <a:rPr spc="-70" dirty="0"/>
              <a:t>e</a:t>
            </a:r>
            <a:r>
              <a:rPr spc="-75" dirty="0"/>
              <a:t>a</a:t>
            </a:r>
            <a:r>
              <a:rPr spc="-110" dirty="0"/>
              <a:t>r</a:t>
            </a:r>
            <a:r>
              <a:rPr spc="-25" dirty="0"/>
              <a:t>n</a:t>
            </a:r>
            <a:r>
              <a:rPr spc="-70" dirty="0"/>
              <a:t>i</a:t>
            </a:r>
            <a:r>
              <a:rPr spc="-20" dirty="0"/>
              <a:t>n</a:t>
            </a:r>
            <a:r>
              <a:rPr spc="10" dirty="0"/>
              <a:t>g</a:t>
            </a:r>
            <a:r>
              <a:rPr dirty="0"/>
              <a:t>	</a:t>
            </a:r>
            <a:r>
              <a:rPr spc="-75" dirty="0"/>
              <a:t>a</a:t>
            </a:r>
            <a:r>
              <a:rPr spc="-20" dirty="0"/>
              <a:t>n</a:t>
            </a:r>
            <a:r>
              <a:rPr dirty="0"/>
              <a:t>d	</a:t>
            </a:r>
            <a:r>
              <a:rPr spc="-75" dirty="0"/>
              <a:t>a</a:t>
            </a:r>
            <a:r>
              <a:rPr spc="-5" dirty="0"/>
              <a:t>pp</a:t>
            </a:r>
            <a:r>
              <a:rPr spc="-70" dirty="0"/>
              <a:t>l</a:t>
            </a:r>
            <a:r>
              <a:rPr spc="-90" dirty="0"/>
              <a:t>y</a:t>
            </a:r>
            <a:r>
              <a:rPr spc="-70" dirty="0"/>
              <a:t>i</a:t>
            </a:r>
            <a:r>
              <a:rPr spc="-20" dirty="0"/>
              <a:t>n</a:t>
            </a:r>
            <a:r>
              <a:rPr spc="10" dirty="0"/>
              <a:t>g</a:t>
            </a:r>
            <a:r>
              <a:rPr dirty="0"/>
              <a:t>	</a:t>
            </a:r>
            <a:r>
              <a:rPr spc="-20" dirty="0"/>
              <a:t>H</a:t>
            </a:r>
            <a:r>
              <a:rPr spc="-100" dirty="0"/>
              <a:t>T</a:t>
            </a:r>
            <a:r>
              <a:rPr spc="30" dirty="0"/>
              <a:t>M</a:t>
            </a:r>
            <a:r>
              <a:rPr dirty="0"/>
              <a:t>L</a:t>
            </a:r>
            <a:r>
              <a:rPr spc="-160" dirty="0"/>
              <a:t>,</a:t>
            </a:r>
            <a:r>
              <a:rPr dirty="0"/>
              <a:t>	</a:t>
            </a:r>
            <a:r>
              <a:rPr spc="10" dirty="0"/>
              <a:t>C</a:t>
            </a:r>
            <a:r>
              <a:rPr spc="-100" dirty="0"/>
              <a:t>S</a:t>
            </a:r>
            <a:r>
              <a:rPr spc="-75" dirty="0"/>
              <a:t>S</a:t>
            </a:r>
            <a:r>
              <a:rPr spc="-160" dirty="0"/>
              <a:t>,</a:t>
            </a:r>
            <a:r>
              <a:rPr dirty="0"/>
              <a:t>	</a:t>
            </a:r>
            <a:r>
              <a:rPr spc="-75" dirty="0"/>
              <a:t>a</a:t>
            </a:r>
            <a:r>
              <a:rPr spc="-20" dirty="0"/>
              <a:t>n</a:t>
            </a:r>
            <a:r>
              <a:rPr dirty="0"/>
              <a:t>d  </a:t>
            </a:r>
            <a:r>
              <a:rPr spc="-30" dirty="0"/>
              <a:t>J</a:t>
            </a:r>
            <a:r>
              <a:rPr spc="-90" dirty="0"/>
              <a:t>a</a:t>
            </a:r>
            <a:r>
              <a:rPr spc="-114" dirty="0"/>
              <a:t>v</a:t>
            </a:r>
            <a:r>
              <a:rPr spc="-75" dirty="0"/>
              <a:t>a</a:t>
            </a:r>
            <a:r>
              <a:rPr spc="-100" dirty="0"/>
              <a:t>S</a:t>
            </a:r>
            <a:r>
              <a:rPr dirty="0"/>
              <a:t>c</a:t>
            </a:r>
            <a:r>
              <a:rPr spc="-110" dirty="0"/>
              <a:t>r</a:t>
            </a:r>
            <a:r>
              <a:rPr spc="-70" dirty="0"/>
              <a:t>i</a:t>
            </a:r>
            <a:r>
              <a:rPr spc="-5" dirty="0"/>
              <a:t>p</a:t>
            </a:r>
            <a:r>
              <a:rPr spc="-35" dirty="0"/>
              <a:t>t</a:t>
            </a:r>
            <a:r>
              <a:rPr spc="-90" dirty="0"/>
              <a:t> </a:t>
            </a:r>
            <a:r>
              <a:rPr spc="-100" dirty="0"/>
              <a:t>s</a:t>
            </a:r>
            <a:r>
              <a:rPr spc="-45" dirty="0"/>
              <a:t>k</a:t>
            </a:r>
            <a:r>
              <a:rPr spc="-70" dirty="0"/>
              <a:t>ill</a:t>
            </a:r>
            <a:r>
              <a:rPr spc="-100" dirty="0"/>
              <a:t>s</a:t>
            </a:r>
          </a:p>
          <a:p>
            <a:pPr marL="155575">
              <a:lnSpc>
                <a:spcPct val="100000"/>
              </a:lnSpc>
              <a:spcBef>
                <a:spcPts val="570"/>
              </a:spcBef>
            </a:pPr>
            <a:r>
              <a:rPr spc="-55" dirty="0"/>
              <a:t>R</a:t>
            </a:r>
            <a:r>
              <a:rPr spc="-45" dirty="0"/>
              <a:t>e</a:t>
            </a:r>
            <a:r>
              <a:rPr dirty="0"/>
              <a:t>c</a:t>
            </a:r>
            <a:r>
              <a:rPr spc="-114" dirty="0"/>
              <a:t>r</a:t>
            </a:r>
            <a:r>
              <a:rPr spc="-70" dirty="0"/>
              <a:t>e</a:t>
            </a:r>
            <a:r>
              <a:rPr spc="-75" dirty="0"/>
              <a:t>a</a:t>
            </a:r>
            <a:r>
              <a:rPr spc="-35" dirty="0"/>
              <a:t>t</a:t>
            </a:r>
            <a:r>
              <a:rPr spc="-70" dirty="0"/>
              <a:t>i</a:t>
            </a:r>
            <a:r>
              <a:rPr spc="-20" dirty="0"/>
              <a:t>n</a:t>
            </a:r>
            <a:r>
              <a:rPr spc="10" dirty="0"/>
              <a:t>g</a:t>
            </a:r>
            <a:r>
              <a:rPr spc="-90" dirty="0"/>
              <a:t> </a:t>
            </a:r>
            <a:r>
              <a:rPr spc="-35" dirty="0"/>
              <a:t>t</a:t>
            </a:r>
            <a:r>
              <a:rPr spc="-20" dirty="0"/>
              <a:t>h</a:t>
            </a:r>
            <a:r>
              <a:rPr spc="-45" dirty="0"/>
              <a:t>e</a:t>
            </a:r>
            <a:r>
              <a:rPr spc="-90" dirty="0"/>
              <a:t> </a:t>
            </a:r>
            <a:r>
              <a:rPr spc="-5" dirty="0"/>
              <a:t>F</a:t>
            </a:r>
            <a:r>
              <a:rPr spc="-70" dirty="0"/>
              <a:t>l</a:t>
            </a:r>
            <a:r>
              <a:rPr spc="-75" dirty="0"/>
              <a:t>a</a:t>
            </a:r>
            <a:r>
              <a:rPr spc="-5" dirty="0"/>
              <a:t>p</a:t>
            </a:r>
            <a:r>
              <a:rPr spc="-30" dirty="0"/>
              <a:t>p</a:t>
            </a:r>
            <a:r>
              <a:rPr spc="-90" dirty="0"/>
              <a:t>y </a:t>
            </a:r>
            <a:r>
              <a:rPr spc="15" dirty="0"/>
              <a:t>B</a:t>
            </a:r>
            <a:r>
              <a:rPr spc="-70" dirty="0"/>
              <a:t>i</a:t>
            </a:r>
            <a:r>
              <a:rPr spc="-114" dirty="0"/>
              <a:t>r</a:t>
            </a:r>
            <a:r>
              <a:rPr dirty="0"/>
              <a:t>d</a:t>
            </a:r>
            <a:r>
              <a:rPr spc="-90" dirty="0"/>
              <a:t> </a:t>
            </a:r>
            <a:r>
              <a:rPr spc="10" dirty="0"/>
              <a:t>g</a:t>
            </a:r>
            <a:r>
              <a:rPr spc="-75" dirty="0"/>
              <a:t>a</a:t>
            </a:r>
            <a:r>
              <a:rPr spc="20" dirty="0"/>
              <a:t>m</a:t>
            </a:r>
            <a:r>
              <a:rPr spc="-45" dirty="0"/>
              <a:t>e</a:t>
            </a:r>
            <a:r>
              <a:rPr spc="-90" dirty="0"/>
              <a:t> </a:t>
            </a:r>
            <a:r>
              <a:rPr spc="-70" dirty="0"/>
              <a:t>e</a:t>
            </a:r>
            <a:r>
              <a:rPr spc="-120" dirty="0"/>
              <a:t>x</a:t>
            </a:r>
            <a:r>
              <a:rPr spc="-5" dirty="0"/>
              <a:t>p</a:t>
            </a:r>
            <a:r>
              <a:rPr spc="-45" dirty="0"/>
              <a:t>e</a:t>
            </a:r>
            <a:r>
              <a:rPr spc="-110" dirty="0"/>
              <a:t>r</a:t>
            </a:r>
            <a:r>
              <a:rPr spc="-70" dirty="0"/>
              <a:t>i</a:t>
            </a:r>
            <a:r>
              <a:rPr spc="-45" dirty="0"/>
              <a:t>e</a:t>
            </a:r>
            <a:r>
              <a:rPr spc="-20" dirty="0"/>
              <a:t>n</a:t>
            </a:r>
            <a:r>
              <a:rPr spc="-15" dirty="0"/>
              <a:t>c</a:t>
            </a:r>
            <a:r>
              <a:rPr spc="-45" dirty="0"/>
              <a:t>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33447" y="484616"/>
            <a:ext cx="130746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15" dirty="0"/>
              <a:t>Objecti</a:t>
            </a:r>
            <a:r>
              <a:rPr sz="2250" spc="-15" dirty="0"/>
              <a:t>v</a:t>
            </a:r>
            <a:r>
              <a:rPr sz="2250" spc="5" dirty="0"/>
              <a:t>es</a:t>
            </a:r>
            <a:endParaRPr sz="225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312FB17-EA86-A54B-D504-2B0BAEB449F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4</a:t>
            </a:fld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55" y="0"/>
            <a:ext cx="6977380" cy="3919854"/>
            <a:chOff x="-4755" y="0"/>
            <a:chExt cx="6977380" cy="3919854"/>
          </a:xfrm>
        </p:grpSpPr>
        <p:sp>
          <p:nvSpPr>
            <p:cNvPr id="3" name="object 3"/>
            <p:cNvSpPr/>
            <p:nvPr/>
          </p:nvSpPr>
          <p:spPr>
            <a:xfrm>
              <a:off x="0" y="1842212"/>
              <a:ext cx="1969770" cy="2072639"/>
            </a:xfrm>
            <a:custGeom>
              <a:avLst/>
              <a:gdLst/>
              <a:ahLst/>
              <a:cxnLst/>
              <a:rect l="l" t="t" r="r" b="b"/>
              <a:pathLst>
                <a:path w="1969770" h="2072639">
                  <a:moveTo>
                    <a:pt x="0" y="0"/>
                  </a:moveTo>
                  <a:lnTo>
                    <a:pt x="73016" y="15626"/>
                  </a:lnTo>
                  <a:lnTo>
                    <a:pt x="115797" y="28112"/>
                  </a:lnTo>
                  <a:lnTo>
                    <a:pt x="157425" y="42646"/>
                  </a:lnTo>
                  <a:lnTo>
                    <a:pt x="197939" y="59161"/>
                  </a:lnTo>
                  <a:lnTo>
                    <a:pt x="237377" y="77587"/>
                  </a:lnTo>
                  <a:lnTo>
                    <a:pt x="275776" y="97858"/>
                  </a:lnTo>
                  <a:lnTo>
                    <a:pt x="313177" y="119904"/>
                  </a:lnTo>
                  <a:lnTo>
                    <a:pt x="349617" y="143657"/>
                  </a:lnTo>
                  <a:lnTo>
                    <a:pt x="385135" y="169050"/>
                  </a:lnTo>
                  <a:lnTo>
                    <a:pt x="419768" y="196013"/>
                  </a:lnTo>
                  <a:lnTo>
                    <a:pt x="453556" y="224478"/>
                  </a:lnTo>
                  <a:lnTo>
                    <a:pt x="486537" y="254377"/>
                  </a:lnTo>
                  <a:lnTo>
                    <a:pt x="518750" y="285643"/>
                  </a:lnTo>
                  <a:lnTo>
                    <a:pt x="550232" y="318205"/>
                  </a:lnTo>
                  <a:lnTo>
                    <a:pt x="581022" y="351997"/>
                  </a:lnTo>
                  <a:lnTo>
                    <a:pt x="611159" y="386950"/>
                  </a:lnTo>
                  <a:lnTo>
                    <a:pt x="640681" y="422995"/>
                  </a:lnTo>
                  <a:lnTo>
                    <a:pt x="669627" y="460065"/>
                  </a:lnTo>
                  <a:lnTo>
                    <a:pt x="698035" y="498091"/>
                  </a:lnTo>
                  <a:lnTo>
                    <a:pt x="725943" y="537005"/>
                  </a:lnTo>
                  <a:lnTo>
                    <a:pt x="753390" y="576738"/>
                  </a:lnTo>
                  <a:lnTo>
                    <a:pt x="780414" y="617222"/>
                  </a:lnTo>
                  <a:lnTo>
                    <a:pt x="807053" y="658389"/>
                  </a:lnTo>
                  <a:lnTo>
                    <a:pt x="833347" y="700171"/>
                  </a:lnTo>
                  <a:lnTo>
                    <a:pt x="859334" y="742499"/>
                  </a:lnTo>
                  <a:lnTo>
                    <a:pt x="885051" y="785305"/>
                  </a:lnTo>
                  <a:lnTo>
                    <a:pt x="910538" y="828521"/>
                  </a:lnTo>
                  <a:lnTo>
                    <a:pt x="935832" y="872078"/>
                  </a:lnTo>
                  <a:lnTo>
                    <a:pt x="960973" y="915909"/>
                  </a:lnTo>
                  <a:lnTo>
                    <a:pt x="985999" y="959944"/>
                  </a:lnTo>
                  <a:lnTo>
                    <a:pt x="1010948" y="1004116"/>
                  </a:lnTo>
                  <a:lnTo>
                    <a:pt x="1035858" y="1048356"/>
                  </a:lnTo>
                  <a:lnTo>
                    <a:pt x="1060768" y="1092596"/>
                  </a:lnTo>
                  <a:lnTo>
                    <a:pt x="1085717" y="1136768"/>
                  </a:lnTo>
                  <a:lnTo>
                    <a:pt x="1110743" y="1180803"/>
                  </a:lnTo>
                  <a:lnTo>
                    <a:pt x="1135884" y="1224634"/>
                  </a:lnTo>
                  <a:lnTo>
                    <a:pt x="1161178" y="1268191"/>
                  </a:lnTo>
                  <a:lnTo>
                    <a:pt x="1186665" y="1311407"/>
                  </a:lnTo>
                  <a:lnTo>
                    <a:pt x="1212382" y="1354213"/>
                  </a:lnTo>
                  <a:lnTo>
                    <a:pt x="1238369" y="1396541"/>
                  </a:lnTo>
                  <a:lnTo>
                    <a:pt x="1264663" y="1438323"/>
                  </a:lnTo>
                  <a:lnTo>
                    <a:pt x="1291302" y="1479490"/>
                  </a:lnTo>
                  <a:lnTo>
                    <a:pt x="1318326" y="1519974"/>
                  </a:lnTo>
                  <a:lnTo>
                    <a:pt x="1345773" y="1559707"/>
                  </a:lnTo>
                  <a:lnTo>
                    <a:pt x="1373681" y="1598621"/>
                  </a:lnTo>
                  <a:lnTo>
                    <a:pt x="1402089" y="1636647"/>
                  </a:lnTo>
                  <a:lnTo>
                    <a:pt x="1431035" y="1673717"/>
                  </a:lnTo>
                  <a:lnTo>
                    <a:pt x="1460557" y="1709762"/>
                  </a:lnTo>
                  <a:lnTo>
                    <a:pt x="1490694" y="1744715"/>
                  </a:lnTo>
                  <a:lnTo>
                    <a:pt x="1521484" y="1778507"/>
                  </a:lnTo>
                  <a:lnTo>
                    <a:pt x="1552966" y="1811069"/>
                  </a:lnTo>
                  <a:lnTo>
                    <a:pt x="1585179" y="1842335"/>
                  </a:lnTo>
                  <a:lnTo>
                    <a:pt x="1618160" y="1872234"/>
                  </a:lnTo>
                  <a:lnTo>
                    <a:pt x="1651948" y="1900699"/>
                  </a:lnTo>
                  <a:lnTo>
                    <a:pt x="1686581" y="1927662"/>
                  </a:lnTo>
                  <a:lnTo>
                    <a:pt x="1722099" y="1953054"/>
                  </a:lnTo>
                  <a:lnTo>
                    <a:pt x="1758539" y="1976808"/>
                  </a:lnTo>
                  <a:lnTo>
                    <a:pt x="1795939" y="1998854"/>
                  </a:lnTo>
                  <a:lnTo>
                    <a:pt x="1834339" y="2019125"/>
                  </a:lnTo>
                  <a:lnTo>
                    <a:pt x="1873777" y="2037551"/>
                  </a:lnTo>
                  <a:lnTo>
                    <a:pt x="1914291" y="2054066"/>
                  </a:lnTo>
                  <a:lnTo>
                    <a:pt x="1955919" y="2068600"/>
                  </a:lnTo>
                  <a:lnTo>
                    <a:pt x="1969495" y="2072562"/>
                  </a:lnTo>
                </a:path>
              </a:pathLst>
            </a:custGeom>
            <a:ln w="9510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08863"/>
              <a:ext cx="6972300" cy="19050"/>
            </a:xfrm>
            <a:custGeom>
              <a:avLst/>
              <a:gdLst/>
              <a:ahLst/>
              <a:cxnLst/>
              <a:rect l="l" t="t" r="r" b="b"/>
              <a:pathLst>
                <a:path w="6972300" h="19050">
                  <a:moveTo>
                    <a:pt x="6972287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6972287" y="19050"/>
                  </a:lnTo>
                  <a:lnTo>
                    <a:pt x="6972287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319774" cy="39147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711447"/>
              <a:ext cx="6972300" cy="19050"/>
            </a:xfrm>
            <a:custGeom>
              <a:avLst/>
              <a:gdLst/>
              <a:ahLst/>
              <a:cxnLst/>
              <a:rect l="l" t="t" r="r" b="b"/>
              <a:pathLst>
                <a:path w="6972300" h="19050">
                  <a:moveTo>
                    <a:pt x="6972287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6972287" y="19050"/>
                  </a:lnTo>
                  <a:lnTo>
                    <a:pt x="6972287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50147" y="673581"/>
            <a:ext cx="17354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5" dirty="0">
                <a:solidFill>
                  <a:srgbClr val="332B2B"/>
                </a:solidFill>
                <a:latin typeface="Cambria"/>
                <a:cs typeface="Cambria"/>
              </a:rPr>
              <a:t>Software</a:t>
            </a:r>
            <a:r>
              <a:rPr sz="1700" spc="-45" dirty="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332B2B"/>
                </a:solidFill>
                <a:latin typeface="Cambria"/>
                <a:cs typeface="Cambria"/>
              </a:rPr>
              <a:t>Features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41687" y="139427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4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41687" y="166097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4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41687" y="192767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4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41687" y="219437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4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1687" y="246107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4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79452" y="1324428"/>
            <a:ext cx="1737995" cy="1240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9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950" spc="2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-20" dirty="0">
                <a:solidFill>
                  <a:srgbClr val="332B2B"/>
                </a:solidFill>
                <a:latin typeface="Verdana"/>
                <a:cs typeface="Verdana"/>
              </a:rPr>
              <a:t>ss</a:t>
            </a:r>
            <a:r>
              <a:rPr sz="950" spc="-55" dirty="0">
                <a:solidFill>
                  <a:srgbClr val="332B2B"/>
                </a:solidFill>
                <a:latin typeface="Verdana"/>
                <a:cs typeface="Verdana"/>
              </a:rPr>
              <a:t>-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3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-55" dirty="0">
                <a:solidFill>
                  <a:srgbClr val="332B2B"/>
                </a:solidFill>
                <a:latin typeface="Verdana"/>
                <a:cs typeface="Verdana"/>
              </a:rPr>
              <a:t>-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ﬂ</a:t>
            </a:r>
            <a:r>
              <a:rPr sz="950" spc="-3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11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950" spc="2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50" spc="15" dirty="0">
                <a:solidFill>
                  <a:srgbClr val="332B2B"/>
                </a:solidFill>
                <a:latin typeface="Verdana"/>
                <a:cs typeface="Verdana"/>
              </a:rPr>
              <a:t>cs</a:t>
            </a:r>
            <a:endParaRPr sz="950">
              <a:latin typeface="Verdana"/>
              <a:cs typeface="Verdana"/>
            </a:endParaRPr>
          </a:p>
          <a:p>
            <a:pPr marL="12700" marR="5080">
              <a:lnSpc>
                <a:spcPct val="184200"/>
              </a:lnSpc>
            </a:pPr>
            <a:r>
              <a:rPr sz="950" spc="7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65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950" spc="-2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spc="10" dirty="0">
                <a:solidFill>
                  <a:srgbClr val="332B2B"/>
                </a:solidFill>
                <a:latin typeface="Verdana"/>
                <a:cs typeface="Verdana"/>
              </a:rPr>
              <a:t>ta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950" spc="2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3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lli</a:t>
            </a:r>
            <a:r>
              <a:rPr sz="950" spc="-2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50" spc="3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6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950" spc="2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2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10" dirty="0">
                <a:solidFill>
                  <a:srgbClr val="332B2B"/>
                </a:solidFill>
                <a:latin typeface="Verdana"/>
                <a:cs typeface="Verdana"/>
              </a:rPr>
              <a:t>ti</a:t>
            </a:r>
            <a:r>
              <a:rPr sz="950" spc="3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n  </a:t>
            </a:r>
            <a:r>
              <a:rPr sz="950" spc="20" dirty="0">
                <a:solidFill>
                  <a:srgbClr val="332B2B"/>
                </a:solidFill>
                <a:latin typeface="Verdana"/>
                <a:cs typeface="Verdana"/>
              </a:rPr>
              <a:t>Scoring</a:t>
            </a:r>
            <a:r>
              <a:rPr sz="950" spc="-8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5" dirty="0">
                <a:solidFill>
                  <a:srgbClr val="332B2B"/>
                </a:solidFill>
                <a:latin typeface="Verdana"/>
                <a:cs typeface="Verdana"/>
              </a:rPr>
              <a:t>system</a:t>
            </a:r>
            <a:endParaRPr sz="950">
              <a:latin typeface="Verdana"/>
              <a:cs typeface="Verdana"/>
            </a:endParaRPr>
          </a:p>
          <a:p>
            <a:pPr marL="12700" marR="502920">
              <a:lnSpc>
                <a:spcPct val="184200"/>
              </a:lnSpc>
            </a:pPr>
            <a:r>
              <a:rPr sz="950" spc="7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50" spc="7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-2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3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950" spc="2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950" spc="-1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950" spc="4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spc="10" dirty="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950" spc="50" dirty="0">
                <a:solidFill>
                  <a:srgbClr val="332B2B"/>
                </a:solidFill>
                <a:latin typeface="Verdana"/>
                <a:cs typeface="Verdana"/>
              </a:rPr>
              <a:t>g  </a:t>
            </a:r>
            <a:r>
              <a:rPr sz="950" spc="-5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950" spc="3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un</a:t>
            </a:r>
            <a:r>
              <a:rPr sz="950" spc="6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950" spc="-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950" spc="2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-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950" spc="-1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950" spc="2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950" spc="5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950" dirty="0">
                <a:solidFill>
                  <a:srgbClr val="332B2B"/>
                </a:solidFill>
                <a:latin typeface="Verdana"/>
                <a:cs typeface="Verdana"/>
              </a:rPr>
              <a:t>ts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5FE4F91-54BF-EDA5-E68F-5D12B4FFA1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5</a:t>
            </a:fld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18787"/>
            <a:ext cx="1113790" cy="1596390"/>
          </a:xfrm>
          <a:custGeom>
            <a:avLst/>
            <a:gdLst/>
            <a:ahLst/>
            <a:cxnLst/>
            <a:rect l="l" t="t" r="r" b="b"/>
            <a:pathLst>
              <a:path w="1113790" h="1596389">
                <a:moveTo>
                  <a:pt x="0" y="0"/>
                </a:moveTo>
                <a:lnTo>
                  <a:pt x="61238" y="53705"/>
                </a:lnTo>
                <a:lnTo>
                  <a:pt x="93450" y="84970"/>
                </a:lnTo>
                <a:lnTo>
                  <a:pt x="124932" y="117533"/>
                </a:lnTo>
                <a:lnTo>
                  <a:pt x="155723" y="151325"/>
                </a:lnTo>
                <a:lnTo>
                  <a:pt x="185860" y="186277"/>
                </a:lnTo>
                <a:lnTo>
                  <a:pt x="215382" y="222323"/>
                </a:lnTo>
                <a:lnTo>
                  <a:pt x="244328" y="259393"/>
                </a:lnTo>
                <a:lnTo>
                  <a:pt x="272735" y="297418"/>
                </a:lnTo>
                <a:lnTo>
                  <a:pt x="300643" y="336332"/>
                </a:lnTo>
                <a:lnTo>
                  <a:pt x="328090" y="376065"/>
                </a:lnTo>
                <a:lnTo>
                  <a:pt x="355114" y="416549"/>
                </a:lnTo>
                <a:lnTo>
                  <a:pt x="381754" y="457717"/>
                </a:lnTo>
                <a:lnTo>
                  <a:pt x="408048" y="499498"/>
                </a:lnTo>
                <a:lnTo>
                  <a:pt x="434034" y="541826"/>
                </a:lnTo>
                <a:lnTo>
                  <a:pt x="459752" y="584632"/>
                </a:lnTo>
                <a:lnTo>
                  <a:pt x="485238" y="627848"/>
                </a:lnTo>
                <a:lnTo>
                  <a:pt x="510533" y="671406"/>
                </a:lnTo>
                <a:lnTo>
                  <a:pt x="535674" y="715236"/>
                </a:lnTo>
                <a:lnTo>
                  <a:pt x="560700" y="759271"/>
                </a:lnTo>
                <a:lnTo>
                  <a:pt x="585648" y="803443"/>
                </a:lnTo>
                <a:lnTo>
                  <a:pt x="610559" y="847683"/>
                </a:lnTo>
                <a:lnTo>
                  <a:pt x="635469" y="891923"/>
                </a:lnTo>
                <a:lnTo>
                  <a:pt x="660418" y="936095"/>
                </a:lnTo>
                <a:lnTo>
                  <a:pt x="685443" y="980131"/>
                </a:lnTo>
                <a:lnTo>
                  <a:pt x="710584" y="1023961"/>
                </a:lnTo>
                <a:lnTo>
                  <a:pt x="735879" y="1067518"/>
                </a:lnTo>
                <a:lnTo>
                  <a:pt x="761366" y="1110734"/>
                </a:lnTo>
                <a:lnTo>
                  <a:pt x="787083" y="1153540"/>
                </a:lnTo>
                <a:lnTo>
                  <a:pt x="813069" y="1195868"/>
                </a:lnTo>
                <a:lnTo>
                  <a:pt x="839363" y="1237650"/>
                </a:lnTo>
                <a:lnTo>
                  <a:pt x="866003" y="1278817"/>
                </a:lnTo>
                <a:lnTo>
                  <a:pt x="893027" y="1319302"/>
                </a:lnTo>
                <a:lnTo>
                  <a:pt x="920474" y="1359035"/>
                </a:lnTo>
                <a:lnTo>
                  <a:pt x="948382" y="1397948"/>
                </a:lnTo>
                <a:lnTo>
                  <a:pt x="976789" y="1435974"/>
                </a:lnTo>
                <a:lnTo>
                  <a:pt x="1005735" y="1473044"/>
                </a:lnTo>
                <a:lnTo>
                  <a:pt x="1035257" y="1509089"/>
                </a:lnTo>
                <a:lnTo>
                  <a:pt x="1065394" y="1544042"/>
                </a:lnTo>
                <a:lnTo>
                  <a:pt x="1096185" y="1577834"/>
                </a:lnTo>
                <a:lnTo>
                  <a:pt x="1113735" y="1595987"/>
                </a:lnTo>
              </a:path>
            </a:pathLst>
          </a:custGeom>
          <a:ln w="950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5699" y="934605"/>
            <a:ext cx="3105149" cy="14096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208863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711447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0598" y="159348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4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0598" y="182208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4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pc="70" dirty="0"/>
              <a:t>H</a:t>
            </a:r>
            <a:r>
              <a:rPr spc="-55" dirty="0"/>
              <a:t>T</a:t>
            </a:r>
            <a:r>
              <a:rPr spc="130" dirty="0"/>
              <a:t>M</a:t>
            </a:r>
            <a:r>
              <a:rPr spc="25" dirty="0"/>
              <a:t>L  </a:t>
            </a:r>
            <a:r>
              <a:rPr spc="-50" dirty="0"/>
              <a:t>CSS</a:t>
            </a:r>
          </a:p>
        </p:txBody>
      </p:sp>
      <p:sp>
        <p:nvSpPr>
          <p:cNvPr id="9" name="object 9"/>
          <p:cNvSpPr/>
          <p:nvPr/>
        </p:nvSpPr>
        <p:spPr>
          <a:xfrm>
            <a:off x="620598" y="205068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4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0598" y="227928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4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8363" y="1906538"/>
            <a:ext cx="1767205" cy="4826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JavaScript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Vi</a:t>
            </a:r>
            <a:r>
              <a:rPr sz="120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200" spc="4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20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200" spc="-1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20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200" spc="4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200" spc="6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200" spc="2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200" spc="-1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200" spc="2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200" spc="6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200" spc="1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200" spc="-1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-14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200" spc="6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200" spc="4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7140" y="647022"/>
            <a:ext cx="150177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20" dirty="0">
                <a:solidFill>
                  <a:srgbClr val="332B2B"/>
                </a:solidFill>
                <a:latin typeface="Cambria"/>
                <a:cs typeface="Cambria"/>
              </a:rPr>
              <a:t>Language</a:t>
            </a:r>
            <a:r>
              <a:rPr sz="1500" spc="-25" dirty="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sz="1500" spc="65" dirty="0">
                <a:solidFill>
                  <a:srgbClr val="332B2B"/>
                </a:solidFill>
                <a:latin typeface="Cambria"/>
                <a:cs typeface="Cambria"/>
              </a:rPr>
              <a:t>&amp;</a:t>
            </a:r>
            <a:r>
              <a:rPr sz="1500" spc="-25" dirty="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sz="1500" spc="-10" dirty="0">
                <a:solidFill>
                  <a:srgbClr val="332B2B"/>
                </a:solidFill>
                <a:latin typeface="Cambria"/>
                <a:cs typeface="Cambria"/>
              </a:rPr>
              <a:t>Tools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D0F0644-2EA7-CC4E-964C-8951C41BDC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6</a:t>
            </a:fld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22761" y="1191557"/>
            <a:ext cx="2754630" cy="2728595"/>
            <a:chOff x="4222761" y="1191557"/>
            <a:chExt cx="2754630" cy="2728595"/>
          </a:xfrm>
        </p:grpSpPr>
        <p:sp>
          <p:nvSpPr>
            <p:cNvPr id="3" name="object 3"/>
            <p:cNvSpPr/>
            <p:nvPr/>
          </p:nvSpPr>
          <p:spPr>
            <a:xfrm>
              <a:off x="4960526" y="2133958"/>
              <a:ext cx="2012314" cy="1781175"/>
            </a:xfrm>
            <a:custGeom>
              <a:avLst/>
              <a:gdLst/>
              <a:ahLst/>
              <a:cxnLst/>
              <a:rect l="l" t="t" r="r" b="b"/>
              <a:pathLst>
                <a:path w="2012315" h="1781175">
                  <a:moveTo>
                    <a:pt x="2011772" y="0"/>
                  </a:moveTo>
                  <a:lnTo>
                    <a:pt x="1962704" y="5293"/>
                  </a:lnTo>
                  <a:lnTo>
                    <a:pt x="1912829" y="12930"/>
                  </a:lnTo>
                  <a:lnTo>
                    <a:pt x="1864348" y="22602"/>
                  </a:lnTo>
                  <a:lnTo>
                    <a:pt x="1817217" y="34244"/>
                  </a:lnTo>
                  <a:lnTo>
                    <a:pt x="1771390" y="47789"/>
                  </a:lnTo>
                  <a:lnTo>
                    <a:pt x="1726823" y="63173"/>
                  </a:lnTo>
                  <a:lnTo>
                    <a:pt x="1683471" y="80328"/>
                  </a:lnTo>
                  <a:lnTo>
                    <a:pt x="1641288" y="99191"/>
                  </a:lnTo>
                  <a:lnTo>
                    <a:pt x="1600230" y="119695"/>
                  </a:lnTo>
                  <a:lnTo>
                    <a:pt x="1560252" y="141774"/>
                  </a:lnTo>
                  <a:lnTo>
                    <a:pt x="1521308" y="165364"/>
                  </a:lnTo>
                  <a:lnTo>
                    <a:pt x="1483354" y="190397"/>
                  </a:lnTo>
                  <a:lnTo>
                    <a:pt x="1446345" y="216810"/>
                  </a:lnTo>
                  <a:lnTo>
                    <a:pt x="1410236" y="244535"/>
                  </a:lnTo>
                  <a:lnTo>
                    <a:pt x="1374981" y="273507"/>
                  </a:lnTo>
                  <a:lnTo>
                    <a:pt x="1340536" y="303661"/>
                  </a:lnTo>
                  <a:lnTo>
                    <a:pt x="1306856" y="334931"/>
                  </a:lnTo>
                  <a:lnTo>
                    <a:pt x="1273895" y="367252"/>
                  </a:lnTo>
                  <a:lnTo>
                    <a:pt x="1241610" y="400557"/>
                  </a:lnTo>
                  <a:lnTo>
                    <a:pt x="1209954" y="434781"/>
                  </a:lnTo>
                  <a:lnTo>
                    <a:pt x="1178883" y="469859"/>
                  </a:lnTo>
                  <a:lnTo>
                    <a:pt x="1148352" y="505724"/>
                  </a:lnTo>
                  <a:lnTo>
                    <a:pt x="1118316" y="542312"/>
                  </a:lnTo>
                  <a:lnTo>
                    <a:pt x="1088729" y="579556"/>
                  </a:lnTo>
                  <a:lnTo>
                    <a:pt x="1059548" y="617391"/>
                  </a:lnTo>
                  <a:lnTo>
                    <a:pt x="1030726" y="655751"/>
                  </a:lnTo>
                  <a:lnTo>
                    <a:pt x="1002220" y="694570"/>
                  </a:lnTo>
                  <a:lnTo>
                    <a:pt x="973983" y="733784"/>
                  </a:lnTo>
                  <a:lnTo>
                    <a:pt x="945971" y="773326"/>
                  </a:lnTo>
                  <a:lnTo>
                    <a:pt x="918139" y="813130"/>
                  </a:lnTo>
                  <a:lnTo>
                    <a:pt x="890442" y="853131"/>
                  </a:lnTo>
                  <a:lnTo>
                    <a:pt x="862835" y="893264"/>
                  </a:lnTo>
                  <a:lnTo>
                    <a:pt x="835273" y="933462"/>
                  </a:lnTo>
                  <a:lnTo>
                    <a:pt x="807711" y="973660"/>
                  </a:lnTo>
                  <a:lnTo>
                    <a:pt x="780104" y="1013792"/>
                  </a:lnTo>
                  <a:lnTo>
                    <a:pt x="752407" y="1053794"/>
                  </a:lnTo>
                  <a:lnTo>
                    <a:pt x="724576" y="1093598"/>
                  </a:lnTo>
                  <a:lnTo>
                    <a:pt x="696564" y="1133140"/>
                  </a:lnTo>
                  <a:lnTo>
                    <a:pt x="668327" y="1172353"/>
                  </a:lnTo>
                  <a:lnTo>
                    <a:pt x="639820" y="1211173"/>
                  </a:lnTo>
                  <a:lnTo>
                    <a:pt x="610999" y="1249533"/>
                  </a:lnTo>
                  <a:lnTo>
                    <a:pt x="581817" y="1287367"/>
                  </a:lnTo>
                  <a:lnTo>
                    <a:pt x="552231" y="1324611"/>
                  </a:lnTo>
                  <a:lnTo>
                    <a:pt x="522195" y="1361199"/>
                  </a:lnTo>
                  <a:lnTo>
                    <a:pt x="491663" y="1397064"/>
                  </a:lnTo>
                  <a:lnTo>
                    <a:pt x="460593" y="1432142"/>
                  </a:lnTo>
                  <a:lnTo>
                    <a:pt x="428937" y="1466366"/>
                  </a:lnTo>
                  <a:lnTo>
                    <a:pt x="396651" y="1499672"/>
                  </a:lnTo>
                  <a:lnTo>
                    <a:pt x="363691" y="1531992"/>
                  </a:lnTo>
                  <a:lnTo>
                    <a:pt x="330011" y="1563262"/>
                  </a:lnTo>
                  <a:lnTo>
                    <a:pt x="295566" y="1593416"/>
                  </a:lnTo>
                  <a:lnTo>
                    <a:pt x="260311" y="1622389"/>
                  </a:lnTo>
                  <a:lnTo>
                    <a:pt x="224201" y="1650114"/>
                  </a:lnTo>
                  <a:lnTo>
                    <a:pt x="187192" y="1676526"/>
                  </a:lnTo>
                  <a:lnTo>
                    <a:pt x="149238" y="1701560"/>
                  </a:lnTo>
                  <a:lnTo>
                    <a:pt x="110295" y="1725149"/>
                  </a:lnTo>
                  <a:lnTo>
                    <a:pt x="70316" y="1747228"/>
                  </a:lnTo>
                  <a:lnTo>
                    <a:pt x="29258" y="1767732"/>
                  </a:lnTo>
                  <a:lnTo>
                    <a:pt x="0" y="1780816"/>
                  </a:lnTo>
                </a:path>
              </a:pathLst>
            </a:custGeom>
            <a:ln w="9511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2761" y="1191557"/>
              <a:ext cx="1990724" cy="199072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208622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712286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9777" y="135975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4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9777" y="181695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4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9777" y="227415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4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9777" y="273135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4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7543" y="1215614"/>
            <a:ext cx="265176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4650">
              <a:lnSpc>
                <a:spcPct val="125000"/>
              </a:lnSpc>
              <a:spcBef>
                <a:spcPts val="100"/>
              </a:spcBef>
            </a:pPr>
            <a:r>
              <a:rPr sz="1200" spc="7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200" spc="-5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200" spc="13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200" spc="3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200" spc="-1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200" spc="2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200" spc="-3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200" spc="-1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5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200" spc="-5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20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20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20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200" spc="7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200" spc="-1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200" spc="5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200" spc="1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200" spc="-1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7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20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200" spc="105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200" spc="-2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200" spc="-80" dirty="0">
                <a:solidFill>
                  <a:srgbClr val="332B2B"/>
                </a:solidFill>
                <a:latin typeface="Verdana"/>
                <a:cs typeface="Verdana"/>
              </a:rPr>
              <a:t>'</a:t>
            </a:r>
            <a:r>
              <a:rPr sz="1200" spc="-35" dirty="0">
                <a:solidFill>
                  <a:srgbClr val="332B2B"/>
                </a:solidFill>
                <a:latin typeface="Verdana"/>
                <a:cs typeface="Verdana"/>
              </a:rPr>
              <a:t>s  s</a:t>
            </a:r>
            <a:r>
              <a:rPr sz="120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200" spc="-3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200" spc="4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200" spc="5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20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200" spc="4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200" spc="-5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200" spc="1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200" spc="-1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20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200" spc="6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200" spc="-1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200" spc="-3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200" spc="-80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200" spc="2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200" spc="4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20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  <a:p>
            <a:pPr marL="12700" marR="114300">
              <a:lnSpc>
                <a:spcPct val="125000"/>
              </a:lnSpc>
            </a:pPr>
            <a:r>
              <a:rPr sz="1200" spc="1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200" spc="-85" dirty="0">
                <a:solidFill>
                  <a:srgbClr val="332B2B"/>
                </a:solidFill>
                <a:latin typeface="Verdana"/>
                <a:cs typeface="Verdana"/>
              </a:rPr>
              <a:t>SS</a:t>
            </a:r>
            <a:r>
              <a:rPr sz="1200" spc="-1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200" spc="2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200" spc="-3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200" spc="-1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200" spc="-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200" spc="-60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li</a:t>
            </a:r>
            <a:r>
              <a:rPr sz="120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200" spc="7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200" spc="-1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20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200" spc="6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200" spc="-1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105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20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200" dirty="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20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200" spc="7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200" spc="-1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200" spc="5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200" spc="5" dirty="0">
                <a:solidFill>
                  <a:srgbClr val="332B2B"/>
                </a:solidFill>
                <a:latin typeface="Verdana"/>
                <a:cs typeface="Verdana"/>
              </a:rPr>
              <a:t>e  </a:t>
            </a:r>
            <a:r>
              <a:rPr sz="1200" spc="7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20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200" spc="105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200" spc="1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200" spc="-1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20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200" spc="4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20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ll</a:t>
            </a:r>
            <a:r>
              <a:rPr sz="1200" spc="-60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200" spc="-1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200" spc="65" dirty="0">
                <a:solidFill>
                  <a:srgbClr val="332B2B"/>
                </a:solidFill>
                <a:latin typeface="Verdana"/>
                <a:cs typeface="Verdana"/>
              </a:rPr>
              <a:t>pp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20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li</a:t>
            </a:r>
            <a:r>
              <a:rPr sz="1200" spc="50" dirty="0">
                <a:solidFill>
                  <a:srgbClr val="332B2B"/>
                </a:solidFill>
                <a:latin typeface="Verdana"/>
                <a:cs typeface="Verdana"/>
              </a:rPr>
              <a:t>ng  </a:t>
            </a:r>
            <a:r>
              <a:rPr sz="1200" spc="55" dirty="0">
                <a:solidFill>
                  <a:srgbClr val="332B2B"/>
                </a:solidFill>
                <a:latin typeface="Verdana"/>
                <a:cs typeface="Verdana"/>
              </a:rPr>
              <a:t>J</a:t>
            </a:r>
            <a:r>
              <a:rPr sz="1200" spc="-3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200" spc="-80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20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200" spc="-8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200" spc="5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20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200" spc="65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20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200" spc="-1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200" spc="2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200" spc="-3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200" spc="-1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7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20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200" spc="105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200" spc="1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200" spc="-1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200" spc="4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20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200" spc="5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20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200" spc="2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20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20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li</a:t>
            </a:r>
            <a:r>
              <a:rPr sz="1200" spc="-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200" spc="-45" dirty="0">
                <a:solidFill>
                  <a:srgbClr val="332B2B"/>
                </a:solidFill>
                <a:latin typeface="Verdana"/>
                <a:cs typeface="Verdana"/>
              </a:rPr>
              <a:t>y  </a:t>
            </a:r>
            <a:r>
              <a:rPr sz="120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20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200" spc="6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200" spc="-1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20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200" spc="-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200" spc="1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200" spc="-5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20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200" spc="5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20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200" spc="-60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200" spc="-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200" spc="-60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</a:pPr>
            <a:r>
              <a:rPr sz="1200" spc="-5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200" spc="-8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200" spc="-1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200" spc="2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200" spc="6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200" spc="1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200" spc="-1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200" spc="2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200" spc="-3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200" spc="-1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20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20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200" spc="-1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200" spc="1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200" spc="-40" dirty="0">
                <a:solidFill>
                  <a:srgbClr val="332B2B"/>
                </a:solidFill>
                <a:latin typeface="Verdana"/>
                <a:cs typeface="Verdana"/>
              </a:rPr>
              <a:t>rs</a:t>
            </a:r>
            <a:r>
              <a:rPr sz="120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20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ili</a:t>
            </a:r>
            <a:r>
              <a:rPr sz="1200" spc="-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200" spc="-10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200" spc="-180" dirty="0">
                <a:solidFill>
                  <a:srgbClr val="332B2B"/>
                </a:solidFill>
                <a:latin typeface="Verdana"/>
                <a:cs typeface="Verdana"/>
              </a:rPr>
              <a:t>,  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200" spc="-70" dirty="0">
                <a:solidFill>
                  <a:srgbClr val="332B2B"/>
                </a:solidFill>
                <a:latin typeface="Verdana"/>
                <a:cs typeface="Verdana"/>
              </a:rPr>
              <a:t>x</a:t>
            </a:r>
            <a:r>
              <a:rPr sz="1200" spc="-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200" spc="1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20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20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200" spc="2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20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20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200" spc="-185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1200" spc="-1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20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200" spc="6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200" spc="-1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200" spc="-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200" spc="-80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200" spc="1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200" spc="2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200" spc="65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200" spc="1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200" spc="-5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200" spc="-90" dirty="0">
                <a:solidFill>
                  <a:srgbClr val="332B2B"/>
                </a:solidFill>
                <a:latin typeface="Verdana"/>
                <a:cs typeface="Verdana"/>
              </a:rPr>
              <a:t>-</a:t>
            </a:r>
            <a:r>
              <a:rPr sz="1200" spc="7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20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200" spc="1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200" spc="5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200" spc="6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200" spc="-45" dirty="0">
                <a:solidFill>
                  <a:srgbClr val="332B2B"/>
                </a:solidFill>
                <a:latin typeface="Verdana"/>
                <a:cs typeface="Verdana"/>
              </a:rPr>
              <a:t>y  </a:t>
            </a:r>
            <a:r>
              <a:rPr sz="1200" spc="15" dirty="0">
                <a:solidFill>
                  <a:srgbClr val="332B2B"/>
                </a:solidFill>
                <a:latin typeface="Verdana"/>
                <a:cs typeface="Verdana"/>
              </a:rPr>
              <a:t>environment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97867" y="567033"/>
            <a:ext cx="278574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35" dirty="0"/>
              <a:t>Justification</a:t>
            </a:r>
            <a:r>
              <a:rPr sz="1550" spc="5" dirty="0"/>
              <a:t> </a:t>
            </a:r>
            <a:r>
              <a:rPr sz="1550" spc="20" dirty="0"/>
              <a:t>for</a:t>
            </a:r>
            <a:r>
              <a:rPr sz="1550" spc="10" dirty="0"/>
              <a:t> </a:t>
            </a:r>
            <a:r>
              <a:rPr sz="1550" spc="45" dirty="0"/>
              <a:t>Using</a:t>
            </a:r>
            <a:r>
              <a:rPr sz="1550" spc="10" dirty="0"/>
              <a:t> </a:t>
            </a:r>
            <a:r>
              <a:rPr sz="1550" spc="25" dirty="0"/>
              <a:t>the</a:t>
            </a:r>
            <a:r>
              <a:rPr sz="1550" spc="5" dirty="0"/>
              <a:t> </a:t>
            </a:r>
            <a:r>
              <a:rPr sz="1550" dirty="0"/>
              <a:t>Tools</a:t>
            </a:r>
            <a:endParaRPr sz="1550"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3591" y="776789"/>
            <a:ext cx="885824" cy="885824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61FEF21-4ABF-7F45-6DD2-A5C2EED2A72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7</a:t>
            </a:fld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168" y="1690797"/>
            <a:ext cx="1305560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spc="30" dirty="0"/>
              <a:t>Th</a:t>
            </a:r>
            <a:r>
              <a:rPr sz="2900" spc="10" dirty="0"/>
              <a:t>a</a:t>
            </a:r>
            <a:r>
              <a:rPr sz="2900" spc="35" dirty="0"/>
              <a:t>n</a:t>
            </a:r>
            <a:r>
              <a:rPr sz="2900" spc="-10" dirty="0"/>
              <a:t>k</a:t>
            </a:r>
            <a:r>
              <a:rPr sz="2900" spc="45" dirty="0"/>
              <a:t>s</a:t>
            </a:r>
            <a:r>
              <a:rPr sz="2900" spc="-60" dirty="0"/>
              <a:t>!</a:t>
            </a:r>
            <a:endParaRPr sz="29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181EE-D8CC-47F9-2764-CF7B90563E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8</a:t>
            </a:fld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173</Words>
  <Application>Microsoft Office PowerPoint</Application>
  <PresentationFormat>Custom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Cambria</vt:lpstr>
      <vt:lpstr>Tahoma</vt:lpstr>
      <vt:lpstr>Verdana</vt:lpstr>
      <vt:lpstr>Office Theme</vt:lpstr>
      <vt:lpstr>Flappymania: A Remake of the Classic  Bird Game</vt:lpstr>
      <vt:lpstr>Outline</vt:lpstr>
      <vt:lpstr>Introduction: Reviving the Classic - Flappy Bird</vt:lpstr>
      <vt:lpstr>Objectives</vt:lpstr>
      <vt:lpstr>PowerPoint Presentation</vt:lpstr>
      <vt:lpstr>HTML  CSS</vt:lpstr>
      <vt:lpstr>Justification for Using the Tools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Flappymania: A Remake of the Classic  Bird Game</dc:title>
  <cp:lastModifiedBy>Sifat Alam</cp:lastModifiedBy>
  <cp:revision>2</cp:revision>
  <dcterms:created xsi:type="dcterms:W3CDTF">2023-09-26T16:28:14Z</dcterms:created>
  <dcterms:modified xsi:type="dcterms:W3CDTF">2023-09-26T18:52:30Z</dcterms:modified>
</cp:coreProperties>
</file>