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COVID-19</a:t>
            </a:r>
            <a:r>
              <a:rPr/>
              <a:t> </a:t>
            </a:r>
            <a:r>
              <a:rPr/>
              <a:t>Pandemic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African</a:t>
            </a:r>
            <a:r>
              <a:rPr/>
              <a:t> </a:t>
            </a:r>
            <a:r>
              <a:rPr/>
              <a:t>Region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Ongoing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epi</a:t>
            </a:r>
            <a:r>
              <a:rPr/>
              <a:t> </a:t>
            </a:r>
            <a:r>
              <a:rPr/>
              <a:t>paper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7197741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Country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Cumul Cases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Cumul Deaths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CFR(%)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Cumul Recovered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% Recovered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Incidence per 100K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Deaths per 100K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Attack rate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Algeria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108381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2904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74136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68.4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247.2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Angola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19996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18381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91.9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60.8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Benin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4119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3552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86.2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Botswana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22738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18468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966.9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Burkina Faso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11053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9770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88.4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52.9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Burundi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1698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1434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Cabo Verde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14290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13513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94.6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2570.2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Cameroon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30313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28606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114.2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Central African Republic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4989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4908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98.4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103.3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Chad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3433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2566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74.7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Comoros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2975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72.3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342.1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12.1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Congo (Republic of)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8060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6927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146.1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Côte d'Ivoire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29102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27157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93.3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110.3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Democratic Republic of the Congo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23212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15085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Equatorial Guinea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5534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5300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95.8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394.4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Eritrea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2309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1683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72.9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Eswatini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16045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11122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1383.0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Ethiopia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140157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124242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121.9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Gabon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11129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10560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94.9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500.0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Gambia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3876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173.1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Ghana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68559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62340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220.6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Guinea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14629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14301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97.8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111.4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Guinea-Bissau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2427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136.8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Kenya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101339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1773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84143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188.5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Lesotho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8969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2601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418.7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Liberia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1945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1766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90.8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Madagascar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19065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18215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68.8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Malawi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25884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10264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39.7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135.3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Mali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8130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6025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74.1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Mauritania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16662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15738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358.3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Mauritius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Mozambique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42488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25673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135.9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Namibia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34519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32872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95.2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1358.5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Niger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4575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3916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85.6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18.9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Nigeria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136030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1632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110449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Rwanda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15988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11352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123.4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Sao Tome and Principe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1275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1051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82.4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581.8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Senegal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27733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22808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165.6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Seychelles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1279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1087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1300.6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Sierra Leone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3728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2397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South Africa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1466767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45605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1327186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2473.1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76.9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South Sudan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3621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88.2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Togo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5290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4418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63.9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Uganda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39735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14310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86.9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United Republic of Tanzania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35.4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Zambia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59003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51305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320.9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Zimbabwe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34171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1288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27759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229.9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2609372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64758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2242182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85.9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232.9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kelet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Annexe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Epi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african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(47</a:t>
            </a:r>
            <a:r>
              <a:rPr/>
              <a:t> </a:t>
            </a:r>
            <a:r>
              <a:rPr/>
              <a:t>countries)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2020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04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2021</a:t>
            </a:r>
            <a:r>
              <a:rPr/>
              <a:t> </a:t>
            </a:r>
            <a:r>
              <a:rPr/>
              <a:t>n=</a:t>
            </a:r>
            <a:r>
              <a:rPr/>
              <a:t> </a:t>
            </a:r>
            <a:r>
              <a:rPr/>
              <a:t>2609372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kelet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Annexe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African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Africa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cases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kelet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Annexe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(blue</a:t>
            </a:r>
            <a:r>
              <a:rPr/>
              <a:t> </a:t>
            </a:r>
            <a:r>
              <a:rPr/>
              <a:t>bars)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bars)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countries,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axes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kelet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Annexe</a:t>
            </a:r>
            <a:r>
              <a:rPr/>
              <a:t> </a:t>
            </a:r>
            <a:r>
              <a:rPr/>
              <a:t>4: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100,000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100,000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100,000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Pandemic in the African Region</dc:title>
  <dc:creator/>
  <cp:keywords/>
  <dcterms:created xsi:type="dcterms:W3CDTF">2021-02-07T18:19:38Z</dcterms:created>
  <dcterms:modified xsi:type="dcterms:W3CDTF">2021-02-07T18:19:38Z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-includes">
    <vt:lpwstr/>
  </property>
  <property fmtid="{D5CDD505-2E9C-101B-9397-08002B2CF9AE}" pid="3" name="output">
    <vt:lpwstr/>
  </property>
  <property fmtid="{D5CDD505-2E9C-101B-9397-08002B2CF9AE}" pid="4" name="subtitle">
    <vt:lpwstr>Ongoing analysis for epi paper</vt:lpwstr>
  </property>
</Properties>
</file>