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43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BOUSSOU, Franck Fortune Roland" initials="MFFR" lastIdx="18" clrIdx="0">
    <p:extLst>
      <p:ext uri="{19B8F6BF-5375-455C-9EA6-DF929625EA0E}">
        <p15:presenceInfo xmlns:p15="http://schemas.microsoft.com/office/powerpoint/2012/main" userId="S::mboussouf@who.int::dee41172-6d59-4e87-9759-697c6a1b43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FFFF00"/>
    <a:srgbClr val="E6B9B8"/>
    <a:srgbClr val="FDE9D9"/>
    <a:srgbClr val="241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9" autoAdjust="0"/>
    <p:restoredTop sz="87077" autoAdjust="0"/>
  </p:normalViewPr>
  <p:slideViewPr>
    <p:cSldViewPr snapToGrid="0">
      <p:cViewPr varScale="1">
        <p:scale>
          <a:sx n="102" d="100"/>
          <a:sy n="102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DE91E-E84E-4FD3-B316-5B0D801A4ACC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0FE03-6EE1-48A4-BDC4-7D138C20F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7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9DD145D-196B-4540-A282-69DD3E2AFF58}"/>
              </a:ext>
            </a:extLst>
          </p:cNvPr>
          <p:cNvSpPr/>
          <p:nvPr userDrawn="1"/>
        </p:nvSpPr>
        <p:spPr>
          <a:xfrm>
            <a:off x="0" y="6051106"/>
            <a:ext cx="12192000" cy="83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21C238F3-4A22-4DDD-A573-5103C24DCD7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8" r="9091" b="14947"/>
          <a:stretch/>
        </p:blipFill>
        <p:spPr bwMode="auto">
          <a:xfrm>
            <a:off x="-1" y="106685"/>
            <a:ext cx="12192001" cy="6781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55ED2BC8-7EE6-402F-A586-D174F32705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48" b="58264"/>
          <a:stretch/>
        </p:blipFill>
        <p:spPr>
          <a:xfrm>
            <a:off x="-12289" y="-167948"/>
            <a:ext cx="12204289" cy="2746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44D099F-929A-44FB-BA48-430C9E0DDDED}"/>
              </a:ext>
            </a:extLst>
          </p:cNvPr>
          <p:cNvSpPr/>
          <p:nvPr userDrawn="1"/>
        </p:nvSpPr>
        <p:spPr>
          <a:xfrm>
            <a:off x="-12289" y="6308727"/>
            <a:ext cx="12216578" cy="5791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46F61D3-8D60-4DEA-948E-CF0317DAAA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8" y="6368199"/>
            <a:ext cx="1072619" cy="44013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1C86AB2-32C8-40F1-8FB6-9168F5D93089}"/>
              </a:ext>
            </a:extLst>
          </p:cNvPr>
          <p:cNvSpPr/>
          <p:nvPr userDrawn="1"/>
        </p:nvSpPr>
        <p:spPr>
          <a:xfrm>
            <a:off x="3459853" y="6438656"/>
            <a:ext cx="38085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0" dirty="0">
                <a:solidFill>
                  <a:schemeClr val="bg1"/>
                </a:solidFill>
                <a:latin typeface="Tw Cen MT (Body)"/>
              </a:rPr>
              <a:t>Heath Emergency Information &amp; Risk </a:t>
            </a:r>
            <a:r>
              <a:rPr lang="fr-FR" sz="1200" b="0" dirty="0" err="1">
                <a:solidFill>
                  <a:schemeClr val="bg1"/>
                </a:solidFill>
                <a:latin typeface="Tw Cen MT (Body)"/>
              </a:rPr>
              <a:t>Assessment</a:t>
            </a:r>
            <a:endParaRPr lang="fr-FR" sz="1200" b="0" dirty="0">
              <a:solidFill>
                <a:schemeClr val="bg1"/>
              </a:solidFill>
              <a:latin typeface="Tw Cen MT (Body)"/>
            </a:endParaRPr>
          </a:p>
        </p:txBody>
      </p:sp>
      <p:pic>
        <p:nvPicPr>
          <p:cNvPr id="14" name="Picture 13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BFAC3A48-79D0-46D2-B0C2-AC2A75704D7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039" y="6367663"/>
            <a:ext cx="2548680" cy="441203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xmlns="" id="{83A7C192-BE2C-441D-B5D7-8ABAFBB4020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0" b="21501"/>
          <a:stretch/>
        </p:blipFill>
        <p:spPr bwMode="auto">
          <a:xfrm>
            <a:off x="0" y="1206437"/>
            <a:ext cx="12192000" cy="511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8">
            <a:extLst>
              <a:ext uri="{FF2B5EF4-FFF2-40B4-BE49-F238E27FC236}">
                <a16:creationId xmlns:a16="http://schemas.microsoft.com/office/drawing/2014/main" xmlns="" id="{3D867239-A590-304D-8C0B-9C1805B470D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46122"/>
            <a:ext cx="4701092" cy="51576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1093" y="2625896"/>
            <a:ext cx="7490907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8550" y="4097819"/>
            <a:ext cx="7525738" cy="7920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25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30956" y="274638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3 March 2020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63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68" y="16852"/>
            <a:ext cx="11892864" cy="90946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9810"/>
            <a:ext cx="12192000" cy="5282214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97632" y="289023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3 March 2020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234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29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568" y="1600201"/>
            <a:ext cx="55880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7567" y="1600201"/>
            <a:ext cx="6304863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97630" y="274638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3 March 2020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74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68" y="1535113"/>
            <a:ext cx="551438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568" y="2174875"/>
            <a:ext cx="551438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33155" y="1535113"/>
            <a:ext cx="63092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33155" y="2174875"/>
            <a:ext cx="63092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197630" y="274638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3 March 2020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261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97631" y="274638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3 March 2020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352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94325" y="269973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3 March 2020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95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4" y="273050"/>
            <a:ext cx="11782426" cy="779686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268760"/>
            <a:ext cx="7215717" cy="485740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025" y="1268760"/>
            <a:ext cx="4420660" cy="485740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37650" y="273050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3 March 2020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501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5819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37175" y="269973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3 March 2020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90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D7A0002B-45D0-4697-B089-8498D50CE9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7756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-12289" y="1046119"/>
            <a:ext cx="12204289" cy="5262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05081"/>
            <a:ext cx="12192000" cy="5403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19819" y="602128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856" y="9310"/>
            <a:ext cx="11892863" cy="895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2"/>
          </p:nvPr>
        </p:nvSpPr>
        <p:spPr>
          <a:xfrm>
            <a:off x="9209919" y="27463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Condensed" panose="020B0606040200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white"/>
                </a:solidFill>
                <a:cs typeface="+mn-cs"/>
              </a:rPr>
              <a:t>3 March 2020</a:t>
            </a:r>
            <a:endParaRPr lang="en-GB" dirty="0">
              <a:solidFill>
                <a:prstClr val="white"/>
              </a:solidFill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44D099F-929A-44FB-BA48-430C9E0DDDED}"/>
              </a:ext>
            </a:extLst>
          </p:cNvPr>
          <p:cNvSpPr/>
          <p:nvPr userDrawn="1"/>
        </p:nvSpPr>
        <p:spPr>
          <a:xfrm>
            <a:off x="-12289" y="6308727"/>
            <a:ext cx="12216578" cy="5791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946F61D3-8D60-4DEA-948E-CF0317DAAA6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8" y="6368199"/>
            <a:ext cx="1072619" cy="44013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1C86AB2-32C8-40F1-8FB6-9168F5D93089}"/>
              </a:ext>
            </a:extLst>
          </p:cNvPr>
          <p:cNvSpPr/>
          <p:nvPr userDrawn="1"/>
        </p:nvSpPr>
        <p:spPr>
          <a:xfrm>
            <a:off x="4528007" y="6449765"/>
            <a:ext cx="31359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0" dirty="0">
                <a:solidFill>
                  <a:schemeClr val="bg1"/>
                </a:solidFill>
                <a:latin typeface="Tw Cen MT (Body)"/>
              </a:rPr>
              <a:t>Heath Emergency Information &amp; Risk </a:t>
            </a:r>
            <a:r>
              <a:rPr lang="fr-FR" sz="1200" b="0" dirty="0" err="1">
                <a:solidFill>
                  <a:schemeClr val="bg1"/>
                </a:solidFill>
                <a:latin typeface="Tw Cen MT (Body)"/>
              </a:rPr>
              <a:t>Assessment</a:t>
            </a:r>
            <a:endParaRPr lang="fr-FR" sz="1200" b="0" dirty="0">
              <a:solidFill>
                <a:schemeClr val="bg1"/>
              </a:solidFill>
              <a:latin typeface="Tw Cen MT (Body)"/>
            </a:endParaRPr>
          </a:p>
        </p:txBody>
      </p:sp>
      <p:pic>
        <p:nvPicPr>
          <p:cNvPr id="19" name="Picture 18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BFAC3A48-79D0-46D2-B0C2-AC2A75704D7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039" y="6367663"/>
            <a:ext cx="2548680" cy="44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4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Tw Cen MT Condensed (Headings)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Tw Cen MT Condensed (Headings)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Tw Cen MT Condensed (Headings)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Tw Cen MT Condensed (Headings)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Tw Cen MT Condensed (Headings)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Tw Cen MT Condensed (Headings)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49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bola DRC Epi data pack for 20181024.pptx" id="{2A3BAF0F-2BAE-450F-B6CB-A5696C872F8D}" vid="{76720631-9E58-44E3-9FA4-E7B6B3AD6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3F37193D1FD4FA7C5F6B177ACE71D" ma:contentTypeVersion="13" ma:contentTypeDescription="Create a new document." ma:contentTypeScope="" ma:versionID="a9ca8e7734355dcfa2a1b2541188c897">
  <xsd:schema xmlns:xsd="http://www.w3.org/2001/XMLSchema" xmlns:xs="http://www.w3.org/2001/XMLSchema" xmlns:p="http://schemas.microsoft.com/office/2006/metadata/properties" xmlns:ns3="3fb5d5a2-0b37-4838-a1be-c0974a47b168" xmlns:ns4="af0841bf-f90a-49f0-bd25-52494efc7298" targetNamespace="http://schemas.microsoft.com/office/2006/metadata/properties" ma:root="true" ma:fieldsID="4c85a6e4dcf40fa72f162f9066681d10" ns3:_="" ns4:_="">
    <xsd:import namespace="3fb5d5a2-0b37-4838-a1be-c0974a47b168"/>
    <xsd:import namespace="af0841bf-f90a-49f0-bd25-52494efc729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b5d5a2-0b37-4838-a1be-c0974a47b1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0841bf-f90a-49f0-bd25-52494efc729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F2FD72-8FD9-4B8F-B1BC-377CBC32AE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52FBAE-9BEC-499B-AE0A-E9218A7791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4C923A5-DD7F-406A-AAA2-AFD973037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b5d5a2-0b37-4838-a1be-c0974a47b168"/>
    <ds:schemaRef ds:uri="af0841bf-f90a-49f0-bd25-52494efc72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67292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Condensed</vt:lpstr>
      <vt:lpstr>Tw Cen MT (Body)</vt:lpstr>
      <vt:lpstr>Tw Cen MT Condensed (Headings)</vt:lpstr>
      <vt:lpstr>1_Office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 out of XXX confirmed cases are coming from Europe &amp; the US</dc:title>
  <dc:creator>IMPOUMA, Benido</dc:creator>
  <cp:lastModifiedBy>Alexander Spina</cp:lastModifiedBy>
  <cp:revision>1451</cp:revision>
  <dcterms:created xsi:type="dcterms:W3CDTF">2020-03-16T13:37:26Z</dcterms:created>
  <dcterms:modified xsi:type="dcterms:W3CDTF">2020-12-13T18:53:12Z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0x0101001323F37193D1FD4FA7C5F6B177ACE71D</vt:lpwstr>
  </property>
</Properties>
</file>