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7" r:id="rId2"/>
    <p:sldId id="256" r:id="rId3"/>
    <p:sldId id="258" r:id="rId4"/>
    <p:sldId id="262" r:id="rId5"/>
    <p:sldId id="263" r:id="rId6"/>
    <p:sldId id="264" r:id="rId7"/>
    <p:sldId id="277" r:id="rId8"/>
    <p:sldId id="278" r:id="rId9"/>
    <p:sldId id="279" r:id="rId10"/>
    <p:sldId id="280" r:id="rId11"/>
    <p:sldId id="281" r:id="rId12"/>
    <p:sldId id="282" r:id="rId13"/>
    <p:sldId id="259" r:id="rId14"/>
    <p:sldId id="283" r:id="rId15"/>
    <p:sldId id="284" r:id="rId16"/>
    <p:sldId id="285" r:id="rId17"/>
    <p:sldId id="286" r:id="rId18"/>
    <p:sldId id="260" r:id="rId19"/>
    <p:sldId id="287" r:id="rId20"/>
    <p:sldId id="288" r:id="rId21"/>
    <p:sldId id="289" r:id="rId22"/>
    <p:sldId id="290" r:id="rId23"/>
    <p:sldId id="291" r:id="rId24"/>
    <p:sldId id="292" r:id="rId25"/>
    <p:sldId id="261" r:id="rId26"/>
    <p:sldId id="293" r:id="rId27"/>
    <p:sldId id="294" r:id="rId28"/>
    <p:sldId id="295" r:id="rId29"/>
    <p:sldId id="296" r:id="rId30"/>
    <p:sldId id="297" r:id="rId31"/>
    <p:sldId id="298" r:id="rId32"/>
    <p:sldId id="276" r:id="rId33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67FBD"/>
    <a:srgbClr val="7A99B8"/>
    <a:srgbClr val="91AAC5"/>
    <a:srgbClr val="35669B"/>
    <a:srgbClr val="528EA9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970" y="2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06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66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FB9C5-D2B3-4953-8567-EA53C1F1B040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CF359-6995-43D0-814D-C37784FFD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818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346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537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716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552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9426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0036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1358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4174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0196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752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748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8705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7009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1150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0098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5003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3187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7876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75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4296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2172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512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6195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2650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9436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188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775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31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231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168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149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656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 userDrawn="1"/>
        </p:nvSpPr>
        <p:spPr>
          <a:xfrm>
            <a:off x="0" y="-441325"/>
            <a:ext cx="12222480" cy="7466965"/>
          </a:xfrm>
          <a:custGeom>
            <a:avLst/>
            <a:gdLst>
              <a:gd name="connisteX0" fmla="*/ 0 w 12222480"/>
              <a:gd name="connsiteY0" fmla="*/ 426720 h 7466965"/>
              <a:gd name="connisteX1" fmla="*/ 2225040 w 12222480"/>
              <a:gd name="connsiteY1" fmla="*/ 7345045 h 7466965"/>
              <a:gd name="connisteX2" fmla="*/ 3230880 w 12222480"/>
              <a:gd name="connsiteY2" fmla="*/ 381000 h 7466965"/>
              <a:gd name="connisteX3" fmla="*/ 762000 w 12222480"/>
              <a:gd name="connsiteY3" fmla="*/ 2834005 h 7466965"/>
              <a:gd name="connisteX4" fmla="*/ 5486400 w 12222480"/>
              <a:gd name="connsiteY4" fmla="*/ 6247765 h 7466965"/>
              <a:gd name="connisteX5" fmla="*/ 3794760 w 12222480"/>
              <a:gd name="connsiteY5" fmla="*/ 7466965 h 7466965"/>
              <a:gd name="connisteX6" fmla="*/ 5532120 w 12222480"/>
              <a:gd name="connsiteY6" fmla="*/ 365760 h 7466965"/>
              <a:gd name="connisteX7" fmla="*/ 8671560 w 12222480"/>
              <a:gd name="connsiteY7" fmla="*/ 1066165 h 7466965"/>
              <a:gd name="connisteX8" fmla="*/ 5029200 w 12222480"/>
              <a:gd name="connsiteY8" fmla="*/ 2300605 h 7466965"/>
              <a:gd name="connisteX9" fmla="*/ 7818120 w 12222480"/>
              <a:gd name="connsiteY9" fmla="*/ 7299325 h 7466965"/>
              <a:gd name="connisteX10" fmla="*/ 8077200 w 12222480"/>
              <a:gd name="connsiteY10" fmla="*/ 411480 h 7466965"/>
              <a:gd name="connisteX11" fmla="*/ 5791200 w 12222480"/>
              <a:gd name="connsiteY11" fmla="*/ 3611245 h 7466965"/>
              <a:gd name="connisteX12" fmla="*/ 12222480 w 12222480"/>
              <a:gd name="connsiteY12" fmla="*/ 7329805 h 7466965"/>
              <a:gd name="connisteX13" fmla="*/ 10927080 w 12222480"/>
              <a:gd name="connsiteY13" fmla="*/ 365760 h 7466965"/>
              <a:gd name="connisteX14" fmla="*/ 9265920 w 12222480"/>
              <a:gd name="connsiteY14" fmla="*/ 5622925 h 7466965"/>
              <a:gd name="connisteX15" fmla="*/ 12192000 w 12222480"/>
              <a:gd name="connsiteY15" fmla="*/ 1005205 h 7466965"/>
              <a:gd name="connisteX16" fmla="*/ 7086600 w 12222480"/>
              <a:gd name="connsiteY16" fmla="*/ 0 h 7466965"/>
              <a:gd name="connisteX17" fmla="*/ 0 w 12222480"/>
              <a:gd name="connsiteY17" fmla="*/ 426720 h 7466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222480" h="7466965">
                <a:moveTo>
                  <a:pt x="0" y="426720"/>
                </a:moveTo>
                <a:lnTo>
                  <a:pt x="2225040" y="7345045"/>
                </a:lnTo>
                <a:lnTo>
                  <a:pt x="3230880" y="381000"/>
                </a:lnTo>
                <a:lnTo>
                  <a:pt x="762000" y="2834005"/>
                </a:lnTo>
                <a:lnTo>
                  <a:pt x="5486400" y="6247765"/>
                </a:lnTo>
                <a:lnTo>
                  <a:pt x="3794760" y="7466965"/>
                </a:lnTo>
                <a:lnTo>
                  <a:pt x="5532120" y="365760"/>
                </a:lnTo>
                <a:lnTo>
                  <a:pt x="8671560" y="1066165"/>
                </a:lnTo>
                <a:lnTo>
                  <a:pt x="5029200" y="2300605"/>
                </a:lnTo>
                <a:lnTo>
                  <a:pt x="7818120" y="7299325"/>
                </a:lnTo>
                <a:lnTo>
                  <a:pt x="8077200" y="411480"/>
                </a:lnTo>
                <a:lnTo>
                  <a:pt x="5791200" y="3611245"/>
                </a:lnTo>
                <a:lnTo>
                  <a:pt x="12222480" y="7329805"/>
                </a:lnTo>
                <a:lnTo>
                  <a:pt x="10927080" y="365760"/>
                </a:lnTo>
                <a:lnTo>
                  <a:pt x="9265920" y="5622925"/>
                </a:lnTo>
                <a:lnTo>
                  <a:pt x="12192000" y="1005205"/>
                </a:lnTo>
                <a:lnTo>
                  <a:pt x="7086600" y="0"/>
                </a:lnTo>
                <a:lnTo>
                  <a:pt x="0" y="42672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dd490d4226540cc8deaaccd1d6d84e3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780" y="579120"/>
            <a:ext cx="12186920" cy="5699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:pull dir="ru"/>
      </p:transition>
    </mc:Choice>
    <mc:Fallback xmlns="">
      <p:transition advTm="3000">
        <p:pull dir="r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:pull dir="ru"/>
      </p:transition>
    </mc:Choice>
    <mc:Fallback xmlns="">
      <p:transition advTm="3000">
        <p:pull dir="r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:pull dir="ru"/>
      </p:transition>
    </mc:Choice>
    <mc:Fallback xmlns="">
      <p:transition advTm="3000">
        <p:pull dir="r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:pull dir="ru"/>
      </p:transition>
    </mc:Choice>
    <mc:Fallback xmlns="">
      <p:transition advTm="3000">
        <p:pull dir="r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:pull dir="ru"/>
      </p:transition>
    </mc:Choice>
    <mc:Fallback xmlns="">
      <p:transition advTm="3000">
        <p:pull dir="r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:pull dir="ru"/>
      </p:transition>
    </mc:Choice>
    <mc:Fallback xmlns="">
      <p:transition advTm="3000">
        <p:pull dir="r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:pull dir="ru"/>
      </p:transition>
    </mc:Choice>
    <mc:Fallback xmlns="">
      <p:transition advTm="3000">
        <p:pull dir="r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:pull dir="ru"/>
      </p:transition>
    </mc:Choice>
    <mc:Fallback xmlns="">
      <p:transition advTm="3000">
        <p:pull dir="r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:pull dir="ru"/>
      </p:transition>
    </mc:Choice>
    <mc:Fallback xmlns="">
      <p:transition advTm="3000">
        <p:pull dir="r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:pull dir="ru"/>
      </p:transition>
    </mc:Choice>
    <mc:Fallback xmlns="">
      <p:transition advTm="3000">
        <p:pull dir="r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:pull dir="ru"/>
      </p:transition>
    </mc:Choice>
    <mc:Fallback xmlns="">
      <p:transition advTm="3000">
        <p:pull dir="r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8D37F-46AE-4CE4-B8B7-2ACA69C03931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advTm="3000">
        <p:pull dir="ru"/>
      </p:transition>
    </mc:Choice>
    <mc:Fallback xmlns="">
      <p:transition advTm="3000">
        <p:pull dir="r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0" y="-441325"/>
            <a:ext cx="12222480" cy="7466965"/>
          </a:xfrm>
          <a:custGeom>
            <a:avLst/>
            <a:gdLst>
              <a:gd name="connisteX0" fmla="*/ 0 w 12222480"/>
              <a:gd name="connsiteY0" fmla="*/ 426720 h 7466965"/>
              <a:gd name="connisteX1" fmla="*/ 2225040 w 12222480"/>
              <a:gd name="connsiteY1" fmla="*/ 7345045 h 7466965"/>
              <a:gd name="connisteX2" fmla="*/ 3230880 w 12222480"/>
              <a:gd name="connsiteY2" fmla="*/ 381000 h 7466965"/>
              <a:gd name="connisteX3" fmla="*/ 762000 w 12222480"/>
              <a:gd name="connsiteY3" fmla="*/ 2834005 h 7466965"/>
              <a:gd name="connisteX4" fmla="*/ 5486400 w 12222480"/>
              <a:gd name="connsiteY4" fmla="*/ 6247765 h 7466965"/>
              <a:gd name="connisteX5" fmla="*/ 3794760 w 12222480"/>
              <a:gd name="connsiteY5" fmla="*/ 7466965 h 7466965"/>
              <a:gd name="connisteX6" fmla="*/ 5532120 w 12222480"/>
              <a:gd name="connsiteY6" fmla="*/ 365760 h 7466965"/>
              <a:gd name="connisteX7" fmla="*/ 8671560 w 12222480"/>
              <a:gd name="connsiteY7" fmla="*/ 1066165 h 7466965"/>
              <a:gd name="connisteX8" fmla="*/ 5029200 w 12222480"/>
              <a:gd name="connsiteY8" fmla="*/ 2300605 h 7466965"/>
              <a:gd name="connisteX9" fmla="*/ 7818120 w 12222480"/>
              <a:gd name="connsiteY9" fmla="*/ 7299325 h 7466965"/>
              <a:gd name="connisteX10" fmla="*/ 8077200 w 12222480"/>
              <a:gd name="connsiteY10" fmla="*/ 411480 h 7466965"/>
              <a:gd name="connisteX11" fmla="*/ 5791200 w 12222480"/>
              <a:gd name="connsiteY11" fmla="*/ 3611245 h 7466965"/>
              <a:gd name="connisteX12" fmla="*/ 12222480 w 12222480"/>
              <a:gd name="connsiteY12" fmla="*/ 7329805 h 7466965"/>
              <a:gd name="connisteX13" fmla="*/ 10927080 w 12222480"/>
              <a:gd name="connsiteY13" fmla="*/ 365760 h 7466965"/>
              <a:gd name="connisteX14" fmla="*/ 9265920 w 12222480"/>
              <a:gd name="connsiteY14" fmla="*/ 5622925 h 7466965"/>
              <a:gd name="connisteX15" fmla="*/ 12192000 w 12222480"/>
              <a:gd name="connsiteY15" fmla="*/ 1005205 h 7466965"/>
              <a:gd name="connisteX16" fmla="*/ 7086600 w 12222480"/>
              <a:gd name="connsiteY16" fmla="*/ 0 h 7466965"/>
              <a:gd name="connisteX17" fmla="*/ 0 w 12222480"/>
              <a:gd name="connsiteY17" fmla="*/ 426720 h 7466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222480" h="7466965">
                <a:moveTo>
                  <a:pt x="0" y="426720"/>
                </a:moveTo>
                <a:lnTo>
                  <a:pt x="2225040" y="7345045"/>
                </a:lnTo>
                <a:lnTo>
                  <a:pt x="3230880" y="381000"/>
                </a:lnTo>
                <a:lnTo>
                  <a:pt x="762000" y="2834005"/>
                </a:lnTo>
                <a:lnTo>
                  <a:pt x="5486400" y="6247765"/>
                </a:lnTo>
                <a:lnTo>
                  <a:pt x="3794760" y="7466965"/>
                </a:lnTo>
                <a:lnTo>
                  <a:pt x="5532120" y="365760"/>
                </a:lnTo>
                <a:lnTo>
                  <a:pt x="8671560" y="1066165"/>
                </a:lnTo>
                <a:lnTo>
                  <a:pt x="5029200" y="2300605"/>
                </a:lnTo>
                <a:lnTo>
                  <a:pt x="7818120" y="7299325"/>
                </a:lnTo>
                <a:lnTo>
                  <a:pt x="8077200" y="411480"/>
                </a:lnTo>
                <a:lnTo>
                  <a:pt x="5791200" y="3611245"/>
                </a:lnTo>
                <a:lnTo>
                  <a:pt x="12222480" y="7329805"/>
                </a:lnTo>
                <a:lnTo>
                  <a:pt x="10927080" y="365760"/>
                </a:lnTo>
                <a:lnTo>
                  <a:pt x="9265920" y="5622925"/>
                </a:lnTo>
                <a:lnTo>
                  <a:pt x="12192000" y="1005205"/>
                </a:lnTo>
                <a:lnTo>
                  <a:pt x="7086600" y="0"/>
                </a:lnTo>
                <a:lnTo>
                  <a:pt x="0" y="42672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dd490d4226540cc8deaaccd1d6d84e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" y="1524635"/>
            <a:ext cx="12186920" cy="380873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867820" y="3799233"/>
            <a:ext cx="2456008" cy="4589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制作人：顾嘉宇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644140" y="2163445"/>
            <a:ext cx="69037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项目用户手册</a:t>
            </a:r>
            <a:endParaRPr lang="zh-CN" altLang="en-US" sz="6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2834005" y="3416935"/>
            <a:ext cx="6385560" cy="0"/>
          </a:xfrm>
          <a:prstGeom prst="line">
            <a:avLst/>
          </a:prstGeom>
          <a:ln cap="rnd">
            <a:solidFill>
              <a:schemeClr val="bg1">
                <a:lumMod val="6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3000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4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7">
            <a:extLst>
              <a:ext uri="{FF2B5EF4-FFF2-40B4-BE49-F238E27FC236}">
                <a16:creationId xmlns:a16="http://schemas.microsoft.com/office/drawing/2014/main" id="{F20BCFC6-CBBD-4228-A70B-FB86933FFDD4}"/>
              </a:ext>
            </a:extLst>
          </p:cNvPr>
          <p:cNvSpPr/>
          <p:nvPr/>
        </p:nvSpPr>
        <p:spPr>
          <a:xfrm>
            <a:off x="1074736" y="816058"/>
            <a:ext cx="4136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11" name="Rectangle 47">
            <a:extLst>
              <a:ext uri="{FF2B5EF4-FFF2-40B4-BE49-F238E27FC236}">
                <a16:creationId xmlns:a16="http://schemas.microsoft.com/office/drawing/2014/main" id="{D7FCC318-B7CF-4C3E-8B8A-8ECE4691EA33}"/>
              </a:ext>
            </a:extLst>
          </p:cNvPr>
          <p:cNvSpPr/>
          <p:nvPr/>
        </p:nvSpPr>
        <p:spPr>
          <a:xfrm>
            <a:off x="1557439" y="846499"/>
            <a:ext cx="28330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管理员模块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Rectangle 47">
            <a:extLst>
              <a:ext uri="{FF2B5EF4-FFF2-40B4-BE49-F238E27FC236}">
                <a16:creationId xmlns:a16="http://schemas.microsoft.com/office/drawing/2014/main" id="{CF1DD636-4C8E-4191-9C76-FCE1B1A48F3B}"/>
              </a:ext>
            </a:extLst>
          </p:cNvPr>
          <p:cNvSpPr/>
          <p:nvPr/>
        </p:nvSpPr>
        <p:spPr>
          <a:xfrm>
            <a:off x="1074736" y="1564641"/>
            <a:ext cx="10416223" cy="308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查看所有交易订单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7DA5EE-8674-4CF6-9FD8-FB14825D85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43" r="11040" b="12526"/>
          <a:stretch/>
        </p:blipFill>
        <p:spPr>
          <a:xfrm>
            <a:off x="914450" y="2129693"/>
            <a:ext cx="10363099" cy="254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943705"/>
      </p:ext>
    </p:extLst>
  </p:cSld>
  <p:clrMapOvr>
    <a:masterClrMapping/>
  </p:clrMapOvr>
  <p:transition advTm="3000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7">
            <a:extLst>
              <a:ext uri="{FF2B5EF4-FFF2-40B4-BE49-F238E27FC236}">
                <a16:creationId xmlns:a16="http://schemas.microsoft.com/office/drawing/2014/main" id="{F20BCFC6-CBBD-4228-A70B-FB86933FFDD4}"/>
              </a:ext>
            </a:extLst>
          </p:cNvPr>
          <p:cNvSpPr/>
          <p:nvPr/>
        </p:nvSpPr>
        <p:spPr>
          <a:xfrm>
            <a:off x="1074736" y="816058"/>
            <a:ext cx="4136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11" name="Rectangle 47">
            <a:extLst>
              <a:ext uri="{FF2B5EF4-FFF2-40B4-BE49-F238E27FC236}">
                <a16:creationId xmlns:a16="http://schemas.microsoft.com/office/drawing/2014/main" id="{D7FCC318-B7CF-4C3E-8B8A-8ECE4691EA33}"/>
              </a:ext>
            </a:extLst>
          </p:cNvPr>
          <p:cNvSpPr/>
          <p:nvPr/>
        </p:nvSpPr>
        <p:spPr>
          <a:xfrm>
            <a:off x="1557439" y="846499"/>
            <a:ext cx="28330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管理员模块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Rectangle 47">
            <a:extLst>
              <a:ext uri="{FF2B5EF4-FFF2-40B4-BE49-F238E27FC236}">
                <a16:creationId xmlns:a16="http://schemas.microsoft.com/office/drawing/2014/main" id="{CF1DD636-4C8E-4191-9C76-FCE1B1A48F3B}"/>
              </a:ext>
            </a:extLst>
          </p:cNvPr>
          <p:cNvSpPr/>
          <p:nvPr/>
        </p:nvSpPr>
        <p:spPr>
          <a:xfrm>
            <a:off x="1074736" y="1564641"/>
            <a:ext cx="10416223" cy="308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查看所有用户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12F37A-1EF8-4F72-A30A-8B3A5F50BA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12" r="11717" b="12023"/>
          <a:stretch/>
        </p:blipFill>
        <p:spPr>
          <a:xfrm>
            <a:off x="1074736" y="2129693"/>
            <a:ext cx="10284144" cy="249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354079"/>
      </p:ext>
    </p:extLst>
  </p:cSld>
  <p:clrMapOvr>
    <a:masterClrMapping/>
  </p:clrMapOvr>
  <p:transition advTm="3000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7">
            <a:extLst>
              <a:ext uri="{FF2B5EF4-FFF2-40B4-BE49-F238E27FC236}">
                <a16:creationId xmlns:a16="http://schemas.microsoft.com/office/drawing/2014/main" id="{F20BCFC6-CBBD-4228-A70B-FB86933FFDD4}"/>
              </a:ext>
            </a:extLst>
          </p:cNvPr>
          <p:cNvSpPr/>
          <p:nvPr/>
        </p:nvSpPr>
        <p:spPr>
          <a:xfrm>
            <a:off x="1074736" y="816058"/>
            <a:ext cx="4136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11" name="Rectangle 47">
            <a:extLst>
              <a:ext uri="{FF2B5EF4-FFF2-40B4-BE49-F238E27FC236}">
                <a16:creationId xmlns:a16="http://schemas.microsoft.com/office/drawing/2014/main" id="{D7FCC318-B7CF-4C3E-8B8A-8ECE4691EA33}"/>
              </a:ext>
            </a:extLst>
          </p:cNvPr>
          <p:cNvSpPr/>
          <p:nvPr/>
        </p:nvSpPr>
        <p:spPr>
          <a:xfrm>
            <a:off x="1557439" y="846499"/>
            <a:ext cx="28330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管理员模块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Rectangle 47">
            <a:extLst>
              <a:ext uri="{FF2B5EF4-FFF2-40B4-BE49-F238E27FC236}">
                <a16:creationId xmlns:a16="http://schemas.microsoft.com/office/drawing/2014/main" id="{CF1DD636-4C8E-4191-9C76-FCE1B1A48F3B}"/>
              </a:ext>
            </a:extLst>
          </p:cNvPr>
          <p:cNvSpPr/>
          <p:nvPr/>
        </p:nvSpPr>
        <p:spPr>
          <a:xfrm>
            <a:off x="1074736" y="1564641"/>
            <a:ext cx="10416223" cy="308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封禁用户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554C600-559B-46E4-ABF1-ACBA1C8B89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04" t="8768" r="10350" b="13610"/>
          <a:stretch/>
        </p:blipFill>
        <p:spPr>
          <a:xfrm>
            <a:off x="860741" y="1873553"/>
            <a:ext cx="10630218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55096"/>
      </p:ext>
    </p:extLst>
  </p:cSld>
  <p:clrMapOvr>
    <a:masterClrMapping/>
  </p:clrMapOvr>
  <p:transition advTm="3000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0" y="-426085"/>
            <a:ext cx="12222480" cy="7466965"/>
          </a:xfrm>
          <a:custGeom>
            <a:avLst/>
            <a:gdLst>
              <a:gd name="connisteX0" fmla="*/ 0 w 12222480"/>
              <a:gd name="connsiteY0" fmla="*/ 426720 h 7466965"/>
              <a:gd name="connisteX1" fmla="*/ 2225040 w 12222480"/>
              <a:gd name="connsiteY1" fmla="*/ 7345045 h 7466965"/>
              <a:gd name="connisteX2" fmla="*/ 3230880 w 12222480"/>
              <a:gd name="connsiteY2" fmla="*/ 381000 h 7466965"/>
              <a:gd name="connisteX3" fmla="*/ 762000 w 12222480"/>
              <a:gd name="connsiteY3" fmla="*/ 2834005 h 7466965"/>
              <a:gd name="connisteX4" fmla="*/ 5486400 w 12222480"/>
              <a:gd name="connsiteY4" fmla="*/ 6247765 h 7466965"/>
              <a:gd name="connisteX5" fmla="*/ 3794760 w 12222480"/>
              <a:gd name="connsiteY5" fmla="*/ 7466965 h 7466965"/>
              <a:gd name="connisteX6" fmla="*/ 5532120 w 12222480"/>
              <a:gd name="connsiteY6" fmla="*/ 365760 h 7466965"/>
              <a:gd name="connisteX7" fmla="*/ 8671560 w 12222480"/>
              <a:gd name="connsiteY7" fmla="*/ 1066165 h 7466965"/>
              <a:gd name="connisteX8" fmla="*/ 5029200 w 12222480"/>
              <a:gd name="connsiteY8" fmla="*/ 2300605 h 7466965"/>
              <a:gd name="connisteX9" fmla="*/ 7818120 w 12222480"/>
              <a:gd name="connsiteY9" fmla="*/ 7299325 h 7466965"/>
              <a:gd name="connisteX10" fmla="*/ 8077200 w 12222480"/>
              <a:gd name="connsiteY10" fmla="*/ 411480 h 7466965"/>
              <a:gd name="connisteX11" fmla="*/ 5791200 w 12222480"/>
              <a:gd name="connsiteY11" fmla="*/ 3611245 h 7466965"/>
              <a:gd name="connisteX12" fmla="*/ 12222480 w 12222480"/>
              <a:gd name="connsiteY12" fmla="*/ 7329805 h 7466965"/>
              <a:gd name="connisteX13" fmla="*/ 10927080 w 12222480"/>
              <a:gd name="connsiteY13" fmla="*/ 365760 h 7466965"/>
              <a:gd name="connisteX14" fmla="*/ 9265920 w 12222480"/>
              <a:gd name="connsiteY14" fmla="*/ 5622925 h 7466965"/>
              <a:gd name="connisteX15" fmla="*/ 12192000 w 12222480"/>
              <a:gd name="connsiteY15" fmla="*/ 1005205 h 7466965"/>
              <a:gd name="connisteX16" fmla="*/ 7086600 w 12222480"/>
              <a:gd name="connsiteY16" fmla="*/ 0 h 7466965"/>
              <a:gd name="connisteX17" fmla="*/ 0 w 12222480"/>
              <a:gd name="connsiteY17" fmla="*/ 426720 h 7466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222480" h="7466965">
                <a:moveTo>
                  <a:pt x="0" y="426720"/>
                </a:moveTo>
                <a:lnTo>
                  <a:pt x="2225040" y="7345045"/>
                </a:lnTo>
                <a:lnTo>
                  <a:pt x="3230880" y="381000"/>
                </a:lnTo>
                <a:lnTo>
                  <a:pt x="762000" y="2834005"/>
                </a:lnTo>
                <a:lnTo>
                  <a:pt x="5486400" y="6247765"/>
                </a:lnTo>
                <a:lnTo>
                  <a:pt x="3794760" y="7466965"/>
                </a:lnTo>
                <a:lnTo>
                  <a:pt x="5532120" y="365760"/>
                </a:lnTo>
                <a:lnTo>
                  <a:pt x="8671560" y="1066165"/>
                </a:lnTo>
                <a:lnTo>
                  <a:pt x="5029200" y="2300605"/>
                </a:lnTo>
                <a:lnTo>
                  <a:pt x="7818120" y="7299325"/>
                </a:lnTo>
                <a:lnTo>
                  <a:pt x="8077200" y="411480"/>
                </a:lnTo>
                <a:lnTo>
                  <a:pt x="5791200" y="3611245"/>
                </a:lnTo>
                <a:lnTo>
                  <a:pt x="12222480" y="7329805"/>
                </a:lnTo>
                <a:lnTo>
                  <a:pt x="10927080" y="365760"/>
                </a:lnTo>
                <a:lnTo>
                  <a:pt x="9265920" y="5622925"/>
                </a:lnTo>
                <a:lnTo>
                  <a:pt x="12192000" y="1005205"/>
                </a:lnTo>
                <a:lnTo>
                  <a:pt x="7086600" y="0"/>
                </a:lnTo>
                <a:lnTo>
                  <a:pt x="0" y="42672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47"/>
          <p:cNvSpPr/>
          <p:nvPr/>
        </p:nvSpPr>
        <p:spPr>
          <a:xfrm>
            <a:off x="5333365" y="1586865"/>
            <a:ext cx="1555750" cy="110744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72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en-US" altLang="zh-CN" sz="7200" dirty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Rectangle 47"/>
          <p:cNvSpPr/>
          <p:nvPr/>
        </p:nvSpPr>
        <p:spPr>
          <a:xfrm>
            <a:off x="4043045" y="3090545"/>
            <a:ext cx="4136390" cy="67710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信息管理模块</a:t>
            </a:r>
          </a:p>
        </p:txBody>
      </p:sp>
    </p:spTree>
  </p:cSld>
  <p:clrMapOvr>
    <a:masterClrMapping/>
  </p:clrMapOvr>
  <p:transition advTm="3000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7">
            <a:extLst>
              <a:ext uri="{FF2B5EF4-FFF2-40B4-BE49-F238E27FC236}">
                <a16:creationId xmlns:a16="http://schemas.microsoft.com/office/drawing/2014/main" id="{F20BCFC6-CBBD-4228-A70B-FB86933FFDD4}"/>
              </a:ext>
            </a:extLst>
          </p:cNvPr>
          <p:cNvSpPr/>
          <p:nvPr/>
        </p:nvSpPr>
        <p:spPr>
          <a:xfrm>
            <a:off x="1074735" y="816058"/>
            <a:ext cx="482703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 dirty="0"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en-US" altLang="zh-CN" sz="3200" dirty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Rectangle 47">
            <a:extLst>
              <a:ext uri="{FF2B5EF4-FFF2-40B4-BE49-F238E27FC236}">
                <a16:creationId xmlns:a16="http://schemas.microsoft.com/office/drawing/2014/main" id="{D7FCC318-B7CF-4C3E-8B8A-8ECE4691EA33}"/>
              </a:ext>
            </a:extLst>
          </p:cNvPr>
          <p:cNvSpPr/>
          <p:nvPr/>
        </p:nvSpPr>
        <p:spPr>
          <a:xfrm>
            <a:off x="1557439" y="846499"/>
            <a:ext cx="28330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信息管理模块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Rectangle 47">
            <a:extLst>
              <a:ext uri="{FF2B5EF4-FFF2-40B4-BE49-F238E27FC236}">
                <a16:creationId xmlns:a16="http://schemas.microsoft.com/office/drawing/2014/main" id="{CF1DD636-4C8E-4191-9C76-FCE1B1A48F3B}"/>
              </a:ext>
            </a:extLst>
          </p:cNvPr>
          <p:cNvSpPr/>
          <p:nvPr/>
        </p:nvSpPr>
        <p:spPr>
          <a:xfrm>
            <a:off x="1074736" y="1564641"/>
            <a:ext cx="10416223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在用户模式内，存在买家模式，卖家模式和信息管理模式。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进入信息管理模式后，有五个选项，分别为：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、查看信息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、修改信息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、充值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、退出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4D07BD-F994-4A6E-9A63-CE65F1BB54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435" r="35919"/>
          <a:stretch/>
        </p:blipFill>
        <p:spPr>
          <a:xfrm>
            <a:off x="1074735" y="3429000"/>
            <a:ext cx="7397750" cy="234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462430"/>
      </p:ext>
    </p:extLst>
  </p:cSld>
  <p:clrMapOvr>
    <a:masterClrMapping/>
  </p:clrMapOvr>
  <p:transition advTm="3000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7">
            <a:extLst>
              <a:ext uri="{FF2B5EF4-FFF2-40B4-BE49-F238E27FC236}">
                <a16:creationId xmlns:a16="http://schemas.microsoft.com/office/drawing/2014/main" id="{F20BCFC6-CBBD-4228-A70B-FB86933FFDD4}"/>
              </a:ext>
            </a:extLst>
          </p:cNvPr>
          <p:cNvSpPr/>
          <p:nvPr/>
        </p:nvSpPr>
        <p:spPr>
          <a:xfrm>
            <a:off x="1074735" y="816058"/>
            <a:ext cx="482703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 dirty="0"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en-US" altLang="zh-CN" sz="3200" dirty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Rectangle 47">
            <a:extLst>
              <a:ext uri="{FF2B5EF4-FFF2-40B4-BE49-F238E27FC236}">
                <a16:creationId xmlns:a16="http://schemas.microsoft.com/office/drawing/2014/main" id="{D7FCC318-B7CF-4C3E-8B8A-8ECE4691EA33}"/>
              </a:ext>
            </a:extLst>
          </p:cNvPr>
          <p:cNvSpPr/>
          <p:nvPr/>
        </p:nvSpPr>
        <p:spPr>
          <a:xfrm>
            <a:off x="1557439" y="846499"/>
            <a:ext cx="28330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信息管理模块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Rectangle 47">
            <a:extLst>
              <a:ext uri="{FF2B5EF4-FFF2-40B4-BE49-F238E27FC236}">
                <a16:creationId xmlns:a16="http://schemas.microsoft.com/office/drawing/2014/main" id="{CF1DD636-4C8E-4191-9C76-FCE1B1A48F3B}"/>
              </a:ext>
            </a:extLst>
          </p:cNvPr>
          <p:cNvSpPr/>
          <p:nvPr/>
        </p:nvSpPr>
        <p:spPr>
          <a:xfrm>
            <a:off x="1074736" y="1564641"/>
            <a:ext cx="10416223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查看信息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3BE0B47-5D68-4BE9-8968-C74A9D474F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74" r="37591" b="9019"/>
          <a:stretch/>
        </p:blipFill>
        <p:spPr>
          <a:xfrm>
            <a:off x="1074735" y="2265680"/>
            <a:ext cx="7204710" cy="285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542662"/>
      </p:ext>
    </p:extLst>
  </p:cSld>
  <p:clrMapOvr>
    <a:masterClrMapping/>
  </p:clrMapOvr>
  <p:transition advTm="3000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7">
            <a:extLst>
              <a:ext uri="{FF2B5EF4-FFF2-40B4-BE49-F238E27FC236}">
                <a16:creationId xmlns:a16="http://schemas.microsoft.com/office/drawing/2014/main" id="{F20BCFC6-CBBD-4228-A70B-FB86933FFDD4}"/>
              </a:ext>
            </a:extLst>
          </p:cNvPr>
          <p:cNvSpPr/>
          <p:nvPr/>
        </p:nvSpPr>
        <p:spPr>
          <a:xfrm>
            <a:off x="1074735" y="816058"/>
            <a:ext cx="482703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 dirty="0"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en-US" altLang="zh-CN" sz="3200" dirty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Rectangle 47">
            <a:extLst>
              <a:ext uri="{FF2B5EF4-FFF2-40B4-BE49-F238E27FC236}">
                <a16:creationId xmlns:a16="http://schemas.microsoft.com/office/drawing/2014/main" id="{D7FCC318-B7CF-4C3E-8B8A-8ECE4691EA33}"/>
              </a:ext>
            </a:extLst>
          </p:cNvPr>
          <p:cNvSpPr/>
          <p:nvPr/>
        </p:nvSpPr>
        <p:spPr>
          <a:xfrm>
            <a:off x="1557439" y="846499"/>
            <a:ext cx="28330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信息管理模块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Rectangle 47">
            <a:extLst>
              <a:ext uri="{FF2B5EF4-FFF2-40B4-BE49-F238E27FC236}">
                <a16:creationId xmlns:a16="http://schemas.microsoft.com/office/drawing/2014/main" id="{CF1DD636-4C8E-4191-9C76-FCE1B1A48F3B}"/>
              </a:ext>
            </a:extLst>
          </p:cNvPr>
          <p:cNvSpPr/>
          <p:nvPr/>
        </p:nvSpPr>
        <p:spPr>
          <a:xfrm>
            <a:off x="1074736" y="1564641"/>
            <a:ext cx="10416223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修改信息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E7052F-51C4-43E2-9407-6E0CAF5D20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4" r="31782" b="7102"/>
          <a:stretch/>
        </p:blipFill>
        <p:spPr>
          <a:xfrm>
            <a:off x="2973978" y="1564641"/>
            <a:ext cx="6705600" cy="487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246529"/>
      </p:ext>
    </p:extLst>
  </p:cSld>
  <p:clrMapOvr>
    <a:masterClrMapping/>
  </p:clrMapOvr>
  <p:transition advTm="3000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7">
            <a:extLst>
              <a:ext uri="{FF2B5EF4-FFF2-40B4-BE49-F238E27FC236}">
                <a16:creationId xmlns:a16="http://schemas.microsoft.com/office/drawing/2014/main" id="{F20BCFC6-CBBD-4228-A70B-FB86933FFDD4}"/>
              </a:ext>
            </a:extLst>
          </p:cNvPr>
          <p:cNvSpPr/>
          <p:nvPr/>
        </p:nvSpPr>
        <p:spPr>
          <a:xfrm>
            <a:off x="1074735" y="816058"/>
            <a:ext cx="482703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 dirty="0"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en-US" altLang="zh-CN" sz="3200" dirty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Rectangle 47">
            <a:extLst>
              <a:ext uri="{FF2B5EF4-FFF2-40B4-BE49-F238E27FC236}">
                <a16:creationId xmlns:a16="http://schemas.microsoft.com/office/drawing/2014/main" id="{D7FCC318-B7CF-4C3E-8B8A-8ECE4691EA33}"/>
              </a:ext>
            </a:extLst>
          </p:cNvPr>
          <p:cNvSpPr/>
          <p:nvPr/>
        </p:nvSpPr>
        <p:spPr>
          <a:xfrm>
            <a:off x="1557439" y="846499"/>
            <a:ext cx="28330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信息管理模块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Rectangle 47">
            <a:extLst>
              <a:ext uri="{FF2B5EF4-FFF2-40B4-BE49-F238E27FC236}">
                <a16:creationId xmlns:a16="http://schemas.microsoft.com/office/drawing/2014/main" id="{CF1DD636-4C8E-4191-9C76-FCE1B1A48F3B}"/>
              </a:ext>
            </a:extLst>
          </p:cNvPr>
          <p:cNvSpPr/>
          <p:nvPr/>
        </p:nvSpPr>
        <p:spPr>
          <a:xfrm>
            <a:off x="1074736" y="1564641"/>
            <a:ext cx="10416223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充值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E61B8BC-AC60-41C9-94A6-948D5D614F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6" r="36887" b="30444"/>
          <a:stretch/>
        </p:blipFill>
        <p:spPr>
          <a:xfrm>
            <a:off x="1167130" y="2377439"/>
            <a:ext cx="7285990" cy="234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200749"/>
      </p:ext>
    </p:extLst>
  </p:cSld>
  <p:clrMapOvr>
    <a:masterClrMapping/>
  </p:clrMapOvr>
  <p:transition advTm="3000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0" y="-426085"/>
            <a:ext cx="12222480" cy="7466965"/>
          </a:xfrm>
          <a:custGeom>
            <a:avLst/>
            <a:gdLst>
              <a:gd name="connisteX0" fmla="*/ 0 w 12222480"/>
              <a:gd name="connsiteY0" fmla="*/ 426720 h 7466965"/>
              <a:gd name="connisteX1" fmla="*/ 2225040 w 12222480"/>
              <a:gd name="connsiteY1" fmla="*/ 7345045 h 7466965"/>
              <a:gd name="connisteX2" fmla="*/ 3230880 w 12222480"/>
              <a:gd name="connsiteY2" fmla="*/ 381000 h 7466965"/>
              <a:gd name="connisteX3" fmla="*/ 762000 w 12222480"/>
              <a:gd name="connsiteY3" fmla="*/ 2834005 h 7466965"/>
              <a:gd name="connisteX4" fmla="*/ 5486400 w 12222480"/>
              <a:gd name="connsiteY4" fmla="*/ 6247765 h 7466965"/>
              <a:gd name="connisteX5" fmla="*/ 3794760 w 12222480"/>
              <a:gd name="connsiteY5" fmla="*/ 7466965 h 7466965"/>
              <a:gd name="connisteX6" fmla="*/ 5532120 w 12222480"/>
              <a:gd name="connsiteY6" fmla="*/ 365760 h 7466965"/>
              <a:gd name="connisteX7" fmla="*/ 8671560 w 12222480"/>
              <a:gd name="connsiteY7" fmla="*/ 1066165 h 7466965"/>
              <a:gd name="connisteX8" fmla="*/ 5029200 w 12222480"/>
              <a:gd name="connsiteY8" fmla="*/ 2300605 h 7466965"/>
              <a:gd name="connisteX9" fmla="*/ 7818120 w 12222480"/>
              <a:gd name="connsiteY9" fmla="*/ 7299325 h 7466965"/>
              <a:gd name="connisteX10" fmla="*/ 8077200 w 12222480"/>
              <a:gd name="connsiteY10" fmla="*/ 411480 h 7466965"/>
              <a:gd name="connisteX11" fmla="*/ 5791200 w 12222480"/>
              <a:gd name="connsiteY11" fmla="*/ 3611245 h 7466965"/>
              <a:gd name="connisteX12" fmla="*/ 12222480 w 12222480"/>
              <a:gd name="connsiteY12" fmla="*/ 7329805 h 7466965"/>
              <a:gd name="connisteX13" fmla="*/ 10927080 w 12222480"/>
              <a:gd name="connsiteY13" fmla="*/ 365760 h 7466965"/>
              <a:gd name="connisteX14" fmla="*/ 9265920 w 12222480"/>
              <a:gd name="connsiteY14" fmla="*/ 5622925 h 7466965"/>
              <a:gd name="connisteX15" fmla="*/ 12192000 w 12222480"/>
              <a:gd name="connsiteY15" fmla="*/ 1005205 h 7466965"/>
              <a:gd name="connisteX16" fmla="*/ 7086600 w 12222480"/>
              <a:gd name="connsiteY16" fmla="*/ 0 h 7466965"/>
              <a:gd name="connisteX17" fmla="*/ 0 w 12222480"/>
              <a:gd name="connsiteY17" fmla="*/ 426720 h 7466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222480" h="7466965">
                <a:moveTo>
                  <a:pt x="0" y="426720"/>
                </a:moveTo>
                <a:lnTo>
                  <a:pt x="2225040" y="7345045"/>
                </a:lnTo>
                <a:lnTo>
                  <a:pt x="3230880" y="381000"/>
                </a:lnTo>
                <a:lnTo>
                  <a:pt x="762000" y="2834005"/>
                </a:lnTo>
                <a:lnTo>
                  <a:pt x="5486400" y="6247765"/>
                </a:lnTo>
                <a:lnTo>
                  <a:pt x="3794760" y="7466965"/>
                </a:lnTo>
                <a:lnTo>
                  <a:pt x="5532120" y="365760"/>
                </a:lnTo>
                <a:lnTo>
                  <a:pt x="8671560" y="1066165"/>
                </a:lnTo>
                <a:lnTo>
                  <a:pt x="5029200" y="2300605"/>
                </a:lnTo>
                <a:lnTo>
                  <a:pt x="7818120" y="7299325"/>
                </a:lnTo>
                <a:lnTo>
                  <a:pt x="8077200" y="411480"/>
                </a:lnTo>
                <a:lnTo>
                  <a:pt x="5791200" y="3611245"/>
                </a:lnTo>
                <a:lnTo>
                  <a:pt x="12222480" y="7329805"/>
                </a:lnTo>
                <a:lnTo>
                  <a:pt x="10927080" y="365760"/>
                </a:lnTo>
                <a:lnTo>
                  <a:pt x="9265920" y="5622925"/>
                </a:lnTo>
                <a:lnTo>
                  <a:pt x="12192000" y="1005205"/>
                </a:lnTo>
                <a:lnTo>
                  <a:pt x="7086600" y="0"/>
                </a:lnTo>
                <a:lnTo>
                  <a:pt x="0" y="42672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7"/>
          <p:cNvSpPr/>
          <p:nvPr/>
        </p:nvSpPr>
        <p:spPr>
          <a:xfrm>
            <a:off x="4119245" y="3090545"/>
            <a:ext cx="3984625" cy="67691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买家模式</a:t>
            </a:r>
            <a:endParaRPr lang="zh-CN" altLang="en-US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Rectangle 47"/>
          <p:cNvSpPr/>
          <p:nvPr/>
        </p:nvSpPr>
        <p:spPr>
          <a:xfrm>
            <a:off x="5592708" y="1628409"/>
            <a:ext cx="1038334" cy="110799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72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en-US" altLang="zh-CN" sz="7200" dirty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advTm="3000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3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7">
            <a:extLst>
              <a:ext uri="{FF2B5EF4-FFF2-40B4-BE49-F238E27FC236}">
                <a16:creationId xmlns:a16="http://schemas.microsoft.com/office/drawing/2014/main" id="{F20BCFC6-CBBD-4228-A70B-FB86933FFDD4}"/>
              </a:ext>
            </a:extLst>
          </p:cNvPr>
          <p:cNvSpPr/>
          <p:nvPr/>
        </p:nvSpPr>
        <p:spPr>
          <a:xfrm>
            <a:off x="1074735" y="816058"/>
            <a:ext cx="482703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 dirty="0"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en-US" altLang="zh-CN" sz="3200" dirty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Rectangle 47">
            <a:extLst>
              <a:ext uri="{FF2B5EF4-FFF2-40B4-BE49-F238E27FC236}">
                <a16:creationId xmlns:a16="http://schemas.microsoft.com/office/drawing/2014/main" id="{D7FCC318-B7CF-4C3E-8B8A-8ECE4691EA33}"/>
              </a:ext>
            </a:extLst>
          </p:cNvPr>
          <p:cNvSpPr/>
          <p:nvPr/>
        </p:nvSpPr>
        <p:spPr>
          <a:xfrm>
            <a:off x="1557439" y="846499"/>
            <a:ext cx="28330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买家模式</a:t>
            </a:r>
          </a:p>
        </p:txBody>
      </p:sp>
      <p:sp>
        <p:nvSpPr>
          <p:cNvPr id="12" name="Rectangle 47">
            <a:extLst>
              <a:ext uri="{FF2B5EF4-FFF2-40B4-BE49-F238E27FC236}">
                <a16:creationId xmlns:a16="http://schemas.microsoft.com/office/drawing/2014/main" id="{CF1DD636-4C8E-4191-9C76-FCE1B1A48F3B}"/>
              </a:ext>
            </a:extLst>
          </p:cNvPr>
          <p:cNvSpPr/>
          <p:nvPr/>
        </p:nvSpPr>
        <p:spPr>
          <a:xfrm>
            <a:off x="1074736" y="1564641"/>
            <a:ext cx="10416223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进入买家模式后，有六个选项可供选择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、商品列表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、购买商品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、搜索商品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、查看历史订单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、查看商品信息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、退出                                                                         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C709F8-FC3C-40A7-8DD4-4DC7369782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908" r="5083"/>
          <a:stretch/>
        </p:blipFill>
        <p:spPr>
          <a:xfrm>
            <a:off x="1074735" y="3180079"/>
            <a:ext cx="11056938" cy="243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272900"/>
      </p:ext>
    </p:extLst>
  </p:cSld>
  <p:clrMapOvr>
    <a:masterClrMapping/>
  </p:clrMapOvr>
  <p:transition advTm="3000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dd490d4226540cc8deaaccd1d6d84e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" y="1539875"/>
            <a:ext cx="12186920" cy="5301615"/>
          </a:xfrm>
          <a:prstGeom prst="rect">
            <a:avLst/>
          </a:prstGeom>
        </p:spPr>
      </p:pic>
      <p:sp>
        <p:nvSpPr>
          <p:cNvPr id="15" name="Rectangle 47"/>
          <p:cNvSpPr/>
          <p:nvPr/>
        </p:nvSpPr>
        <p:spPr>
          <a:xfrm>
            <a:off x="4866208" y="2277065"/>
            <a:ext cx="3085793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管理员模块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Rectangle 47"/>
          <p:cNvSpPr/>
          <p:nvPr/>
        </p:nvSpPr>
        <p:spPr>
          <a:xfrm>
            <a:off x="4844433" y="3183530"/>
            <a:ext cx="3085793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信息管理模块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Rectangle 47"/>
          <p:cNvSpPr/>
          <p:nvPr/>
        </p:nvSpPr>
        <p:spPr>
          <a:xfrm>
            <a:off x="4844433" y="4089995"/>
            <a:ext cx="3085793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买家模块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" name="Rectangle 47"/>
          <p:cNvSpPr/>
          <p:nvPr/>
        </p:nvSpPr>
        <p:spPr>
          <a:xfrm>
            <a:off x="4844433" y="5013476"/>
            <a:ext cx="3085793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卖家模块</a:t>
            </a:r>
          </a:p>
        </p:txBody>
      </p:sp>
      <p:sp>
        <p:nvSpPr>
          <p:cNvPr id="27" name="Rectangle 47"/>
          <p:cNvSpPr/>
          <p:nvPr/>
        </p:nvSpPr>
        <p:spPr>
          <a:xfrm>
            <a:off x="4287673" y="2277065"/>
            <a:ext cx="51660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01.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8" name="Rectangle 47"/>
          <p:cNvSpPr/>
          <p:nvPr/>
        </p:nvSpPr>
        <p:spPr>
          <a:xfrm>
            <a:off x="4287673" y="3183530"/>
            <a:ext cx="51660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02.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9" name="Rectangle 47"/>
          <p:cNvSpPr/>
          <p:nvPr/>
        </p:nvSpPr>
        <p:spPr>
          <a:xfrm>
            <a:off x="4287673" y="4089995"/>
            <a:ext cx="51660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03.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0" name="Rectangle 47"/>
          <p:cNvSpPr/>
          <p:nvPr/>
        </p:nvSpPr>
        <p:spPr>
          <a:xfrm>
            <a:off x="4287673" y="4996460"/>
            <a:ext cx="51660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04.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445760" y="605155"/>
            <a:ext cx="13004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</p:spTree>
  </p:cSld>
  <p:clrMapOvr>
    <a:masterClrMapping/>
  </p:clrMapOvr>
  <p:transition advTm="3000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27" grpId="0"/>
      <p:bldP spid="28" grpId="0"/>
      <p:bldP spid="29" grpId="0"/>
      <p:bldP spid="30" grpId="0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7">
            <a:extLst>
              <a:ext uri="{FF2B5EF4-FFF2-40B4-BE49-F238E27FC236}">
                <a16:creationId xmlns:a16="http://schemas.microsoft.com/office/drawing/2014/main" id="{F20BCFC6-CBBD-4228-A70B-FB86933FFDD4}"/>
              </a:ext>
            </a:extLst>
          </p:cNvPr>
          <p:cNvSpPr/>
          <p:nvPr/>
        </p:nvSpPr>
        <p:spPr>
          <a:xfrm>
            <a:off x="1074735" y="816058"/>
            <a:ext cx="482703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 dirty="0"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en-US" altLang="zh-CN" sz="3200" dirty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Rectangle 47">
            <a:extLst>
              <a:ext uri="{FF2B5EF4-FFF2-40B4-BE49-F238E27FC236}">
                <a16:creationId xmlns:a16="http://schemas.microsoft.com/office/drawing/2014/main" id="{D7FCC318-B7CF-4C3E-8B8A-8ECE4691EA33}"/>
              </a:ext>
            </a:extLst>
          </p:cNvPr>
          <p:cNvSpPr/>
          <p:nvPr/>
        </p:nvSpPr>
        <p:spPr>
          <a:xfrm>
            <a:off x="1557439" y="846499"/>
            <a:ext cx="28330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买家模式</a:t>
            </a:r>
          </a:p>
        </p:txBody>
      </p:sp>
      <p:sp>
        <p:nvSpPr>
          <p:cNvPr id="12" name="Rectangle 47">
            <a:extLst>
              <a:ext uri="{FF2B5EF4-FFF2-40B4-BE49-F238E27FC236}">
                <a16:creationId xmlns:a16="http://schemas.microsoft.com/office/drawing/2014/main" id="{CF1DD636-4C8E-4191-9C76-FCE1B1A48F3B}"/>
              </a:ext>
            </a:extLst>
          </p:cNvPr>
          <p:cNvSpPr/>
          <p:nvPr/>
        </p:nvSpPr>
        <p:spPr>
          <a:xfrm>
            <a:off x="1074736" y="1564641"/>
            <a:ext cx="10416223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商品列表（只能查看到在售商品）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0E7A0B2-D885-4AA8-A616-32D9962A1B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50" r="5345" b="21633"/>
          <a:stretch/>
        </p:blipFill>
        <p:spPr>
          <a:xfrm>
            <a:off x="972503" y="2128558"/>
            <a:ext cx="11026458" cy="379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276691"/>
      </p:ext>
    </p:extLst>
  </p:cSld>
  <p:clrMapOvr>
    <a:masterClrMapping/>
  </p:clrMapOvr>
  <p:transition advTm="3000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7">
            <a:extLst>
              <a:ext uri="{FF2B5EF4-FFF2-40B4-BE49-F238E27FC236}">
                <a16:creationId xmlns:a16="http://schemas.microsoft.com/office/drawing/2014/main" id="{F20BCFC6-CBBD-4228-A70B-FB86933FFDD4}"/>
              </a:ext>
            </a:extLst>
          </p:cNvPr>
          <p:cNvSpPr/>
          <p:nvPr/>
        </p:nvSpPr>
        <p:spPr>
          <a:xfrm>
            <a:off x="1074735" y="816058"/>
            <a:ext cx="482703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 dirty="0"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en-US" altLang="zh-CN" sz="3200" dirty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Rectangle 47">
            <a:extLst>
              <a:ext uri="{FF2B5EF4-FFF2-40B4-BE49-F238E27FC236}">
                <a16:creationId xmlns:a16="http://schemas.microsoft.com/office/drawing/2014/main" id="{D7FCC318-B7CF-4C3E-8B8A-8ECE4691EA33}"/>
              </a:ext>
            </a:extLst>
          </p:cNvPr>
          <p:cNvSpPr/>
          <p:nvPr/>
        </p:nvSpPr>
        <p:spPr>
          <a:xfrm>
            <a:off x="1557439" y="846499"/>
            <a:ext cx="28330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买家模式</a:t>
            </a:r>
          </a:p>
        </p:txBody>
      </p:sp>
      <p:sp>
        <p:nvSpPr>
          <p:cNvPr id="12" name="Rectangle 47">
            <a:extLst>
              <a:ext uri="{FF2B5EF4-FFF2-40B4-BE49-F238E27FC236}">
                <a16:creationId xmlns:a16="http://schemas.microsoft.com/office/drawing/2014/main" id="{CF1DD636-4C8E-4191-9C76-FCE1B1A48F3B}"/>
              </a:ext>
            </a:extLst>
          </p:cNvPr>
          <p:cNvSpPr/>
          <p:nvPr/>
        </p:nvSpPr>
        <p:spPr>
          <a:xfrm>
            <a:off x="1074736" y="1564641"/>
            <a:ext cx="10416223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（只能购买在售商品）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A5D5DA-3005-4D1F-A01C-8DEB8BCA8A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63" r="38580" b="18542"/>
          <a:stretch/>
        </p:blipFill>
        <p:spPr>
          <a:xfrm>
            <a:off x="1074735" y="2204718"/>
            <a:ext cx="7154865" cy="308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982868"/>
      </p:ext>
    </p:extLst>
  </p:cSld>
  <p:clrMapOvr>
    <a:masterClrMapping/>
  </p:clrMapOvr>
  <p:transition advTm="3000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7">
            <a:extLst>
              <a:ext uri="{FF2B5EF4-FFF2-40B4-BE49-F238E27FC236}">
                <a16:creationId xmlns:a16="http://schemas.microsoft.com/office/drawing/2014/main" id="{F20BCFC6-CBBD-4228-A70B-FB86933FFDD4}"/>
              </a:ext>
            </a:extLst>
          </p:cNvPr>
          <p:cNvSpPr/>
          <p:nvPr/>
        </p:nvSpPr>
        <p:spPr>
          <a:xfrm>
            <a:off x="1074735" y="816058"/>
            <a:ext cx="482703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 dirty="0"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en-US" altLang="zh-CN" sz="3200" dirty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Rectangle 47">
            <a:extLst>
              <a:ext uri="{FF2B5EF4-FFF2-40B4-BE49-F238E27FC236}">
                <a16:creationId xmlns:a16="http://schemas.microsoft.com/office/drawing/2014/main" id="{D7FCC318-B7CF-4C3E-8B8A-8ECE4691EA33}"/>
              </a:ext>
            </a:extLst>
          </p:cNvPr>
          <p:cNvSpPr/>
          <p:nvPr/>
        </p:nvSpPr>
        <p:spPr>
          <a:xfrm>
            <a:off x="1557439" y="846499"/>
            <a:ext cx="28330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买家模式</a:t>
            </a:r>
          </a:p>
        </p:txBody>
      </p:sp>
      <p:sp>
        <p:nvSpPr>
          <p:cNvPr id="12" name="Rectangle 47">
            <a:extLst>
              <a:ext uri="{FF2B5EF4-FFF2-40B4-BE49-F238E27FC236}">
                <a16:creationId xmlns:a16="http://schemas.microsoft.com/office/drawing/2014/main" id="{CF1DD636-4C8E-4191-9C76-FCE1B1A48F3B}"/>
              </a:ext>
            </a:extLst>
          </p:cNvPr>
          <p:cNvSpPr/>
          <p:nvPr/>
        </p:nvSpPr>
        <p:spPr>
          <a:xfrm>
            <a:off x="1074736" y="1564641"/>
            <a:ext cx="10416223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（只能显示在售商品）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0605C7B-2433-414F-BCA5-6B3E0085DA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33" r="15380" b="20242"/>
          <a:stretch/>
        </p:blipFill>
        <p:spPr>
          <a:xfrm>
            <a:off x="1074735" y="2296161"/>
            <a:ext cx="9857425" cy="382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506670"/>
      </p:ext>
    </p:extLst>
  </p:cSld>
  <p:clrMapOvr>
    <a:masterClrMapping/>
  </p:clrMapOvr>
  <p:transition advTm="3000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7">
            <a:extLst>
              <a:ext uri="{FF2B5EF4-FFF2-40B4-BE49-F238E27FC236}">
                <a16:creationId xmlns:a16="http://schemas.microsoft.com/office/drawing/2014/main" id="{F20BCFC6-CBBD-4228-A70B-FB86933FFDD4}"/>
              </a:ext>
            </a:extLst>
          </p:cNvPr>
          <p:cNvSpPr/>
          <p:nvPr/>
        </p:nvSpPr>
        <p:spPr>
          <a:xfrm>
            <a:off x="1074735" y="816058"/>
            <a:ext cx="482703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 dirty="0"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en-US" altLang="zh-CN" sz="3200" dirty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Rectangle 47">
            <a:extLst>
              <a:ext uri="{FF2B5EF4-FFF2-40B4-BE49-F238E27FC236}">
                <a16:creationId xmlns:a16="http://schemas.microsoft.com/office/drawing/2014/main" id="{D7FCC318-B7CF-4C3E-8B8A-8ECE4691EA33}"/>
              </a:ext>
            </a:extLst>
          </p:cNvPr>
          <p:cNvSpPr/>
          <p:nvPr/>
        </p:nvSpPr>
        <p:spPr>
          <a:xfrm>
            <a:off x="1557439" y="846499"/>
            <a:ext cx="28330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买家模式</a:t>
            </a:r>
          </a:p>
        </p:txBody>
      </p:sp>
      <p:sp>
        <p:nvSpPr>
          <p:cNvPr id="12" name="Rectangle 47">
            <a:extLst>
              <a:ext uri="{FF2B5EF4-FFF2-40B4-BE49-F238E27FC236}">
                <a16:creationId xmlns:a16="http://schemas.microsoft.com/office/drawing/2014/main" id="{CF1DD636-4C8E-4191-9C76-FCE1B1A48F3B}"/>
              </a:ext>
            </a:extLst>
          </p:cNvPr>
          <p:cNvSpPr/>
          <p:nvPr/>
        </p:nvSpPr>
        <p:spPr>
          <a:xfrm>
            <a:off x="1074736" y="1564641"/>
            <a:ext cx="10416223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查看历史订单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B9E0AF-EFA2-4E0E-A1C3-16B99A570D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38" r="5607" b="19159"/>
          <a:stretch/>
        </p:blipFill>
        <p:spPr>
          <a:xfrm>
            <a:off x="1074735" y="2519678"/>
            <a:ext cx="10995978" cy="277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857285"/>
      </p:ext>
    </p:extLst>
  </p:cSld>
  <p:clrMapOvr>
    <a:masterClrMapping/>
  </p:clrMapOvr>
  <p:transition advTm="3000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7">
            <a:extLst>
              <a:ext uri="{FF2B5EF4-FFF2-40B4-BE49-F238E27FC236}">
                <a16:creationId xmlns:a16="http://schemas.microsoft.com/office/drawing/2014/main" id="{F20BCFC6-CBBD-4228-A70B-FB86933FFDD4}"/>
              </a:ext>
            </a:extLst>
          </p:cNvPr>
          <p:cNvSpPr/>
          <p:nvPr/>
        </p:nvSpPr>
        <p:spPr>
          <a:xfrm>
            <a:off x="1074735" y="816058"/>
            <a:ext cx="482703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 dirty="0"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en-US" altLang="zh-CN" sz="3200" dirty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Rectangle 47">
            <a:extLst>
              <a:ext uri="{FF2B5EF4-FFF2-40B4-BE49-F238E27FC236}">
                <a16:creationId xmlns:a16="http://schemas.microsoft.com/office/drawing/2014/main" id="{D7FCC318-B7CF-4C3E-8B8A-8ECE4691EA33}"/>
              </a:ext>
            </a:extLst>
          </p:cNvPr>
          <p:cNvSpPr/>
          <p:nvPr/>
        </p:nvSpPr>
        <p:spPr>
          <a:xfrm>
            <a:off x="1557439" y="846499"/>
            <a:ext cx="28330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买家模式</a:t>
            </a:r>
          </a:p>
        </p:txBody>
      </p:sp>
      <p:sp>
        <p:nvSpPr>
          <p:cNvPr id="12" name="Rectangle 47">
            <a:extLst>
              <a:ext uri="{FF2B5EF4-FFF2-40B4-BE49-F238E27FC236}">
                <a16:creationId xmlns:a16="http://schemas.microsoft.com/office/drawing/2014/main" id="{CF1DD636-4C8E-4191-9C76-FCE1B1A48F3B}"/>
              </a:ext>
            </a:extLst>
          </p:cNvPr>
          <p:cNvSpPr/>
          <p:nvPr/>
        </p:nvSpPr>
        <p:spPr>
          <a:xfrm>
            <a:off x="1074736" y="1564641"/>
            <a:ext cx="10416223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查看指定商品信息（只限在售商品）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FCC088F-B992-4593-843C-4AA4EDC892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01" r="5432" b="18850"/>
          <a:stretch/>
        </p:blipFill>
        <p:spPr>
          <a:xfrm>
            <a:off x="1074735" y="2499359"/>
            <a:ext cx="11016298" cy="309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448608"/>
      </p:ext>
    </p:extLst>
  </p:cSld>
  <p:clrMapOvr>
    <a:masterClrMapping/>
  </p:clrMapOvr>
  <p:transition advTm="3000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0" y="-426085"/>
            <a:ext cx="12222480" cy="7466965"/>
          </a:xfrm>
          <a:custGeom>
            <a:avLst/>
            <a:gdLst>
              <a:gd name="connisteX0" fmla="*/ 0 w 12222480"/>
              <a:gd name="connsiteY0" fmla="*/ 426720 h 7466965"/>
              <a:gd name="connisteX1" fmla="*/ 2225040 w 12222480"/>
              <a:gd name="connsiteY1" fmla="*/ 7345045 h 7466965"/>
              <a:gd name="connisteX2" fmla="*/ 3230880 w 12222480"/>
              <a:gd name="connsiteY2" fmla="*/ 381000 h 7466965"/>
              <a:gd name="connisteX3" fmla="*/ 762000 w 12222480"/>
              <a:gd name="connsiteY3" fmla="*/ 2834005 h 7466965"/>
              <a:gd name="connisteX4" fmla="*/ 5486400 w 12222480"/>
              <a:gd name="connsiteY4" fmla="*/ 6247765 h 7466965"/>
              <a:gd name="connisteX5" fmla="*/ 3794760 w 12222480"/>
              <a:gd name="connsiteY5" fmla="*/ 7466965 h 7466965"/>
              <a:gd name="connisteX6" fmla="*/ 5532120 w 12222480"/>
              <a:gd name="connsiteY6" fmla="*/ 365760 h 7466965"/>
              <a:gd name="connisteX7" fmla="*/ 8671560 w 12222480"/>
              <a:gd name="connsiteY7" fmla="*/ 1066165 h 7466965"/>
              <a:gd name="connisteX8" fmla="*/ 5029200 w 12222480"/>
              <a:gd name="connsiteY8" fmla="*/ 2300605 h 7466965"/>
              <a:gd name="connisteX9" fmla="*/ 7818120 w 12222480"/>
              <a:gd name="connsiteY9" fmla="*/ 7299325 h 7466965"/>
              <a:gd name="connisteX10" fmla="*/ 8077200 w 12222480"/>
              <a:gd name="connsiteY10" fmla="*/ 411480 h 7466965"/>
              <a:gd name="connisteX11" fmla="*/ 5791200 w 12222480"/>
              <a:gd name="connsiteY11" fmla="*/ 3611245 h 7466965"/>
              <a:gd name="connisteX12" fmla="*/ 12222480 w 12222480"/>
              <a:gd name="connsiteY12" fmla="*/ 7329805 h 7466965"/>
              <a:gd name="connisteX13" fmla="*/ 10927080 w 12222480"/>
              <a:gd name="connsiteY13" fmla="*/ 365760 h 7466965"/>
              <a:gd name="connisteX14" fmla="*/ 9265920 w 12222480"/>
              <a:gd name="connsiteY14" fmla="*/ 5622925 h 7466965"/>
              <a:gd name="connisteX15" fmla="*/ 12192000 w 12222480"/>
              <a:gd name="connsiteY15" fmla="*/ 1005205 h 7466965"/>
              <a:gd name="connisteX16" fmla="*/ 7086600 w 12222480"/>
              <a:gd name="connsiteY16" fmla="*/ 0 h 7466965"/>
              <a:gd name="connisteX17" fmla="*/ 0 w 12222480"/>
              <a:gd name="connsiteY17" fmla="*/ 426720 h 7466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222480" h="7466965">
                <a:moveTo>
                  <a:pt x="0" y="426720"/>
                </a:moveTo>
                <a:lnTo>
                  <a:pt x="2225040" y="7345045"/>
                </a:lnTo>
                <a:lnTo>
                  <a:pt x="3230880" y="381000"/>
                </a:lnTo>
                <a:lnTo>
                  <a:pt x="762000" y="2834005"/>
                </a:lnTo>
                <a:lnTo>
                  <a:pt x="5486400" y="6247765"/>
                </a:lnTo>
                <a:lnTo>
                  <a:pt x="3794760" y="7466965"/>
                </a:lnTo>
                <a:lnTo>
                  <a:pt x="5532120" y="365760"/>
                </a:lnTo>
                <a:lnTo>
                  <a:pt x="8671560" y="1066165"/>
                </a:lnTo>
                <a:lnTo>
                  <a:pt x="5029200" y="2300605"/>
                </a:lnTo>
                <a:lnTo>
                  <a:pt x="7818120" y="7299325"/>
                </a:lnTo>
                <a:lnTo>
                  <a:pt x="8077200" y="411480"/>
                </a:lnTo>
                <a:lnTo>
                  <a:pt x="5791200" y="3611245"/>
                </a:lnTo>
                <a:lnTo>
                  <a:pt x="12222480" y="7329805"/>
                </a:lnTo>
                <a:lnTo>
                  <a:pt x="10927080" y="365760"/>
                </a:lnTo>
                <a:lnTo>
                  <a:pt x="9265920" y="5622925"/>
                </a:lnTo>
                <a:lnTo>
                  <a:pt x="12192000" y="1005205"/>
                </a:lnTo>
                <a:lnTo>
                  <a:pt x="7086600" y="0"/>
                </a:lnTo>
                <a:lnTo>
                  <a:pt x="0" y="42672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47"/>
          <p:cNvSpPr/>
          <p:nvPr/>
        </p:nvSpPr>
        <p:spPr>
          <a:xfrm>
            <a:off x="5590803" y="1606819"/>
            <a:ext cx="1038334" cy="110799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72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04</a:t>
            </a:r>
            <a:endParaRPr lang="en-US" altLang="zh-CN" sz="7200" dirty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Rectangle 47"/>
          <p:cNvSpPr/>
          <p:nvPr/>
        </p:nvSpPr>
        <p:spPr>
          <a:xfrm>
            <a:off x="3996690" y="3090545"/>
            <a:ext cx="4229100" cy="67691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卖家模式</a:t>
            </a:r>
            <a:endParaRPr lang="zh-CN" altLang="en-US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advTm="3000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7">
            <a:extLst>
              <a:ext uri="{FF2B5EF4-FFF2-40B4-BE49-F238E27FC236}">
                <a16:creationId xmlns:a16="http://schemas.microsoft.com/office/drawing/2014/main" id="{F20BCFC6-CBBD-4228-A70B-FB86933FFDD4}"/>
              </a:ext>
            </a:extLst>
          </p:cNvPr>
          <p:cNvSpPr/>
          <p:nvPr/>
        </p:nvSpPr>
        <p:spPr>
          <a:xfrm>
            <a:off x="1074735" y="816058"/>
            <a:ext cx="482703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 dirty="0"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04</a:t>
            </a:r>
            <a:endParaRPr lang="en-US" altLang="zh-CN" sz="3200" dirty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Rectangle 47">
            <a:extLst>
              <a:ext uri="{FF2B5EF4-FFF2-40B4-BE49-F238E27FC236}">
                <a16:creationId xmlns:a16="http://schemas.microsoft.com/office/drawing/2014/main" id="{D7FCC318-B7CF-4C3E-8B8A-8ECE4691EA33}"/>
              </a:ext>
            </a:extLst>
          </p:cNvPr>
          <p:cNvSpPr/>
          <p:nvPr/>
        </p:nvSpPr>
        <p:spPr>
          <a:xfrm>
            <a:off x="1557439" y="846499"/>
            <a:ext cx="28330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卖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家模式</a:t>
            </a:r>
          </a:p>
        </p:txBody>
      </p:sp>
      <p:sp>
        <p:nvSpPr>
          <p:cNvPr id="12" name="Rectangle 47">
            <a:extLst>
              <a:ext uri="{FF2B5EF4-FFF2-40B4-BE49-F238E27FC236}">
                <a16:creationId xmlns:a16="http://schemas.microsoft.com/office/drawing/2014/main" id="{CF1DD636-4C8E-4191-9C76-FCE1B1A48F3B}"/>
              </a:ext>
            </a:extLst>
          </p:cNvPr>
          <p:cNvSpPr/>
          <p:nvPr/>
        </p:nvSpPr>
        <p:spPr>
          <a:xfrm>
            <a:off x="1074736" y="1564641"/>
            <a:ext cx="10842944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进入买家模式后，有六个选项可供选择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、发布商品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、查看自己发布的商品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、核对商品信息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、下架商品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、查看历史订单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、退出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062F35-E6E2-4B09-9C80-86786A207E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72" r="3687"/>
          <a:stretch/>
        </p:blipFill>
        <p:spPr>
          <a:xfrm>
            <a:off x="972503" y="3251199"/>
            <a:ext cx="11219497" cy="240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095202"/>
      </p:ext>
    </p:extLst>
  </p:cSld>
  <p:clrMapOvr>
    <a:masterClrMapping/>
  </p:clrMapOvr>
  <p:transition advTm="3000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7">
            <a:extLst>
              <a:ext uri="{FF2B5EF4-FFF2-40B4-BE49-F238E27FC236}">
                <a16:creationId xmlns:a16="http://schemas.microsoft.com/office/drawing/2014/main" id="{F20BCFC6-CBBD-4228-A70B-FB86933FFDD4}"/>
              </a:ext>
            </a:extLst>
          </p:cNvPr>
          <p:cNvSpPr/>
          <p:nvPr/>
        </p:nvSpPr>
        <p:spPr>
          <a:xfrm>
            <a:off x="1074735" y="816058"/>
            <a:ext cx="482703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 dirty="0"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04</a:t>
            </a:r>
            <a:endParaRPr lang="en-US" altLang="zh-CN" sz="3200" dirty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Rectangle 47">
            <a:extLst>
              <a:ext uri="{FF2B5EF4-FFF2-40B4-BE49-F238E27FC236}">
                <a16:creationId xmlns:a16="http://schemas.microsoft.com/office/drawing/2014/main" id="{D7FCC318-B7CF-4C3E-8B8A-8ECE4691EA33}"/>
              </a:ext>
            </a:extLst>
          </p:cNvPr>
          <p:cNvSpPr/>
          <p:nvPr/>
        </p:nvSpPr>
        <p:spPr>
          <a:xfrm>
            <a:off x="1557439" y="846499"/>
            <a:ext cx="28330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卖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家模式</a:t>
            </a:r>
          </a:p>
        </p:txBody>
      </p:sp>
      <p:sp>
        <p:nvSpPr>
          <p:cNvPr id="12" name="Rectangle 47">
            <a:extLst>
              <a:ext uri="{FF2B5EF4-FFF2-40B4-BE49-F238E27FC236}">
                <a16:creationId xmlns:a16="http://schemas.microsoft.com/office/drawing/2014/main" id="{CF1DD636-4C8E-4191-9C76-FCE1B1A48F3B}"/>
              </a:ext>
            </a:extLst>
          </p:cNvPr>
          <p:cNvSpPr/>
          <p:nvPr/>
        </p:nvSpPr>
        <p:spPr>
          <a:xfrm>
            <a:off x="1074736" y="1564641"/>
            <a:ext cx="10842944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发布商品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C87A4F5-EC48-4A6F-9E21-E06D9A1B18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23" r="2728" b="10706"/>
          <a:stretch/>
        </p:blipFill>
        <p:spPr>
          <a:xfrm>
            <a:off x="860742" y="2032000"/>
            <a:ext cx="11331258" cy="45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978064"/>
      </p:ext>
    </p:extLst>
  </p:cSld>
  <p:clrMapOvr>
    <a:masterClrMapping/>
  </p:clrMapOvr>
  <p:transition advTm="3000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7">
            <a:extLst>
              <a:ext uri="{FF2B5EF4-FFF2-40B4-BE49-F238E27FC236}">
                <a16:creationId xmlns:a16="http://schemas.microsoft.com/office/drawing/2014/main" id="{F20BCFC6-CBBD-4228-A70B-FB86933FFDD4}"/>
              </a:ext>
            </a:extLst>
          </p:cNvPr>
          <p:cNvSpPr/>
          <p:nvPr/>
        </p:nvSpPr>
        <p:spPr>
          <a:xfrm>
            <a:off x="1074735" y="816058"/>
            <a:ext cx="482703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 dirty="0"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04</a:t>
            </a:r>
            <a:endParaRPr lang="en-US" altLang="zh-CN" sz="3200" dirty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Rectangle 47">
            <a:extLst>
              <a:ext uri="{FF2B5EF4-FFF2-40B4-BE49-F238E27FC236}">
                <a16:creationId xmlns:a16="http://schemas.microsoft.com/office/drawing/2014/main" id="{D7FCC318-B7CF-4C3E-8B8A-8ECE4691EA33}"/>
              </a:ext>
            </a:extLst>
          </p:cNvPr>
          <p:cNvSpPr/>
          <p:nvPr/>
        </p:nvSpPr>
        <p:spPr>
          <a:xfrm>
            <a:off x="1557439" y="846499"/>
            <a:ext cx="28330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卖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家模式</a:t>
            </a:r>
          </a:p>
        </p:txBody>
      </p:sp>
      <p:sp>
        <p:nvSpPr>
          <p:cNvPr id="12" name="Rectangle 47">
            <a:extLst>
              <a:ext uri="{FF2B5EF4-FFF2-40B4-BE49-F238E27FC236}">
                <a16:creationId xmlns:a16="http://schemas.microsoft.com/office/drawing/2014/main" id="{CF1DD636-4C8E-4191-9C76-FCE1B1A48F3B}"/>
              </a:ext>
            </a:extLst>
          </p:cNvPr>
          <p:cNvSpPr/>
          <p:nvPr/>
        </p:nvSpPr>
        <p:spPr>
          <a:xfrm>
            <a:off x="1074736" y="1564641"/>
            <a:ext cx="10842944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查看发布商品信息（只限自己发布的商品）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5037CD-813A-4DDF-B7EC-3B97F50C4E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3" r="11368" b="19369"/>
          <a:stretch/>
        </p:blipFill>
        <p:spPr>
          <a:xfrm>
            <a:off x="1074735" y="2326640"/>
            <a:ext cx="10324785" cy="357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026232"/>
      </p:ext>
    </p:extLst>
  </p:cSld>
  <p:clrMapOvr>
    <a:masterClrMapping/>
  </p:clrMapOvr>
  <p:transition advTm="3000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7">
            <a:extLst>
              <a:ext uri="{FF2B5EF4-FFF2-40B4-BE49-F238E27FC236}">
                <a16:creationId xmlns:a16="http://schemas.microsoft.com/office/drawing/2014/main" id="{F20BCFC6-CBBD-4228-A70B-FB86933FFDD4}"/>
              </a:ext>
            </a:extLst>
          </p:cNvPr>
          <p:cNvSpPr/>
          <p:nvPr/>
        </p:nvSpPr>
        <p:spPr>
          <a:xfrm>
            <a:off x="1074735" y="816058"/>
            <a:ext cx="482703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 dirty="0"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04</a:t>
            </a:r>
            <a:endParaRPr lang="en-US" altLang="zh-CN" sz="3200" dirty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Rectangle 47">
            <a:extLst>
              <a:ext uri="{FF2B5EF4-FFF2-40B4-BE49-F238E27FC236}">
                <a16:creationId xmlns:a16="http://schemas.microsoft.com/office/drawing/2014/main" id="{D7FCC318-B7CF-4C3E-8B8A-8ECE4691EA33}"/>
              </a:ext>
            </a:extLst>
          </p:cNvPr>
          <p:cNvSpPr/>
          <p:nvPr/>
        </p:nvSpPr>
        <p:spPr>
          <a:xfrm>
            <a:off x="1557439" y="846499"/>
            <a:ext cx="28330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卖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家模式</a:t>
            </a:r>
          </a:p>
        </p:txBody>
      </p:sp>
      <p:sp>
        <p:nvSpPr>
          <p:cNvPr id="12" name="Rectangle 47">
            <a:extLst>
              <a:ext uri="{FF2B5EF4-FFF2-40B4-BE49-F238E27FC236}">
                <a16:creationId xmlns:a16="http://schemas.microsoft.com/office/drawing/2014/main" id="{CF1DD636-4C8E-4191-9C76-FCE1B1A48F3B}"/>
              </a:ext>
            </a:extLst>
          </p:cNvPr>
          <p:cNvSpPr/>
          <p:nvPr/>
        </p:nvSpPr>
        <p:spPr>
          <a:xfrm>
            <a:off x="1074736" y="1564641"/>
            <a:ext cx="10842944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修改商品信息（只限卖家自己）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E28B4B-B26C-46A0-A662-A734FEA196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59" r="3251" b="5347"/>
          <a:stretch/>
        </p:blipFill>
        <p:spPr>
          <a:xfrm>
            <a:off x="1074735" y="1993666"/>
            <a:ext cx="10088881" cy="445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28931"/>
      </p:ext>
    </p:extLst>
  </p:cSld>
  <p:clrMapOvr>
    <a:masterClrMapping/>
  </p:clrMapOvr>
  <p:transition advTm="3000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0" y="-426085"/>
            <a:ext cx="12222480" cy="7466965"/>
          </a:xfrm>
          <a:custGeom>
            <a:avLst/>
            <a:gdLst>
              <a:gd name="connisteX0" fmla="*/ 0 w 12222480"/>
              <a:gd name="connsiteY0" fmla="*/ 426720 h 7466965"/>
              <a:gd name="connisteX1" fmla="*/ 2225040 w 12222480"/>
              <a:gd name="connsiteY1" fmla="*/ 7345045 h 7466965"/>
              <a:gd name="connisteX2" fmla="*/ 3230880 w 12222480"/>
              <a:gd name="connsiteY2" fmla="*/ 381000 h 7466965"/>
              <a:gd name="connisteX3" fmla="*/ 762000 w 12222480"/>
              <a:gd name="connsiteY3" fmla="*/ 2834005 h 7466965"/>
              <a:gd name="connisteX4" fmla="*/ 5486400 w 12222480"/>
              <a:gd name="connsiteY4" fmla="*/ 6247765 h 7466965"/>
              <a:gd name="connisteX5" fmla="*/ 3794760 w 12222480"/>
              <a:gd name="connsiteY5" fmla="*/ 7466965 h 7466965"/>
              <a:gd name="connisteX6" fmla="*/ 5532120 w 12222480"/>
              <a:gd name="connsiteY6" fmla="*/ 365760 h 7466965"/>
              <a:gd name="connisteX7" fmla="*/ 8671560 w 12222480"/>
              <a:gd name="connsiteY7" fmla="*/ 1066165 h 7466965"/>
              <a:gd name="connisteX8" fmla="*/ 5029200 w 12222480"/>
              <a:gd name="connsiteY8" fmla="*/ 2300605 h 7466965"/>
              <a:gd name="connisteX9" fmla="*/ 7818120 w 12222480"/>
              <a:gd name="connsiteY9" fmla="*/ 7299325 h 7466965"/>
              <a:gd name="connisteX10" fmla="*/ 8077200 w 12222480"/>
              <a:gd name="connsiteY10" fmla="*/ 411480 h 7466965"/>
              <a:gd name="connisteX11" fmla="*/ 5791200 w 12222480"/>
              <a:gd name="connsiteY11" fmla="*/ 3611245 h 7466965"/>
              <a:gd name="connisteX12" fmla="*/ 12222480 w 12222480"/>
              <a:gd name="connsiteY12" fmla="*/ 7329805 h 7466965"/>
              <a:gd name="connisteX13" fmla="*/ 10927080 w 12222480"/>
              <a:gd name="connsiteY13" fmla="*/ 365760 h 7466965"/>
              <a:gd name="connisteX14" fmla="*/ 9265920 w 12222480"/>
              <a:gd name="connsiteY14" fmla="*/ 5622925 h 7466965"/>
              <a:gd name="connisteX15" fmla="*/ 12192000 w 12222480"/>
              <a:gd name="connsiteY15" fmla="*/ 1005205 h 7466965"/>
              <a:gd name="connisteX16" fmla="*/ 7086600 w 12222480"/>
              <a:gd name="connsiteY16" fmla="*/ 0 h 7466965"/>
              <a:gd name="connisteX17" fmla="*/ 0 w 12222480"/>
              <a:gd name="connsiteY17" fmla="*/ 426720 h 7466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222480" h="7466965">
                <a:moveTo>
                  <a:pt x="0" y="426720"/>
                </a:moveTo>
                <a:lnTo>
                  <a:pt x="2225040" y="7345045"/>
                </a:lnTo>
                <a:lnTo>
                  <a:pt x="3230880" y="381000"/>
                </a:lnTo>
                <a:lnTo>
                  <a:pt x="762000" y="2834005"/>
                </a:lnTo>
                <a:lnTo>
                  <a:pt x="5486400" y="6247765"/>
                </a:lnTo>
                <a:lnTo>
                  <a:pt x="3794760" y="7466965"/>
                </a:lnTo>
                <a:lnTo>
                  <a:pt x="5532120" y="365760"/>
                </a:lnTo>
                <a:lnTo>
                  <a:pt x="8671560" y="1066165"/>
                </a:lnTo>
                <a:lnTo>
                  <a:pt x="5029200" y="2300605"/>
                </a:lnTo>
                <a:lnTo>
                  <a:pt x="7818120" y="7299325"/>
                </a:lnTo>
                <a:lnTo>
                  <a:pt x="8077200" y="411480"/>
                </a:lnTo>
                <a:lnTo>
                  <a:pt x="5791200" y="3611245"/>
                </a:lnTo>
                <a:lnTo>
                  <a:pt x="12222480" y="7329805"/>
                </a:lnTo>
                <a:lnTo>
                  <a:pt x="10927080" y="365760"/>
                </a:lnTo>
                <a:lnTo>
                  <a:pt x="9265920" y="5622925"/>
                </a:lnTo>
                <a:lnTo>
                  <a:pt x="12192000" y="1005205"/>
                </a:lnTo>
                <a:lnTo>
                  <a:pt x="7086600" y="0"/>
                </a:lnTo>
                <a:lnTo>
                  <a:pt x="0" y="42672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47"/>
          <p:cNvSpPr/>
          <p:nvPr/>
        </p:nvSpPr>
        <p:spPr>
          <a:xfrm>
            <a:off x="5456555" y="1954530"/>
            <a:ext cx="1311910" cy="11074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72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en-US" altLang="zh-CN" sz="7200" dirty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Rectangle 47"/>
          <p:cNvSpPr/>
          <p:nvPr/>
        </p:nvSpPr>
        <p:spPr>
          <a:xfrm>
            <a:off x="4317365" y="3548380"/>
            <a:ext cx="3588385" cy="61555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管理员模块</a:t>
            </a:r>
          </a:p>
        </p:txBody>
      </p:sp>
    </p:spTree>
  </p:cSld>
  <p:clrMapOvr>
    <a:masterClrMapping/>
  </p:clrMapOvr>
  <p:transition advTm="3000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7">
            <a:extLst>
              <a:ext uri="{FF2B5EF4-FFF2-40B4-BE49-F238E27FC236}">
                <a16:creationId xmlns:a16="http://schemas.microsoft.com/office/drawing/2014/main" id="{F20BCFC6-CBBD-4228-A70B-FB86933FFDD4}"/>
              </a:ext>
            </a:extLst>
          </p:cNvPr>
          <p:cNvSpPr/>
          <p:nvPr/>
        </p:nvSpPr>
        <p:spPr>
          <a:xfrm>
            <a:off x="1074735" y="816058"/>
            <a:ext cx="482703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 dirty="0"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04</a:t>
            </a:r>
            <a:endParaRPr lang="en-US" altLang="zh-CN" sz="3200" dirty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Rectangle 47">
            <a:extLst>
              <a:ext uri="{FF2B5EF4-FFF2-40B4-BE49-F238E27FC236}">
                <a16:creationId xmlns:a16="http://schemas.microsoft.com/office/drawing/2014/main" id="{D7FCC318-B7CF-4C3E-8B8A-8ECE4691EA33}"/>
              </a:ext>
            </a:extLst>
          </p:cNvPr>
          <p:cNvSpPr/>
          <p:nvPr/>
        </p:nvSpPr>
        <p:spPr>
          <a:xfrm>
            <a:off x="1557439" y="846499"/>
            <a:ext cx="28330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卖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家模式</a:t>
            </a:r>
          </a:p>
        </p:txBody>
      </p:sp>
      <p:sp>
        <p:nvSpPr>
          <p:cNvPr id="12" name="Rectangle 47">
            <a:extLst>
              <a:ext uri="{FF2B5EF4-FFF2-40B4-BE49-F238E27FC236}">
                <a16:creationId xmlns:a16="http://schemas.microsoft.com/office/drawing/2014/main" id="{CF1DD636-4C8E-4191-9C76-FCE1B1A48F3B}"/>
              </a:ext>
            </a:extLst>
          </p:cNvPr>
          <p:cNvSpPr/>
          <p:nvPr/>
        </p:nvSpPr>
        <p:spPr>
          <a:xfrm>
            <a:off x="1074736" y="1564641"/>
            <a:ext cx="10842944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下架商品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CCB815-3546-49D8-94A1-A41F5685BC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26" r="2554" b="9020"/>
          <a:stretch/>
        </p:blipFill>
        <p:spPr>
          <a:xfrm>
            <a:off x="1074735" y="2159673"/>
            <a:ext cx="9979978" cy="342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59499"/>
      </p:ext>
    </p:extLst>
  </p:cSld>
  <p:clrMapOvr>
    <a:masterClrMapping/>
  </p:clrMapOvr>
  <p:transition advTm="3000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7">
            <a:extLst>
              <a:ext uri="{FF2B5EF4-FFF2-40B4-BE49-F238E27FC236}">
                <a16:creationId xmlns:a16="http://schemas.microsoft.com/office/drawing/2014/main" id="{F20BCFC6-CBBD-4228-A70B-FB86933FFDD4}"/>
              </a:ext>
            </a:extLst>
          </p:cNvPr>
          <p:cNvSpPr/>
          <p:nvPr/>
        </p:nvSpPr>
        <p:spPr>
          <a:xfrm>
            <a:off x="1074735" y="816058"/>
            <a:ext cx="482703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 dirty="0"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04</a:t>
            </a:r>
            <a:endParaRPr lang="en-US" altLang="zh-CN" sz="3200" dirty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Rectangle 47">
            <a:extLst>
              <a:ext uri="{FF2B5EF4-FFF2-40B4-BE49-F238E27FC236}">
                <a16:creationId xmlns:a16="http://schemas.microsoft.com/office/drawing/2014/main" id="{D7FCC318-B7CF-4C3E-8B8A-8ECE4691EA33}"/>
              </a:ext>
            </a:extLst>
          </p:cNvPr>
          <p:cNvSpPr/>
          <p:nvPr/>
        </p:nvSpPr>
        <p:spPr>
          <a:xfrm>
            <a:off x="1557439" y="846499"/>
            <a:ext cx="28330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卖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家模式</a:t>
            </a:r>
          </a:p>
        </p:txBody>
      </p:sp>
      <p:sp>
        <p:nvSpPr>
          <p:cNvPr id="12" name="Rectangle 47">
            <a:extLst>
              <a:ext uri="{FF2B5EF4-FFF2-40B4-BE49-F238E27FC236}">
                <a16:creationId xmlns:a16="http://schemas.microsoft.com/office/drawing/2014/main" id="{CF1DD636-4C8E-4191-9C76-FCE1B1A48F3B}"/>
              </a:ext>
            </a:extLst>
          </p:cNvPr>
          <p:cNvSpPr/>
          <p:nvPr/>
        </p:nvSpPr>
        <p:spPr>
          <a:xfrm>
            <a:off x="1074736" y="1564641"/>
            <a:ext cx="10842944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查看历史订单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AFFF3F-17C3-4245-BD81-CB95AE34EE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34" r="2205" b="19369"/>
          <a:stretch/>
        </p:blipFill>
        <p:spPr>
          <a:xfrm>
            <a:off x="1074735" y="2294095"/>
            <a:ext cx="10467658" cy="308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590305"/>
      </p:ext>
    </p:extLst>
  </p:cSld>
  <p:clrMapOvr>
    <a:masterClrMapping/>
  </p:clrMapOvr>
  <p:transition advTm="3000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0" y="-426085"/>
            <a:ext cx="12222480" cy="7466965"/>
          </a:xfrm>
          <a:custGeom>
            <a:avLst/>
            <a:gdLst>
              <a:gd name="connisteX0" fmla="*/ 0 w 12222480"/>
              <a:gd name="connsiteY0" fmla="*/ 426720 h 7466965"/>
              <a:gd name="connisteX1" fmla="*/ 2225040 w 12222480"/>
              <a:gd name="connsiteY1" fmla="*/ 7345045 h 7466965"/>
              <a:gd name="connisteX2" fmla="*/ 3230880 w 12222480"/>
              <a:gd name="connsiteY2" fmla="*/ 381000 h 7466965"/>
              <a:gd name="connisteX3" fmla="*/ 762000 w 12222480"/>
              <a:gd name="connsiteY3" fmla="*/ 2834005 h 7466965"/>
              <a:gd name="connisteX4" fmla="*/ 5486400 w 12222480"/>
              <a:gd name="connsiteY4" fmla="*/ 6247765 h 7466965"/>
              <a:gd name="connisteX5" fmla="*/ 3794760 w 12222480"/>
              <a:gd name="connsiteY5" fmla="*/ 7466965 h 7466965"/>
              <a:gd name="connisteX6" fmla="*/ 5532120 w 12222480"/>
              <a:gd name="connsiteY6" fmla="*/ 365760 h 7466965"/>
              <a:gd name="connisteX7" fmla="*/ 8671560 w 12222480"/>
              <a:gd name="connsiteY7" fmla="*/ 1066165 h 7466965"/>
              <a:gd name="connisteX8" fmla="*/ 5029200 w 12222480"/>
              <a:gd name="connsiteY8" fmla="*/ 2300605 h 7466965"/>
              <a:gd name="connisteX9" fmla="*/ 7818120 w 12222480"/>
              <a:gd name="connsiteY9" fmla="*/ 7299325 h 7466965"/>
              <a:gd name="connisteX10" fmla="*/ 8077200 w 12222480"/>
              <a:gd name="connsiteY10" fmla="*/ 411480 h 7466965"/>
              <a:gd name="connisteX11" fmla="*/ 5791200 w 12222480"/>
              <a:gd name="connsiteY11" fmla="*/ 3611245 h 7466965"/>
              <a:gd name="connisteX12" fmla="*/ 12222480 w 12222480"/>
              <a:gd name="connsiteY12" fmla="*/ 7329805 h 7466965"/>
              <a:gd name="connisteX13" fmla="*/ 10927080 w 12222480"/>
              <a:gd name="connsiteY13" fmla="*/ 365760 h 7466965"/>
              <a:gd name="connisteX14" fmla="*/ 9265920 w 12222480"/>
              <a:gd name="connsiteY14" fmla="*/ 5622925 h 7466965"/>
              <a:gd name="connisteX15" fmla="*/ 12192000 w 12222480"/>
              <a:gd name="connsiteY15" fmla="*/ 1005205 h 7466965"/>
              <a:gd name="connisteX16" fmla="*/ 7086600 w 12222480"/>
              <a:gd name="connsiteY16" fmla="*/ 0 h 7466965"/>
              <a:gd name="connisteX17" fmla="*/ 0 w 12222480"/>
              <a:gd name="connsiteY17" fmla="*/ 426720 h 7466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222480" h="7466965">
                <a:moveTo>
                  <a:pt x="0" y="426720"/>
                </a:moveTo>
                <a:lnTo>
                  <a:pt x="2225040" y="7345045"/>
                </a:lnTo>
                <a:lnTo>
                  <a:pt x="3230880" y="381000"/>
                </a:lnTo>
                <a:lnTo>
                  <a:pt x="762000" y="2834005"/>
                </a:lnTo>
                <a:lnTo>
                  <a:pt x="5486400" y="6247765"/>
                </a:lnTo>
                <a:lnTo>
                  <a:pt x="3794760" y="7466965"/>
                </a:lnTo>
                <a:lnTo>
                  <a:pt x="5532120" y="365760"/>
                </a:lnTo>
                <a:lnTo>
                  <a:pt x="8671560" y="1066165"/>
                </a:lnTo>
                <a:lnTo>
                  <a:pt x="5029200" y="2300605"/>
                </a:lnTo>
                <a:lnTo>
                  <a:pt x="7818120" y="7299325"/>
                </a:lnTo>
                <a:lnTo>
                  <a:pt x="8077200" y="411480"/>
                </a:lnTo>
                <a:lnTo>
                  <a:pt x="5791200" y="3611245"/>
                </a:lnTo>
                <a:lnTo>
                  <a:pt x="12222480" y="7329805"/>
                </a:lnTo>
                <a:lnTo>
                  <a:pt x="10927080" y="365760"/>
                </a:lnTo>
                <a:lnTo>
                  <a:pt x="9265920" y="5622925"/>
                </a:lnTo>
                <a:lnTo>
                  <a:pt x="12192000" y="1005205"/>
                </a:lnTo>
                <a:lnTo>
                  <a:pt x="7086600" y="0"/>
                </a:lnTo>
                <a:lnTo>
                  <a:pt x="0" y="42672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081314" y="1967074"/>
            <a:ext cx="2060294" cy="92202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zh-CN" sz="5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32175" y="3013710"/>
            <a:ext cx="5358130" cy="82994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感谢使用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5549832" y="4064176"/>
            <a:ext cx="1122744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076939" y="4404580"/>
            <a:ext cx="2038123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顾嘉宇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advTm="3000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0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14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882491" y="2584729"/>
            <a:ext cx="8101498" cy="3079006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miter lim="800000"/>
          </a:ln>
        </p:spPr>
        <p:txBody>
          <a:bodyPr anchor="ctr"/>
          <a:lstStyle/>
          <a:p>
            <a:pPr algn="ctr" defTabSz="1216025">
              <a:buFont typeface="Arial" panose="020B0604020202020204" pitchFamily="34" charset="0"/>
              <a:buNone/>
            </a:pPr>
            <a:endParaRPr lang="zh-CN" altLang="en-US" sz="3100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7B5322-10DB-4FC6-A23E-D5FAD9A1AD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84" r="10491" b="8342"/>
          <a:stretch/>
        </p:blipFill>
        <p:spPr>
          <a:xfrm>
            <a:off x="762000" y="2532558"/>
            <a:ext cx="10547509" cy="3228161"/>
          </a:xfrm>
          <a:prstGeom prst="rect">
            <a:avLst/>
          </a:prstGeom>
        </p:spPr>
      </p:pic>
      <p:sp>
        <p:nvSpPr>
          <p:cNvPr id="6" name="Rectangle 47"/>
          <p:cNvSpPr/>
          <p:nvPr/>
        </p:nvSpPr>
        <p:spPr>
          <a:xfrm>
            <a:off x="1608874" y="893489"/>
            <a:ext cx="28330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管理员模块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Rectangle 47"/>
          <p:cNvSpPr/>
          <p:nvPr/>
        </p:nvSpPr>
        <p:spPr>
          <a:xfrm>
            <a:off x="1084896" y="863048"/>
            <a:ext cx="4136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en-US" altLang="zh-CN" sz="3200" dirty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Rectangle 47"/>
          <p:cNvSpPr/>
          <p:nvPr/>
        </p:nvSpPr>
        <p:spPr>
          <a:xfrm>
            <a:off x="1615422" y="1728581"/>
            <a:ext cx="331781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管理员登录和注销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5B3CFB3-82C7-46C7-ABC9-3EF59B3D19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52" r="41626" b="46578"/>
          <a:stretch/>
        </p:blipFill>
        <p:spPr>
          <a:xfrm>
            <a:off x="6914583" y="2584729"/>
            <a:ext cx="4394926" cy="2353031"/>
          </a:xfrm>
          <a:prstGeom prst="rect">
            <a:avLst/>
          </a:prstGeom>
        </p:spPr>
      </p:pic>
    </p:spTree>
  </p:cSld>
  <p:clrMapOvr>
    <a:masterClrMapping/>
  </p:clrMapOvr>
  <p:transition advTm="3000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7"/>
          <p:cNvSpPr/>
          <p:nvPr/>
        </p:nvSpPr>
        <p:spPr>
          <a:xfrm>
            <a:off x="1074736" y="816058"/>
            <a:ext cx="4136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9" name="Rectangle 47"/>
          <p:cNvSpPr/>
          <p:nvPr/>
        </p:nvSpPr>
        <p:spPr>
          <a:xfrm>
            <a:off x="1557439" y="846499"/>
            <a:ext cx="28330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管理员模块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9" name="Rectangle 47">
            <a:extLst>
              <a:ext uri="{FF2B5EF4-FFF2-40B4-BE49-F238E27FC236}">
                <a16:creationId xmlns:a16="http://schemas.microsoft.com/office/drawing/2014/main" id="{A855C939-19B0-416B-B66D-0292E8F6FB41}"/>
              </a:ext>
            </a:extLst>
          </p:cNvPr>
          <p:cNvSpPr/>
          <p:nvPr/>
        </p:nvSpPr>
        <p:spPr>
          <a:xfrm>
            <a:off x="1557439" y="1586095"/>
            <a:ext cx="331781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管理员选项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171E54D-11E3-4E5E-B7B3-7A85617311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79" r="11537" b="-162"/>
          <a:stretch/>
        </p:blipFill>
        <p:spPr>
          <a:xfrm>
            <a:off x="1317943" y="2325691"/>
            <a:ext cx="10305098" cy="121017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3A20E5B-0A95-4F46-BEF7-45E095A8E491}"/>
              </a:ext>
            </a:extLst>
          </p:cNvPr>
          <p:cNvSpPr txBox="1"/>
          <p:nvPr/>
        </p:nvSpPr>
        <p:spPr>
          <a:xfrm>
            <a:off x="1317943" y="3799840"/>
            <a:ext cx="10396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、查看全部商品     </a:t>
            </a:r>
            <a:r>
              <a:rPr lang="en-US" altLang="zh-CN" dirty="0"/>
              <a:t>2</a:t>
            </a:r>
            <a:r>
              <a:rPr lang="zh-CN" altLang="en-US" dirty="0"/>
              <a:t>、搜索商品    </a:t>
            </a:r>
            <a:r>
              <a:rPr lang="en-US" altLang="zh-CN" dirty="0"/>
              <a:t>3</a:t>
            </a:r>
            <a:r>
              <a:rPr lang="zh-CN" altLang="en-US" dirty="0"/>
              <a:t>、下架商品</a:t>
            </a:r>
            <a:r>
              <a:rPr lang="en-US" altLang="zh-CN" dirty="0"/>
              <a:t>4</a:t>
            </a:r>
            <a:r>
              <a:rPr lang="zh-CN" altLang="en-US" dirty="0"/>
              <a:t>、查看全部订单</a:t>
            </a:r>
            <a:r>
              <a:rPr lang="en-US" altLang="zh-CN" dirty="0"/>
              <a:t>5</a:t>
            </a:r>
            <a:r>
              <a:rPr lang="zh-CN" altLang="en-US" dirty="0"/>
              <a:t>、查看全部用户</a:t>
            </a:r>
            <a:r>
              <a:rPr lang="en-US" altLang="zh-CN" dirty="0"/>
              <a:t>6</a:t>
            </a:r>
            <a:r>
              <a:rPr lang="zh-CN" altLang="en-US" dirty="0"/>
              <a:t>、封禁用户</a:t>
            </a:r>
            <a:r>
              <a:rPr lang="en-US" altLang="zh-CN" dirty="0"/>
              <a:t>7</a:t>
            </a:r>
            <a:r>
              <a:rPr lang="zh-CN" altLang="en-US" dirty="0"/>
              <a:t>、注销</a:t>
            </a:r>
            <a:endParaRPr lang="en-US" altLang="zh-CN" dirty="0"/>
          </a:p>
          <a:p>
            <a:r>
              <a:rPr lang="zh-CN" altLang="en-US" dirty="0"/>
              <a:t>输入对应的数字从而进行相应的功能。 </a:t>
            </a:r>
          </a:p>
        </p:txBody>
      </p:sp>
    </p:spTree>
  </p:cSld>
  <p:clrMapOvr>
    <a:masterClrMapping/>
  </p:clrMapOvr>
  <p:transition advTm="3000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7">
            <a:extLst>
              <a:ext uri="{FF2B5EF4-FFF2-40B4-BE49-F238E27FC236}">
                <a16:creationId xmlns:a16="http://schemas.microsoft.com/office/drawing/2014/main" id="{F20BCFC6-CBBD-4228-A70B-FB86933FFDD4}"/>
              </a:ext>
            </a:extLst>
          </p:cNvPr>
          <p:cNvSpPr/>
          <p:nvPr/>
        </p:nvSpPr>
        <p:spPr>
          <a:xfrm>
            <a:off x="1074736" y="816058"/>
            <a:ext cx="4136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11" name="Rectangle 47">
            <a:extLst>
              <a:ext uri="{FF2B5EF4-FFF2-40B4-BE49-F238E27FC236}">
                <a16:creationId xmlns:a16="http://schemas.microsoft.com/office/drawing/2014/main" id="{D7FCC318-B7CF-4C3E-8B8A-8ECE4691EA33}"/>
              </a:ext>
            </a:extLst>
          </p:cNvPr>
          <p:cNvSpPr/>
          <p:nvPr/>
        </p:nvSpPr>
        <p:spPr>
          <a:xfrm>
            <a:off x="1557439" y="846499"/>
            <a:ext cx="28330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管理员模块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Rectangle 47">
            <a:extLst>
              <a:ext uri="{FF2B5EF4-FFF2-40B4-BE49-F238E27FC236}">
                <a16:creationId xmlns:a16="http://schemas.microsoft.com/office/drawing/2014/main" id="{CF1DD636-4C8E-4191-9C76-FCE1B1A48F3B}"/>
              </a:ext>
            </a:extLst>
          </p:cNvPr>
          <p:cNvSpPr/>
          <p:nvPr/>
        </p:nvSpPr>
        <p:spPr>
          <a:xfrm>
            <a:off x="1557439" y="1586095"/>
            <a:ext cx="3317818" cy="584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查看全部商品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（包括日期，升序，降序）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03A145F-2767-4EE9-8D4C-6A0091FCDB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60" r="8834" b="13860"/>
          <a:stretch/>
        </p:blipFill>
        <p:spPr>
          <a:xfrm>
            <a:off x="1165543" y="2293981"/>
            <a:ext cx="10620058" cy="4320139"/>
          </a:xfrm>
          <a:prstGeom prst="rect">
            <a:avLst/>
          </a:prstGeom>
        </p:spPr>
      </p:pic>
    </p:spTree>
  </p:cSld>
  <p:clrMapOvr>
    <a:masterClrMapping/>
  </p:clrMapOvr>
  <p:transition advTm="3000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7">
            <a:extLst>
              <a:ext uri="{FF2B5EF4-FFF2-40B4-BE49-F238E27FC236}">
                <a16:creationId xmlns:a16="http://schemas.microsoft.com/office/drawing/2014/main" id="{F20BCFC6-CBBD-4228-A70B-FB86933FFDD4}"/>
              </a:ext>
            </a:extLst>
          </p:cNvPr>
          <p:cNvSpPr/>
          <p:nvPr/>
        </p:nvSpPr>
        <p:spPr>
          <a:xfrm>
            <a:off x="1074736" y="816058"/>
            <a:ext cx="4136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11" name="Rectangle 47">
            <a:extLst>
              <a:ext uri="{FF2B5EF4-FFF2-40B4-BE49-F238E27FC236}">
                <a16:creationId xmlns:a16="http://schemas.microsoft.com/office/drawing/2014/main" id="{D7FCC318-B7CF-4C3E-8B8A-8ECE4691EA33}"/>
              </a:ext>
            </a:extLst>
          </p:cNvPr>
          <p:cNvSpPr/>
          <p:nvPr/>
        </p:nvSpPr>
        <p:spPr>
          <a:xfrm>
            <a:off x="1557439" y="846499"/>
            <a:ext cx="28330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管理员模块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Rectangle 47">
            <a:extLst>
              <a:ext uri="{FF2B5EF4-FFF2-40B4-BE49-F238E27FC236}">
                <a16:creationId xmlns:a16="http://schemas.microsoft.com/office/drawing/2014/main" id="{CF1DD636-4C8E-4191-9C76-FCE1B1A48F3B}"/>
              </a:ext>
            </a:extLst>
          </p:cNvPr>
          <p:cNvSpPr/>
          <p:nvPr/>
        </p:nvSpPr>
        <p:spPr>
          <a:xfrm>
            <a:off x="508000" y="1586095"/>
            <a:ext cx="1130807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降序                                                                          升序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A01320-41D9-4C4B-9B7B-6A798F9361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0" t="16050" r="38923" b="14026"/>
          <a:stretch/>
        </p:blipFill>
        <p:spPr>
          <a:xfrm>
            <a:off x="391131" y="2171803"/>
            <a:ext cx="5552471" cy="328846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A9B90BF-8B02-4A47-9D78-C962976728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26" r="37789" b="13527"/>
          <a:stretch/>
        </p:blipFill>
        <p:spPr>
          <a:xfrm>
            <a:off x="5943602" y="2171803"/>
            <a:ext cx="5943601" cy="328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260698"/>
      </p:ext>
    </p:extLst>
  </p:cSld>
  <p:clrMapOvr>
    <a:masterClrMapping/>
  </p:clrMapOvr>
  <p:transition advTm="3000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7">
            <a:extLst>
              <a:ext uri="{FF2B5EF4-FFF2-40B4-BE49-F238E27FC236}">
                <a16:creationId xmlns:a16="http://schemas.microsoft.com/office/drawing/2014/main" id="{F20BCFC6-CBBD-4228-A70B-FB86933FFDD4}"/>
              </a:ext>
            </a:extLst>
          </p:cNvPr>
          <p:cNvSpPr/>
          <p:nvPr/>
        </p:nvSpPr>
        <p:spPr>
          <a:xfrm>
            <a:off x="1074736" y="816058"/>
            <a:ext cx="4136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11" name="Rectangle 47">
            <a:extLst>
              <a:ext uri="{FF2B5EF4-FFF2-40B4-BE49-F238E27FC236}">
                <a16:creationId xmlns:a16="http://schemas.microsoft.com/office/drawing/2014/main" id="{D7FCC318-B7CF-4C3E-8B8A-8ECE4691EA33}"/>
              </a:ext>
            </a:extLst>
          </p:cNvPr>
          <p:cNvSpPr/>
          <p:nvPr/>
        </p:nvSpPr>
        <p:spPr>
          <a:xfrm>
            <a:off x="1557439" y="846499"/>
            <a:ext cx="28330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管理员模块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Rectangle 47">
            <a:extLst>
              <a:ext uri="{FF2B5EF4-FFF2-40B4-BE49-F238E27FC236}">
                <a16:creationId xmlns:a16="http://schemas.microsoft.com/office/drawing/2014/main" id="{CF1DD636-4C8E-4191-9C76-FCE1B1A48F3B}"/>
              </a:ext>
            </a:extLst>
          </p:cNvPr>
          <p:cNvSpPr/>
          <p:nvPr/>
        </p:nvSpPr>
        <p:spPr>
          <a:xfrm>
            <a:off x="1074736" y="1564641"/>
            <a:ext cx="10416223" cy="308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搜索商品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09728D8-FA35-4330-AE88-0DC6C913CE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44" r="10840" b="17366"/>
          <a:stretch/>
        </p:blipFill>
        <p:spPr>
          <a:xfrm>
            <a:off x="1074736" y="2129693"/>
            <a:ext cx="10386378" cy="354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325258"/>
      </p:ext>
    </p:extLst>
  </p:cSld>
  <p:clrMapOvr>
    <a:masterClrMapping/>
  </p:clrMapOvr>
  <p:transition advTm="3000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7">
            <a:extLst>
              <a:ext uri="{FF2B5EF4-FFF2-40B4-BE49-F238E27FC236}">
                <a16:creationId xmlns:a16="http://schemas.microsoft.com/office/drawing/2014/main" id="{F20BCFC6-CBBD-4228-A70B-FB86933FFDD4}"/>
              </a:ext>
            </a:extLst>
          </p:cNvPr>
          <p:cNvSpPr/>
          <p:nvPr/>
        </p:nvSpPr>
        <p:spPr>
          <a:xfrm>
            <a:off x="1074736" y="816058"/>
            <a:ext cx="4136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11" name="Rectangle 47">
            <a:extLst>
              <a:ext uri="{FF2B5EF4-FFF2-40B4-BE49-F238E27FC236}">
                <a16:creationId xmlns:a16="http://schemas.microsoft.com/office/drawing/2014/main" id="{D7FCC318-B7CF-4C3E-8B8A-8ECE4691EA33}"/>
              </a:ext>
            </a:extLst>
          </p:cNvPr>
          <p:cNvSpPr/>
          <p:nvPr/>
        </p:nvSpPr>
        <p:spPr>
          <a:xfrm>
            <a:off x="1557439" y="846499"/>
            <a:ext cx="28330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管理员模块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Rectangle 47">
            <a:extLst>
              <a:ext uri="{FF2B5EF4-FFF2-40B4-BE49-F238E27FC236}">
                <a16:creationId xmlns:a16="http://schemas.microsoft.com/office/drawing/2014/main" id="{CF1DD636-4C8E-4191-9C76-FCE1B1A48F3B}"/>
              </a:ext>
            </a:extLst>
          </p:cNvPr>
          <p:cNvSpPr/>
          <p:nvPr/>
        </p:nvSpPr>
        <p:spPr>
          <a:xfrm>
            <a:off x="1074736" y="1564641"/>
            <a:ext cx="10416223" cy="308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下架商品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4E3E2A-2F3B-4619-921F-7BDAF97ED1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087" r="10583" b="11793"/>
          <a:stretch/>
        </p:blipFill>
        <p:spPr>
          <a:xfrm>
            <a:off x="1175704" y="1873553"/>
            <a:ext cx="10416224" cy="21984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3BE75B9-398A-4A12-9234-6B1E90C4FB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36" r="11040" b="24710"/>
          <a:stretch/>
        </p:blipFill>
        <p:spPr>
          <a:xfrm>
            <a:off x="1175704" y="4241798"/>
            <a:ext cx="10363099" cy="210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213323"/>
      </p:ext>
    </p:extLst>
  </p:cSld>
  <p:clrMapOvr>
    <a:masterClrMapping/>
  </p:clrMapOvr>
  <p:transition advTm="3000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7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428</Words>
  <Application>Microsoft Office PowerPoint</Application>
  <PresentationFormat>宽屏</PresentationFormat>
  <Paragraphs>135</Paragraphs>
  <Slides>32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8" baseType="lpstr">
      <vt:lpstr>微软雅黑</vt:lpstr>
      <vt:lpstr>Arial</vt:lpstr>
      <vt:lpstr>Calibri</vt:lpstr>
      <vt:lpstr>Calibri Light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75</dc:title>
  <dc:creator>China</dc:creator>
  <cp:lastModifiedBy>顾 嘉宇</cp:lastModifiedBy>
  <cp:revision>35</cp:revision>
  <dcterms:created xsi:type="dcterms:W3CDTF">2017-03-10T15:18:00Z</dcterms:created>
  <dcterms:modified xsi:type="dcterms:W3CDTF">2022-03-31T18:04:58Z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