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328" r:id="rId4"/>
    <p:sldId id="373" r:id="rId5"/>
    <p:sldId id="457" r:id="rId6"/>
    <p:sldId id="463" r:id="rId7"/>
    <p:sldId id="464" r:id="rId8"/>
    <p:sldId id="465" r:id="rId9"/>
    <p:sldId id="466" r:id="rId10"/>
    <p:sldId id="467" r:id="rId11"/>
    <p:sldId id="386" r:id="rId12"/>
    <p:sldId id="380" r:id="rId13"/>
    <p:sldId id="468" r:id="rId14"/>
    <p:sldId id="469" r:id="rId15"/>
    <p:sldId id="37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Pourmajidi" initials="WP" lastIdx="1" clrIdx="0">
    <p:extLst>
      <p:ext uri="{19B8F6BF-5375-455C-9EA6-DF929625EA0E}">
        <p15:presenceInfo xmlns:p15="http://schemas.microsoft.com/office/powerpoint/2012/main" userId="4a3ee94cdf21e8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19A146-9D0B-434A-B843-7705B224E9B1}">
  <a:tblStyle styleId="{4819A146-9D0B-434A-B843-7705B224E9B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7" autoAdjust="0"/>
    <p:restoredTop sz="81129" autoAdjust="0"/>
  </p:normalViewPr>
  <p:slideViewPr>
    <p:cSldViewPr snapToGrid="0">
      <p:cViewPr varScale="1">
        <p:scale>
          <a:sx n="120" d="100"/>
          <a:sy n="120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Saiful Islam" userId="c2077a02fc2d7215" providerId="LiveId" clId="{60DF388A-4F44-466E-B481-EF9A3CE98DCC}"/>
    <pc:docChg chg="modSld">
      <pc:chgData name="Mohammad Saiful Islam" userId="c2077a02fc2d7215" providerId="LiveId" clId="{60DF388A-4F44-466E-B481-EF9A3CE98DCC}" dt="2021-12-06T22:56:23.604" v="6" actId="20577"/>
      <pc:docMkLst>
        <pc:docMk/>
      </pc:docMkLst>
      <pc:sldChg chg="modSp mod">
        <pc:chgData name="Mohammad Saiful Islam" userId="c2077a02fc2d7215" providerId="LiveId" clId="{60DF388A-4F44-466E-B481-EF9A3CE98DCC}" dt="2021-12-06T22:56:23.604" v="6" actId="20577"/>
        <pc:sldMkLst>
          <pc:docMk/>
          <pc:sldMk cId="0" sldId="259"/>
        </pc:sldMkLst>
        <pc:spChg chg="mod">
          <ac:chgData name="Mohammad Saiful Islam" userId="c2077a02fc2d7215" providerId="LiveId" clId="{60DF388A-4F44-466E-B481-EF9A3CE98DCC}" dt="2021-12-06T22:56:23.604" v="6" actId="20577"/>
          <ac:spMkLst>
            <pc:docMk/>
            <pc:sldMk cId="0" sldId="259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CEA6-188A-4941-BA89-A6331CB706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B4114-9801-430A-8866-3EA5E5C1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02944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7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163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762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241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062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6397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80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87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51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07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95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49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18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149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61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112" y="1876418"/>
            <a:ext cx="889734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AML-2304 Natural Language Processing</a:t>
            </a:r>
            <a:endParaRPr lang="en" sz="3200" dirty="0"/>
          </a:p>
        </p:txBody>
      </p:sp>
      <p:sp>
        <p:nvSpPr>
          <p:cNvPr id="8" name="Shape 1408"/>
          <p:cNvSpPr txBox="1">
            <a:spLocks/>
          </p:cNvSpPr>
          <p:nvPr/>
        </p:nvSpPr>
        <p:spPr>
          <a:xfrm>
            <a:off x="83170" y="284568"/>
            <a:ext cx="2733717" cy="1132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2400" b="1" dirty="0"/>
              <a:t>Lambton College</a:t>
            </a:r>
          </a:p>
        </p:txBody>
      </p:sp>
      <p:sp>
        <p:nvSpPr>
          <p:cNvPr id="9" name="Shape 1408"/>
          <p:cNvSpPr txBox="1">
            <a:spLocks/>
          </p:cNvSpPr>
          <p:nvPr/>
        </p:nvSpPr>
        <p:spPr>
          <a:xfrm>
            <a:off x="26230" y="850693"/>
            <a:ext cx="2847599" cy="603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1600" dirty="0"/>
              <a:t>School of Computer Studies</a:t>
            </a:r>
          </a:p>
        </p:txBody>
      </p:sp>
      <p:sp>
        <p:nvSpPr>
          <p:cNvPr id="7" name="Shape 1408">
            <a:extLst>
              <a:ext uri="{FF2B5EF4-FFF2-40B4-BE49-F238E27FC236}">
                <a16:creationId xmlns:a16="http://schemas.microsoft.com/office/drawing/2014/main" id="{C830561C-9BA6-4350-8B93-1B63B6889792}"/>
              </a:ext>
            </a:extLst>
          </p:cNvPr>
          <p:cNvSpPr txBox="1">
            <a:spLocks/>
          </p:cNvSpPr>
          <p:nvPr/>
        </p:nvSpPr>
        <p:spPr>
          <a:xfrm>
            <a:off x="6823749" y="4744387"/>
            <a:ext cx="2320251" cy="341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endParaRPr lang="en-US" sz="1200" dirty="0"/>
          </a:p>
          <a:p>
            <a:pPr algn="l"/>
            <a:r>
              <a:rPr lang="en-US" sz="1200" dirty="0"/>
              <a:t>[Prepared By: </a:t>
            </a:r>
            <a:r>
              <a:rPr lang="en-US" sz="1200"/>
              <a:t>Vahid Hadavi, PhD] </a:t>
            </a:r>
            <a:endParaRPr lang="en-US" sz="1200" dirty="0"/>
          </a:p>
          <a:p>
            <a:pPr algn="l"/>
            <a:r>
              <a:rPr lang="en-US" sz="1200" dirty="0"/>
              <a:t> </a:t>
            </a:r>
            <a:endParaRPr lang="e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E1671-D3A5-4FB4-BC25-F401F0328B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71" y="128878"/>
            <a:ext cx="2958688" cy="64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95549" y="804364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Chunking (Shallow Parsing)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5549" y="961716"/>
            <a:ext cx="70860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can draw the tree structure of the sentence </a:t>
            </a:r>
          </a:p>
          <a:p>
            <a:pPr lvl="0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9707973-51AB-4B70-B071-18600BA03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77" y="2232515"/>
            <a:ext cx="6625167" cy="918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F50F46-A3F9-4843-81B1-F04A43BDC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186" y="1662932"/>
            <a:ext cx="1083733" cy="1989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7661D-5460-4231-95E0-FC94B5E21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537" y="3398225"/>
            <a:ext cx="5295900" cy="24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259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706567" y="1680010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7</a:t>
            </a:r>
            <a:r>
              <a:rPr lang="en-US" altLang="en-US" sz="2800" dirty="0">
                <a:sym typeface="Muli"/>
              </a:rPr>
              <a:t>.2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Discuss Chinking as an extension of Chunking</a:t>
            </a: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2598384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Chinking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9883" y="802035"/>
            <a:ext cx="682318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After breaking down our text to chunks, we need to remove unwanted words from our chunks.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In such a case, chinking is used.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Chinking is simply a process that you use to remove a chunk from a chunk.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chunk that is removed from the chunk is referred to as the chink.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denoted the chunks using {}. To denote the chinks, we use }{ in the regular expression part.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If the matching sequence of tokens spans an entire chunk, then the whole chunk is removed.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If the sequence of tokens appears in the middle of the chunk, these tokens are removed, leaving two chunks where there was only one before.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If the sequence is at the periphery of the chunk, these tokens are removed, and a smaller chunk remains.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2229465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Chinking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255" y="2673007"/>
            <a:ext cx="683889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want to chuck everything and chink any sequence of a verb followed by a preposition.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10742-9248-40CC-94CA-9C7BA8ED1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60" y="1012229"/>
            <a:ext cx="4021667" cy="2540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5BA3E659-A265-4D49-8807-9332C08BD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65" y="3574964"/>
            <a:ext cx="3924300" cy="6477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42A9CB6-619E-4F50-834D-52714F053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138" y="1380533"/>
            <a:ext cx="1494367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445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Chinking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67E85A-8FF3-40FD-AAC7-B69F9A35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299" y="1272121"/>
            <a:ext cx="3183467" cy="1426633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01A6E03-E38F-48BF-8333-91487C25B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366" y="2956270"/>
            <a:ext cx="4123267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234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2445584" y="2005544"/>
            <a:ext cx="499110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 so far? </a:t>
            </a:r>
            <a:r>
              <a:rPr lang="en-US" dirty="0"/>
              <a:t>A</a:t>
            </a:r>
            <a:r>
              <a:rPr lang="en" dirty="0"/>
              <a:t>ny comments?</a:t>
            </a:r>
          </a:p>
        </p:txBody>
      </p:sp>
    </p:spTree>
    <p:extLst>
      <p:ext uri="{BB962C8B-B14F-4D97-AF65-F5344CB8AC3E}">
        <p14:creationId xmlns:p14="http://schemas.microsoft.com/office/powerpoint/2010/main" val="199628180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/>
        </p:nvSpPr>
        <p:spPr>
          <a:xfrm>
            <a:off x="409575" y="2606040"/>
            <a:ext cx="982472" cy="84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u="sng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382" y="1988487"/>
            <a:ext cx="660068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9BBD5"/>
              </a:buClr>
              <a:buSzPct val="100000"/>
            </a:pPr>
            <a:r>
              <a:rPr lang="en-US" sz="16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Major Topics</a:t>
            </a: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</a:t>
            </a:r>
          </a:p>
          <a:p>
            <a:pPr>
              <a:buClr>
                <a:srgbClr val="19BBD5"/>
              </a:buClr>
              <a:buSzPct val="100000"/>
            </a:pP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 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7.1       Describe Chunking (Shallow Parsing)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7.2       Discuss Chinking as an extension of Chunking</a:t>
            </a:r>
          </a:p>
          <a:p>
            <a:pPr>
              <a:buClr>
                <a:srgbClr val="19BBD5"/>
              </a:buClr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3440" y="569690"/>
            <a:ext cx="5638800" cy="1159799"/>
          </a:xfrm>
        </p:spPr>
        <p:txBody>
          <a:bodyPr/>
          <a:lstStyle/>
          <a:p>
            <a:r>
              <a:rPr lang="en-US" sz="2400" b="1" dirty="0"/>
              <a:t>Module 7</a:t>
            </a:r>
            <a:br>
              <a:rPr lang="en-US" sz="2400" b="1" dirty="0"/>
            </a:br>
            <a:r>
              <a:rPr lang="en-US" sz="1400" b="1" dirty="0">
                <a:solidFill>
                  <a:srgbClr val="C6DAEC"/>
                </a:solidFill>
                <a:latin typeface="Muli"/>
                <a:sym typeface="Muli"/>
              </a:rPr>
              <a:t>7</a:t>
            </a:r>
            <a:r>
              <a:rPr lang="en-US" altLang="en-US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Discriminate Parsing Structure in Text</a:t>
            </a:r>
            <a:endParaRPr lang="en-US" sz="2400" b="1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800186" y="2189556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7</a:t>
            </a:r>
            <a:r>
              <a:rPr lang="en-US" altLang="en-US" sz="2800" dirty="0">
                <a:sym typeface="Muli"/>
              </a:rPr>
              <a:t>.1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Describe Chunking (Shallow Parsing)</a:t>
            </a: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9330555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Syntactic parsing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62540" y="1020309"/>
            <a:ext cx="7086071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Syntactic parsing refers to a technique by which tokenized, segmented and part-of-speech segmented text is assigned a structure revealing the relationship between tokens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It is usually done as the first step in deep information extraction and semantic understanding of a text.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Syntactic parsing methods usually suffer from structural ambiguity, which means that we could have more than one correct parse trees for one sentence.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This may present a challenge to selecting the most likely parse for the sentence.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One of the best syntax parser that supports differnt languages is the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blackbox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established by Stanford’s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CoreNLP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Library.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It is a Java library and it requires to have installed Java 1.8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9997714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95549" y="804364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Chunking (Shallow Parsing)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8214" y="979060"/>
            <a:ext cx="708607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Chunking refers to the process of identifying the constituent parts of a sentence such as a verb, nouns, adjectives, etc.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These constituents are then linked to the higher order units with discrete grammatical meanings such as noun groups, verb groups, etc.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 purpose of chunking is to break down a text into groups that are more meaningful.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These groups are known as noun phrases (NP).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 idea is to group the words in such a way that the related words are grouped together.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 group of words that you create from chunking is known as chunks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847811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95549" y="804364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Chunking (Shallow Parsing)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1869" y="2883910"/>
            <a:ext cx="7086071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 smaller boxes show the word-level tokenization and part-of-speech tagging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 large boxes show higher-level chunking.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Like tokenization, which omits whitespace, chunking usually selects a subset of the tokens.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Also like tokenization, the pieces produced by a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chunker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do not overlap in the source text</a:t>
            </a:r>
          </a:p>
          <a:p>
            <a:pPr lvl="0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367D670-3D7B-453F-B0EA-96D58F915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310" y="1015270"/>
            <a:ext cx="4370390" cy="16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225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95549" y="804364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Chunking (Shallow Parsing)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D7A40-70F8-4F3A-86CE-DA3D3DEE1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694" y="1103061"/>
            <a:ext cx="2214033" cy="207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C2C97A-9514-4B7E-B778-9CC181F31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816" y="1454847"/>
            <a:ext cx="5295900" cy="245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547B25-6FA6-4E1F-8009-4EF5B3D21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1694" y="1810604"/>
            <a:ext cx="2082800" cy="25400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9DA503E-D79C-4D1F-894C-CFE87A40B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933" y="2207441"/>
            <a:ext cx="982133" cy="215900"/>
          </a:xfrm>
          <a:prstGeom prst="rect">
            <a:avLst/>
          </a:prstGeom>
        </p:spPr>
      </p:pic>
      <p:pic>
        <p:nvPicPr>
          <p:cNvPr id="15" name="Picture 14" descr="Text, letter&#10;&#10;Description automatically generated">
            <a:extLst>
              <a:ext uri="{FF2B5EF4-FFF2-40B4-BE49-F238E27FC236}">
                <a16:creationId xmlns:a16="http://schemas.microsoft.com/office/drawing/2014/main" id="{502BD94D-0FC0-4FC5-B9F3-4FB564496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3660" y="2577000"/>
            <a:ext cx="1938867" cy="220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554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95549" y="804364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Chunking (Shallow Parsing)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0244" y="905845"/>
            <a:ext cx="708607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can use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chunk.RegexpParser</a:t>
            </a:r>
            <a:r>
              <a:rPr lang="en-US" dirty="0">
                <a:solidFill>
                  <a:srgbClr val="FFC000"/>
                </a:solidFill>
                <a:latin typeface="Muli"/>
              </a:rPr>
              <a:t>() on NLTK to  chunk a text.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It is a grammar- based chunk parser and uses a set of regular expression patterns to specify the behavior of the parser.</a:t>
            </a:r>
          </a:p>
          <a:p>
            <a:pPr lvl="0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are looking for zero or one determiner, followed by one or more adjectives followed by a noun.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Now we can use our parser on the output tags.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6D1F614-13E2-4164-8E55-DA1AC6BDC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855" y="1805521"/>
            <a:ext cx="2785533" cy="35983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64668E4-8599-4212-9329-FB9C998AC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01" y="3253848"/>
            <a:ext cx="2332567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63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95549" y="804364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Chunking (Shallow Parsing)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0244" y="1659897"/>
            <a:ext cx="70860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EF5E1FB-3D0A-4651-BD29-BC0E39322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165" y="1976590"/>
            <a:ext cx="2298700" cy="153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B9ED3-2C2C-45B2-8966-47A19BBCF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184" y="1334175"/>
            <a:ext cx="5295900" cy="24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3015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21138</TotalTime>
  <Words>651</Words>
  <Application>Microsoft Office PowerPoint</Application>
  <PresentationFormat>On-screen Show (16:9)</PresentationFormat>
  <Paragraphs>98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Muli</vt:lpstr>
      <vt:lpstr>Nixie One</vt:lpstr>
      <vt:lpstr>Imogen template</vt:lpstr>
      <vt:lpstr>AML-2304 Natural Language Processing</vt:lpstr>
      <vt:lpstr>Module 7 7. Discriminate Parsing Structure in Text</vt:lpstr>
      <vt:lpstr>     7.1 Describe Chunking (Shallow Parsing)  </vt:lpstr>
      <vt:lpstr>Syntactic parsing</vt:lpstr>
      <vt:lpstr>Chunking (Shallow Parsing) </vt:lpstr>
      <vt:lpstr>Chunking (Shallow Parsing) </vt:lpstr>
      <vt:lpstr>Chunking (Shallow Parsing) </vt:lpstr>
      <vt:lpstr>Chunking (Shallow Parsing) </vt:lpstr>
      <vt:lpstr>Chunking (Shallow Parsing) </vt:lpstr>
      <vt:lpstr>Chunking (Shallow Parsing) </vt:lpstr>
      <vt:lpstr>     7.2 Discuss Chinking as an extension of Chunking </vt:lpstr>
      <vt:lpstr>Chinking</vt:lpstr>
      <vt:lpstr>Chinking</vt:lpstr>
      <vt:lpstr>Chinking</vt:lpstr>
      <vt:lpstr>Any questions so far? Any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Mohammad Saiful Islam</cp:lastModifiedBy>
  <cp:revision>1038</cp:revision>
  <dcterms:modified xsi:type="dcterms:W3CDTF">2021-12-06T22:56:26Z</dcterms:modified>
  <cp:version>Version2</cp:version>
</cp:coreProperties>
</file>