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65" r:id="rId6"/>
    <p:sldId id="271" r:id="rId7"/>
    <p:sldId id="259" r:id="rId8"/>
    <p:sldId id="266" r:id="rId9"/>
    <p:sldId id="260" r:id="rId10"/>
    <p:sldId id="267" r:id="rId11"/>
    <p:sldId id="273" r:id="rId12"/>
    <p:sldId id="261" r:id="rId13"/>
    <p:sldId id="268" r:id="rId14"/>
    <p:sldId id="262" r:id="rId15"/>
    <p:sldId id="269" r:id="rId16"/>
    <p:sldId id="270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66FE-0512-4F69-9063-0C33B985991C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7FCE2-B7E1-45DC-84DC-F7A218F09984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2910" y="5429264"/>
            <a:ext cx="1579847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44AEAC-D4CC-43A7-8A98-058016CD1766}" type="datetimeFigureOut">
              <a:rPr lang="en-US" smtClean="0"/>
              <a:pPr/>
              <a:t>6/10/2022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4D5745-338C-4AD9-AA84-2E79CDA8DAF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429000"/>
            <a:ext cx="6480048" cy="230124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4000" smtClean="0">
                <a:solidFill>
                  <a:schemeClr val="tx2"/>
                </a:solidFill>
              </a:rPr>
              <a:t>Film kafe</a:t>
            </a:r>
            <a:r>
              <a:rPr lang="sr-Latn-RS" sz="4000" smtClean="0">
                <a:solidFill>
                  <a:schemeClr val="tx2"/>
                </a:solidFill>
              </a:rPr>
              <a:t> – Veb aplikacija</a:t>
            </a:r>
            <a:r>
              <a:rPr lang="fr-FR" sz="4000" smtClean="0">
                <a:solidFill>
                  <a:schemeClr val="tx2"/>
                </a:solidFill>
              </a:rPr>
              <a:t> </a:t>
            </a:r>
            <a:endParaRPr lang="fr-FR" sz="4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0"/>
            <a:ext cx="6480048" cy="3083122"/>
          </a:xfrm>
        </p:spPr>
        <p:txBody>
          <a:bodyPr/>
          <a:lstStyle/>
          <a:p>
            <a:r>
              <a:rPr lang="sr-Latn-RS" smtClean="0"/>
              <a:t>2019/0289 </a:t>
            </a:r>
            <a:r>
              <a:rPr lang="fr-FR" smtClean="0"/>
              <a:t>Gavrilo </a:t>
            </a:r>
            <a:r>
              <a:rPr lang="fr-FR" smtClean="0"/>
              <a:t>Vojte</a:t>
            </a:r>
            <a:r>
              <a:rPr lang="sr-Latn-RS" smtClean="0"/>
              <a:t>ški</a:t>
            </a:r>
          </a:p>
          <a:p>
            <a:r>
              <a:rPr lang="sr-Latn-RS" smtClean="0"/>
              <a:t> </a:t>
            </a:r>
            <a:r>
              <a:rPr lang="sr-Latn-RS" smtClean="0"/>
              <a:t>2019/0290 Marina </a:t>
            </a:r>
            <a:r>
              <a:rPr lang="sr-Latn-RS" smtClean="0"/>
              <a:t>Đoković</a:t>
            </a:r>
          </a:p>
          <a:p>
            <a:r>
              <a:rPr lang="sr-Latn-RS" smtClean="0"/>
              <a:t> </a:t>
            </a:r>
            <a:r>
              <a:rPr lang="sr-Latn-RS" smtClean="0"/>
              <a:t>2019/0410 Ognjen </a:t>
            </a:r>
            <a:r>
              <a:rPr lang="sr-Latn-RS" smtClean="0"/>
              <a:t>Perović </a:t>
            </a:r>
          </a:p>
          <a:p>
            <a:r>
              <a:rPr lang="sr-Latn-RS" smtClean="0"/>
              <a:t>2019/0603 Stefan </a:t>
            </a:r>
            <a:r>
              <a:rPr lang="sr-Latn-RS" smtClean="0"/>
              <a:t>Savić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smtClean="0"/>
              <a:t>Faza 4 – Modelovanje baze podataka</a:t>
            </a:r>
            <a:endParaRPr lang="fr-FR" sz="3600"/>
          </a:p>
        </p:txBody>
      </p:sp>
      <p:pic>
        <p:nvPicPr>
          <p:cNvPr id="7170" name="Picture 2" descr="C:\Users\SA\Desktop\Fax\PSI\ModelBaz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072098" cy="376396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488" y="528638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Finalni model baze podaka</a:t>
            </a:r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200" smtClean="0"/>
              <a:t>Faza 5 – Implementacija veb aplikacije</a:t>
            </a:r>
            <a:endParaRPr lang="fr-FR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sr-Latn-RS" smtClean="0"/>
              <a:t>Tehnologije korišćene za izradu:</a:t>
            </a:r>
          </a:p>
          <a:p>
            <a:pPr>
              <a:buNone/>
            </a:pPr>
            <a:endParaRPr lang="fr-FR"/>
          </a:p>
        </p:txBody>
      </p:sp>
      <p:pic>
        <p:nvPicPr>
          <p:cNvPr id="1026" name="Picture 2" descr="C:\Users\SA\Desktop\Fax\PSI\1200px-HTML5_logo_and_wordmar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428868"/>
            <a:ext cx="1428760" cy="1428760"/>
          </a:xfrm>
          <a:prstGeom prst="rect">
            <a:avLst/>
          </a:prstGeom>
          <a:noFill/>
        </p:spPr>
      </p:pic>
      <p:pic>
        <p:nvPicPr>
          <p:cNvPr id="1027" name="Picture 3" descr="C:\Users\SA\Desktop\Fax\PSI\CSS3_logo_and_wordmark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9359" y="2428868"/>
            <a:ext cx="1012707" cy="1428760"/>
          </a:xfrm>
          <a:prstGeom prst="rect">
            <a:avLst/>
          </a:prstGeom>
          <a:noFill/>
        </p:spPr>
      </p:pic>
      <p:pic>
        <p:nvPicPr>
          <p:cNvPr id="1028" name="Picture 4" descr="C:\Users\SA\Desktop\Fax\PSI\javascript-vector-png-java-script-js-logo-format-ai-2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9278" y="2357430"/>
            <a:ext cx="1115862" cy="1571636"/>
          </a:xfrm>
          <a:prstGeom prst="rect">
            <a:avLst/>
          </a:prstGeom>
          <a:noFill/>
        </p:spPr>
      </p:pic>
      <p:pic>
        <p:nvPicPr>
          <p:cNvPr id="1029" name="Picture 5" descr="C:\Users\SA\Desktop\Fax\PSI\django-python-logo-e158800901092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429132"/>
            <a:ext cx="1500198" cy="1500198"/>
          </a:xfrm>
          <a:prstGeom prst="rect">
            <a:avLst/>
          </a:prstGeom>
          <a:noFill/>
        </p:spPr>
      </p:pic>
      <p:pic>
        <p:nvPicPr>
          <p:cNvPr id="1030" name="Picture 6" descr="C:\Users\SA\Desktop\Fax\PSI\firestorat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4643446"/>
            <a:ext cx="2615891" cy="1071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200" smtClean="0"/>
              <a:t>Faza 5 – Implementacija veb aplikacije</a:t>
            </a:r>
            <a:endParaRPr lang="fr-FR" sz="3200"/>
          </a:p>
        </p:txBody>
      </p:sp>
      <p:pic>
        <p:nvPicPr>
          <p:cNvPr id="8194" name="Picture 2" descr="C:\Users\SA\Desktop\Fax\PSI\imp1.png"/>
          <p:cNvPicPr>
            <a:picLocks noChangeAspect="1" noChangeArrowheads="1"/>
          </p:cNvPicPr>
          <p:nvPr/>
        </p:nvPicPr>
        <p:blipFill>
          <a:blip r:embed="rId2" cstate="print"/>
          <a:srcRect b="9302"/>
          <a:stretch>
            <a:fillRect/>
          </a:stretch>
        </p:blipFill>
        <p:spPr bwMode="auto">
          <a:xfrm>
            <a:off x="285720" y="1785926"/>
            <a:ext cx="3251357" cy="27860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7158" y="457200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Početna stranica</a:t>
            </a:r>
          </a:p>
        </p:txBody>
      </p:sp>
      <p:pic>
        <p:nvPicPr>
          <p:cNvPr id="8195" name="Picture 3" descr="C:\Users\SA\Desktop\Fax\PSI\im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5" y="1785926"/>
            <a:ext cx="4429156" cy="24288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929058" y="4214818"/>
            <a:ext cx="400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Pregled i dodela stolova</a:t>
            </a:r>
            <a:br>
              <a:rPr lang="sr-Latn-RS" smtClean="0"/>
            </a:br>
            <a:r>
              <a:rPr lang="sr-Latn-RS" smtClean="0"/>
              <a:t>( Menadžer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200" smtClean="0"/>
              <a:t>Faza 5 – Implementacija veb aplikacije</a:t>
            </a:r>
            <a:endParaRPr lang="fr-FR" sz="3200"/>
          </a:p>
        </p:txBody>
      </p:sp>
      <p:pic>
        <p:nvPicPr>
          <p:cNvPr id="9218" name="Picture 2" descr="C:\Users\SA\Desktop\Fax\PSI\imp3.png"/>
          <p:cNvPicPr>
            <a:picLocks noChangeAspect="1" noChangeArrowheads="1"/>
          </p:cNvPicPr>
          <p:nvPr/>
        </p:nvPicPr>
        <p:blipFill>
          <a:blip r:embed="rId2" cstate="print"/>
          <a:srcRect r="2245"/>
          <a:stretch>
            <a:fillRect/>
          </a:stretch>
        </p:blipFill>
        <p:spPr bwMode="auto">
          <a:xfrm>
            <a:off x="571472" y="1428736"/>
            <a:ext cx="3062925" cy="30003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0034" y="442913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Prijava za događaje</a:t>
            </a:r>
            <a:br>
              <a:rPr lang="sr-Latn-RS" smtClean="0"/>
            </a:br>
            <a:r>
              <a:rPr lang="sr-Latn-RS" smtClean="0"/>
              <a:t>( Mušterija )</a:t>
            </a:r>
          </a:p>
        </p:txBody>
      </p:sp>
      <p:pic>
        <p:nvPicPr>
          <p:cNvPr id="9219" name="Picture 3" descr="C:\Users\SA\Desktop\Fax\PSI\imp4.png"/>
          <p:cNvPicPr>
            <a:picLocks noChangeAspect="1" noChangeArrowheads="1"/>
          </p:cNvPicPr>
          <p:nvPr/>
        </p:nvPicPr>
        <p:blipFill>
          <a:blip r:embed="rId3" cstate="print"/>
          <a:srcRect r="1792"/>
          <a:stretch>
            <a:fillRect/>
          </a:stretch>
        </p:blipFill>
        <p:spPr bwMode="auto">
          <a:xfrm>
            <a:off x="3786182" y="1571612"/>
            <a:ext cx="4214842" cy="27860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286248" y="450057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Pregled rezervacija</a:t>
            </a:r>
            <a:br>
              <a:rPr lang="sr-Latn-RS" smtClean="0"/>
            </a:br>
            <a:r>
              <a:rPr lang="sr-Latn-RS" smtClean="0"/>
              <a:t>( Konbar)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smtClean="0"/>
              <a:t>Faza 6 – Modelovanje veb aplikacije</a:t>
            </a:r>
            <a:endParaRPr lang="fr-FR" sz="3600"/>
          </a:p>
        </p:txBody>
      </p:sp>
      <p:pic>
        <p:nvPicPr>
          <p:cNvPr id="4" name="Content Placeholder 3" descr="mustmo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357298"/>
            <a:ext cx="3788158" cy="2143140"/>
          </a:xfrm>
        </p:spPr>
      </p:pic>
      <p:pic>
        <p:nvPicPr>
          <p:cNvPr id="1026" name="Picture 2" descr="C:\Users\SA\Desktop\Fax\PSI\menamo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285860"/>
            <a:ext cx="3432890" cy="2286016"/>
          </a:xfrm>
          <a:prstGeom prst="rect">
            <a:avLst/>
          </a:prstGeom>
          <a:noFill/>
        </p:spPr>
      </p:pic>
      <p:pic>
        <p:nvPicPr>
          <p:cNvPr id="1027" name="Picture 3" descr="C:\Users\SA\Desktop\Fax\PSI\konom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4000504"/>
            <a:ext cx="3409643" cy="214314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5786" y="350043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Klasni model – Mu</a:t>
            </a:r>
            <a:r>
              <a:rPr lang="sr-Latn-RS" smtClean="0"/>
              <a:t>šterija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643438" y="357187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Klasni model – M</a:t>
            </a:r>
            <a:r>
              <a:rPr lang="sr-Latn-RS" smtClean="0"/>
              <a:t>enadžer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643438" y="614364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solidFill>
                  <a:schemeClr val="tx2"/>
                </a:solidFill>
              </a:rPr>
              <a:t>Klasni model – </a:t>
            </a:r>
            <a:r>
              <a:rPr lang="sr-Latn-RS" smtClean="0">
                <a:solidFill>
                  <a:schemeClr val="tx2"/>
                </a:solidFill>
              </a:rPr>
              <a:t>Konobar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Faza 7 – Testiranje veb aplikacije</a:t>
            </a:r>
            <a:endParaRPr lang="fr-FR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24835" y="1531640"/>
          <a:ext cx="6161743" cy="4754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5180"/>
                <a:gridCol w="1300480"/>
                <a:gridCol w="1857388"/>
                <a:gridCol w="928695"/>
              </a:tblGrid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>
                          <a:solidFill>
                            <a:schemeClr val="tx2"/>
                          </a:solidFill>
                        </a:rPr>
                        <a:t> Naziv</a:t>
                      </a:r>
                      <a:endParaRPr lang="fr-FR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>
                          <a:solidFill>
                            <a:schemeClr val="tx2"/>
                          </a:solidFill>
                        </a:rPr>
                        <a:t>Menadžer</a:t>
                      </a:r>
                      <a:endParaRPr lang="fr-FR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>
                          <a:solidFill>
                            <a:schemeClr val="tx2"/>
                          </a:solidFill>
                        </a:rPr>
                        <a:t>Konobar</a:t>
                      </a:r>
                      <a:endParaRPr lang="fr-FR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>
                          <a:solidFill>
                            <a:schemeClr val="tx2"/>
                          </a:solidFill>
                        </a:rPr>
                        <a:t>Klijent</a:t>
                      </a: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apiCoupon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apiCreateCoupon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apiEvents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apiDeleteEvent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apiCreateEvent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apiReservation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apiEventForUser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apiCreateUser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apiLogIn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apiOutUser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apiTables</a:t>
                      </a:r>
                      <a:endParaRPr lang="fr-FR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apiSetup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x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Faza 7 – Testiranje veb aplikacije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58138" cy="4525963"/>
          </a:xfrm>
        </p:spPr>
        <p:txBody>
          <a:bodyPr/>
          <a:lstStyle/>
          <a:p>
            <a:r>
              <a:rPr lang="sr-Latn-RS" smtClean="0"/>
              <a:t>Podela rada:</a:t>
            </a:r>
            <a:br>
              <a:rPr lang="sr-Latn-RS" smtClean="0"/>
            </a:br>
            <a:r>
              <a:rPr lang="sr-Latn-RS" smtClean="0"/>
              <a:t/>
            </a:r>
            <a:br>
              <a:rPr lang="sr-Latn-RS" smtClean="0"/>
            </a:br>
            <a:r>
              <a:rPr lang="sr-Latn-RS" smtClean="0"/>
              <a:t>Apiji </a:t>
            </a:r>
            <a:r>
              <a:rPr lang="sr-Latn-RS" smtClean="0"/>
              <a:t>za menadžera – Ognjen Perović i Stefan Savić</a:t>
            </a:r>
            <a:br>
              <a:rPr lang="sr-Latn-RS" smtClean="0"/>
            </a:br>
            <a:r>
              <a:rPr lang="sr-Latn-RS" smtClean="0"/>
              <a:t/>
            </a:r>
            <a:br>
              <a:rPr lang="sr-Latn-RS" smtClean="0"/>
            </a:br>
            <a:r>
              <a:rPr lang="sr-Latn-RS" smtClean="0"/>
              <a:t>Apiji </a:t>
            </a:r>
            <a:r>
              <a:rPr lang="sr-Latn-RS" smtClean="0"/>
              <a:t>za konobara – Gavrilo Vojteški</a:t>
            </a:r>
            <a:br>
              <a:rPr lang="sr-Latn-RS" smtClean="0"/>
            </a:br>
            <a:r>
              <a:rPr lang="sr-Latn-RS" smtClean="0"/>
              <a:t/>
            </a:r>
            <a:br>
              <a:rPr lang="sr-Latn-RS" smtClean="0"/>
            </a:br>
            <a:r>
              <a:rPr lang="sr-Latn-RS" smtClean="0"/>
              <a:t>Apiji </a:t>
            </a:r>
            <a:r>
              <a:rPr lang="sr-Latn-RS" smtClean="0"/>
              <a:t>za mušteriju – Marina Đoković</a:t>
            </a:r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14620"/>
            <a:ext cx="7467600" cy="1143000"/>
          </a:xfrm>
        </p:spPr>
        <p:txBody>
          <a:bodyPr/>
          <a:lstStyle/>
          <a:p>
            <a:pPr algn="ctr"/>
            <a:r>
              <a:rPr lang="sr-Latn-RS" smtClean="0"/>
              <a:t>Hvala na pažnji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1 – Projektni zadatak</a:t>
            </a:r>
            <a:endParaRPr lang="fr-FR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smtClean="0"/>
          </a:p>
          <a:p>
            <a:r>
              <a:rPr lang="sr-Latn-RS" smtClean="0"/>
              <a:t>Ideja: Aplikacija za</a:t>
            </a:r>
            <a:br>
              <a:rPr lang="sr-Latn-RS" smtClean="0"/>
            </a:br>
            <a:r>
              <a:rPr lang="sr-Latn-RS" smtClean="0"/>
              <a:t>kafić</a:t>
            </a:r>
          </a:p>
          <a:p>
            <a:endParaRPr lang="sr-Latn-RS" smtClean="0"/>
          </a:p>
          <a:p>
            <a:pPr>
              <a:buNone/>
            </a:pPr>
            <a:endParaRPr lang="sr-Latn-RS" smtClean="0"/>
          </a:p>
          <a:p>
            <a:r>
              <a:rPr lang="sr-Latn-RS" smtClean="0"/>
              <a:t>Sklapanje dogovora:</a:t>
            </a:r>
          </a:p>
        </p:txBody>
      </p:sp>
      <p:pic>
        <p:nvPicPr>
          <p:cNvPr id="1028" name="Picture 4" descr="C:\Users\SA\Desktop\Fax\PSI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3714776" cy="2315195"/>
          </a:xfrm>
          <a:prstGeom prst="rect">
            <a:avLst/>
          </a:prstGeom>
          <a:noFill/>
        </p:spPr>
      </p:pic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3"/>
          <a:srcRect t="10345" r="-81" b="13793"/>
          <a:stretch>
            <a:fillRect/>
          </a:stretch>
        </p:blipFill>
        <p:spPr>
          <a:xfrm>
            <a:off x="5214942" y="4214818"/>
            <a:ext cx="2714644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1 – Projektni zadatak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7400948" cy="4525963"/>
          </a:xfrm>
        </p:spPr>
        <p:txBody>
          <a:bodyPr numCol="1">
            <a:normAutofit fontScale="92500" lnSpcReduction="10000"/>
          </a:bodyPr>
          <a:lstStyle/>
          <a:p>
            <a:pPr marL="550926" indent="-514350"/>
            <a:r>
              <a:rPr lang="fr-FR" sz="2800" smtClean="0"/>
              <a:t>Primarno, aplikacija treba da ispuni slede</a:t>
            </a:r>
            <a:r>
              <a:rPr lang="sr-Latn-RS" sz="2800" smtClean="0"/>
              <a:t>će funkcionalnosti:</a:t>
            </a:r>
          </a:p>
          <a:p>
            <a:pPr marL="852678" lvl="1" indent="-514350"/>
            <a:r>
              <a:rPr lang="sr-Latn-RS" smtClean="0"/>
              <a:t>Ulovoanje u sistem</a:t>
            </a:r>
          </a:p>
          <a:p>
            <a:pPr marL="852678" lvl="1" indent="-514350"/>
            <a:r>
              <a:rPr lang="sr-Latn-RS" smtClean="0"/>
              <a:t>Registracija profila</a:t>
            </a:r>
          </a:p>
          <a:p>
            <a:pPr marL="852678" lvl="1" indent="-514350"/>
            <a:r>
              <a:rPr lang="sr-Latn-RS" smtClean="0"/>
              <a:t>Kreiranje i izmena događaja</a:t>
            </a:r>
          </a:p>
          <a:p>
            <a:pPr marL="852678" lvl="1" indent="-514350"/>
            <a:r>
              <a:rPr lang="sr-Latn-RS" smtClean="0"/>
              <a:t>Pravljenje potvrđivanje i odbijanje rezervacija</a:t>
            </a:r>
          </a:p>
          <a:p>
            <a:pPr marL="852678" lvl="1" indent="-514350"/>
            <a:r>
              <a:rPr lang="sr-Latn-RS" smtClean="0"/>
              <a:t>Kreiranje profila konobara</a:t>
            </a:r>
          </a:p>
          <a:p>
            <a:pPr marL="852678" lvl="1" indent="-514350"/>
            <a:r>
              <a:rPr lang="sr-Latn-RS" smtClean="0"/>
              <a:t>Otvaranje i Zatvaranje smene</a:t>
            </a:r>
          </a:p>
          <a:p>
            <a:pPr marL="852678" lvl="1" indent="-514350"/>
            <a:r>
              <a:rPr lang="sr-Latn-RS" smtClean="0"/>
              <a:t>Unos, izmena i pregled artikla u inventaru</a:t>
            </a:r>
          </a:p>
          <a:p>
            <a:pPr marL="852678" lvl="1" indent="-514350"/>
            <a:r>
              <a:rPr lang="sr-Latn-RS" smtClean="0"/>
              <a:t>Kreiranje menija</a:t>
            </a:r>
          </a:p>
          <a:p>
            <a:pPr marL="2330450" lvl="1" indent="-539750"/>
            <a:r>
              <a:rPr lang="sr-Latn-RS" smtClean="0"/>
              <a:t>Kreiranje izveštaja</a:t>
            </a:r>
          </a:p>
          <a:p>
            <a:pPr marL="852678" lvl="1" indent="-514350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smtClean="0"/>
              <a:t>Faza 2 – SSU dokumenta i prototip</a:t>
            </a:r>
            <a:endParaRPr lang="fr-FR" sz="3600"/>
          </a:p>
        </p:txBody>
      </p:sp>
      <p:pic>
        <p:nvPicPr>
          <p:cNvPr id="2050" name="Picture 2" descr="C:\Users\SA\Desktop\Fax\PSI\Prot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428992" cy="2226407"/>
          </a:xfrm>
          <a:prstGeom prst="rect">
            <a:avLst/>
          </a:prstGeom>
          <a:noFill/>
        </p:spPr>
      </p:pic>
      <p:pic>
        <p:nvPicPr>
          <p:cNvPr id="2051" name="Picture 3" descr="C:\Users\SA\Desktop\Fax\PSI\proto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000240"/>
            <a:ext cx="3712619" cy="222133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00100" y="414338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Početna strana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5000628" y="421481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Pregled stolova </a:t>
            </a:r>
            <a:br>
              <a:rPr lang="sr-Latn-RS" smtClean="0"/>
            </a:br>
            <a:r>
              <a:rPr lang="sr-Latn-RS" smtClean="0"/>
              <a:t>(Menadžer)</a:t>
            </a: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smtClean="0"/>
              <a:t>Faza 2 – SSU dokumenta i prototip</a:t>
            </a:r>
            <a:endParaRPr lang="fr-FR" sz="3600"/>
          </a:p>
        </p:txBody>
      </p:sp>
      <p:pic>
        <p:nvPicPr>
          <p:cNvPr id="3074" name="Picture 2" descr="C:\Users\SA\Desktop\Fax\PSI\proto3.png"/>
          <p:cNvPicPr>
            <a:picLocks noChangeAspect="1" noChangeArrowheads="1"/>
          </p:cNvPicPr>
          <p:nvPr/>
        </p:nvPicPr>
        <p:blipFill>
          <a:blip r:embed="rId2"/>
          <a:srcRect r="3167" b="4810"/>
          <a:stretch>
            <a:fillRect/>
          </a:stretch>
        </p:blipFill>
        <p:spPr bwMode="auto">
          <a:xfrm>
            <a:off x="4286248" y="1879733"/>
            <a:ext cx="3737100" cy="2214578"/>
          </a:xfrm>
          <a:prstGeom prst="rect">
            <a:avLst/>
          </a:prstGeom>
          <a:noFill/>
        </p:spPr>
      </p:pic>
      <p:pic>
        <p:nvPicPr>
          <p:cNvPr id="3075" name="Picture 3" descr="C:\Users\SA\Desktop\Fax\PSI\proto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879734"/>
            <a:ext cx="3441980" cy="22145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00100" y="4094311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Prijava za događaje</a:t>
            </a:r>
            <a:br>
              <a:rPr lang="sr-Latn-RS" smtClean="0"/>
            </a:br>
            <a:r>
              <a:rPr lang="sr-Latn-RS" smtClean="0"/>
              <a:t>(Mušterija)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4942" y="4094311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Pregled rezervacija</a:t>
            </a:r>
            <a:br>
              <a:rPr lang="sr-Latn-RS" smtClean="0"/>
            </a:br>
            <a:r>
              <a:rPr lang="sr-Latn-RS" smtClean="0"/>
              <a:t>(Konobar)</a:t>
            </a:r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smtClean="0"/>
              <a:t>Faza 2 – SSU dokumenta i prototip</a:t>
            </a:r>
            <a:endParaRPr lang="fr-FR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Front-end</a:t>
            </a:r>
            <a:br>
              <a:rPr lang="sr-Latn-RS" smtClean="0"/>
            </a:br>
            <a:r>
              <a:rPr lang="sr-Latn-RS" smtClean="0"/>
              <a:t>Gavrilo Vojteški – Menadžer</a:t>
            </a:r>
            <a:br>
              <a:rPr lang="sr-Latn-RS" smtClean="0"/>
            </a:br>
            <a:r>
              <a:rPr lang="sr-Latn-RS" smtClean="0"/>
              <a:t>Marina Đoković – Konobar</a:t>
            </a:r>
            <a:br>
              <a:rPr lang="sr-Latn-RS" smtClean="0"/>
            </a:br>
            <a:r>
              <a:rPr lang="sr-Latn-RS" smtClean="0"/>
              <a:t>Stefan Savić – Mušterija</a:t>
            </a:r>
          </a:p>
          <a:p>
            <a:r>
              <a:rPr lang="sr-Latn-RS" smtClean="0"/>
              <a:t>Back-end</a:t>
            </a:r>
          </a:p>
          <a:p>
            <a:pPr>
              <a:buNone/>
            </a:pPr>
            <a:r>
              <a:rPr lang="sr-Latn-RS" smtClean="0"/>
              <a:t>	Ognjen Perović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3 – Formalna inspekcija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1571612"/>
            <a:ext cx="7467600" cy="4525963"/>
          </a:xfrm>
        </p:spPr>
        <p:txBody>
          <a:bodyPr/>
          <a:lstStyle/>
          <a:p>
            <a:r>
              <a:rPr lang="sr-Latn-RS" smtClean="0"/>
              <a:t>Tim “SMOG” je vršio inspekciju</a:t>
            </a:r>
            <a:br>
              <a:rPr lang="sr-Latn-RS" smtClean="0"/>
            </a:br>
            <a:r>
              <a:rPr lang="sr-Latn-RS" smtClean="0"/>
              <a:t>na projektu:</a:t>
            </a:r>
            <a:br>
              <a:rPr lang="sr-Latn-RS" smtClean="0"/>
            </a:br>
            <a:r>
              <a:rPr lang="sr-Latn-RS" smtClean="0"/>
              <a:t/>
            </a:r>
            <a:br>
              <a:rPr lang="sr-Latn-RS" smtClean="0"/>
            </a:br>
            <a:r>
              <a:rPr lang="sr-Latn-RS" smtClean="0"/>
              <a:t>“ESSTEC NETWORK”</a:t>
            </a:r>
            <a:br>
              <a:rPr lang="sr-Latn-RS" smtClean="0"/>
            </a:br>
            <a:r>
              <a:rPr lang="sr-Latn-RS" smtClean="0"/>
              <a:t>		by JMS</a:t>
            </a:r>
            <a:endParaRPr lang="fr-FR"/>
          </a:p>
        </p:txBody>
      </p:sp>
      <p:pic>
        <p:nvPicPr>
          <p:cNvPr id="4099" name="Picture 3" descr="C:\Users\SA\Desktop\Fax\PSI\inspection-png-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571612"/>
            <a:ext cx="3071814" cy="2764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3 – Formalna inspekcija</a:t>
            </a:r>
            <a:endParaRPr lang="fr-FR"/>
          </a:p>
        </p:txBody>
      </p:sp>
      <p:pic>
        <p:nvPicPr>
          <p:cNvPr id="5122" name="Picture 2" descr="C:\Users\SA\Desktop\Fax\PSI\istockphoto-1170476883-612x61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285992"/>
            <a:ext cx="2714644" cy="2714644"/>
          </a:xfrm>
          <a:prstGeom prst="rect">
            <a:avLst/>
          </a:prstGeom>
          <a:noFill/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85720" y="1571612"/>
            <a:ext cx="7572428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r-Latn-RS" sz="3000" smtClean="0"/>
              <a:t>Za</a:t>
            </a:r>
            <a:r>
              <a:rPr kumimoji="0" lang="sr-Latn-RS" sz="3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projekat “Film Kafe Aplikacija”</a:t>
            </a:r>
            <a:br>
              <a:rPr kumimoji="0" lang="sr-Latn-RS" sz="3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sr-Latn-RS" sz="3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inspekciju je vršio tim:</a:t>
            </a:r>
            <a:endParaRPr lang="sr-Latn-RS" sz="3000"/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sr-Latn-R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sr-Latn-R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sr-Latn-R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sr-Latn-RS" sz="3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Pointer Exception</a:t>
            </a:r>
            <a:endParaRPr kumimoji="0" lang="fr-FR" sz="3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smtClean="0"/>
              <a:t>Faza 4 – Modelovanje baze podataka</a:t>
            </a:r>
            <a:endParaRPr lang="fr-FR" sz="3600"/>
          </a:p>
        </p:txBody>
      </p:sp>
      <p:pic>
        <p:nvPicPr>
          <p:cNvPr id="6146" name="Picture 2" descr="C:\Users\SA\Desktop\Fax\PSI\datab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428736"/>
            <a:ext cx="2357454" cy="41872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5786" y="150017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/>
              <a:t>Inicjalni model baze podataka -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928662" y="4643446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/>
              <a:t>Bazu pravio Ognjen Perović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Film Kafe">
      <a:dk1>
        <a:srgbClr val="A200A6"/>
      </a:dk1>
      <a:lt1>
        <a:srgbClr val="A200A6"/>
      </a:lt1>
      <a:dk2>
        <a:srgbClr val="000000"/>
      </a:dk2>
      <a:lt2>
        <a:srgbClr val="FFFFFF"/>
      </a:lt2>
      <a:accent1>
        <a:srgbClr val="FE75FF"/>
      </a:accent1>
      <a:accent2>
        <a:srgbClr val="D100D2"/>
      </a:accent2>
      <a:accent3>
        <a:srgbClr val="8B008C"/>
      </a:accent3>
      <a:accent4>
        <a:srgbClr val="7F7F7F"/>
      </a:accent4>
      <a:accent5>
        <a:srgbClr val="595959"/>
      </a:accent5>
      <a:accent6>
        <a:srgbClr val="3F3F3F"/>
      </a:accent6>
      <a:hlink>
        <a:srgbClr val="FE19FF"/>
      </a:hlink>
      <a:folHlink>
        <a:srgbClr val="5F006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194</TotalTime>
  <Words>264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Film kafe – Veb aplikacija </vt:lpstr>
      <vt:lpstr>Faza 1 – Projektni zadatak</vt:lpstr>
      <vt:lpstr>Faza 1 – Projektni zadatak</vt:lpstr>
      <vt:lpstr>Faza 2 – SSU dokumenta i prototip</vt:lpstr>
      <vt:lpstr>Faza 2 – SSU dokumenta i prototip</vt:lpstr>
      <vt:lpstr>Faza 2 – SSU dokumenta i prototip</vt:lpstr>
      <vt:lpstr>Faza 3 – Formalna inspekcija</vt:lpstr>
      <vt:lpstr>Faza 3 – Formalna inspekcija</vt:lpstr>
      <vt:lpstr>Faza 4 – Modelovanje baze podataka</vt:lpstr>
      <vt:lpstr>Faza 4 – Modelovanje baze podataka</vt:lpstr>
      <vt:lpstr>Faza 5 – Implementacija veb aplikacije</vt:lpstr>
      <vt:lpstr>Faza 5 – Implementacija veb aplikacije</vt:lpstr>
      <vt:lpstr>Faza 5 – Implementacija veb aplikacije</vt:lpstr>
      <vt:lpstr>Faza 6 – Modelovanje veb aplikacije</vt:lpstr>
      <vt:lpstr>Faza 7 – Testiranje veb aplikacije</vt:lpstr>
      <vt:lpstr>Faza 7 – Testiranje veb aplikacije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</dc:title>
  <dc:creator>stefan savic</dc:creator>
  <cp:lastModifiedBy>stefan savic</cp:lastModifiedBy>
  <cp:revision>23</cp:revision>
  <dcterms:created xsi:type="dcterms:W3CDTF">2022-06-09T15:57:06Z</dcterms:created>
  <dcterms:modified xsi:type="dcterms:W3CDTF">2022-06-10T21:26:54Z</dcterms:modified>
</cp:coreProperties>
</file>