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 b="def" i="def"/>
      <a:tcStyle>
        <a:tcBdr/>
        <a:fill>
          <a:solidFill>
            <a:srgbClr val="F3F9FA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" name="Shape 1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n-lt"/>
        <a:ea typeface="+mn-ea"/>
        <a:cs typeface="+mn-cs"/>
        <a:sym typeface="Helvetica Neue"/>
      </a:defRPr>
    </a:lvl1pPr>
    <a:lvl2pPr indent="228600" latinLnBrk="0">
      <a:defRPr>
        <a:latin typeface="+mn-lt"/>
        <a:ea typeface="+mn-ea"/>
        <a:cs typeface="+mn-cs"/>
        <a:sym typeface="Helvetica Neue"/>
      </a:defRPr>
    </a:lvl2pPr>
    <a:lvl3pPr indent="457200" latinLnBrk="0">
      <a:defRPr>
        <a:latin typeface="+mn-lt"/>
        <a:ea typeface="+mn-ea"/>
        <a:cs typeface="+mn-cs"/>
        <a:sym typeface="Helvetica Neue"/>
      </a:defRPr>
    </a:lvl3pPr>
    <a:lvl4pPr indent="685800" latinLnBrk="0">
      <a:defRPr>
        <a:latin typeface="+mn-lt"/>
        <a:ea typeface="+mn-ea"/>
        <a:cs typeface="+mn-cs"/>
        <a:sym typeface="Helvetica Neue"/>
      </a:defRPr>
    </a:lvl4pPr>
    <a:lvl5pPr indent="914400" latinLnBrk="0">
      <a:defRPr>
        <a:latin typeface="+mn-lt"/>
        <a:ea typeface="+mn-ea"/>
        <a:cs typeface="+mn-cs"/>
        <a:sym typeface="Helvetica Neue"/>
      </a:defRPr>
    </a:lvl5pPr>
    <a:lvl6pPr indent="1143000" latinLnBrk="0">
      <a:defRPr>
        <a:latin typeface="+mn-lt"/>
        <a:ea typeface="+mn-ea"/>
        <a:cs typeface="+mn-cs"/>
        <a:sym typeface="Helvetica Neue"/>
      </a:defRPr>
    </a:lvl6pPr>
    <a:lvl7pPr indent="1371600" latinLnBrk="0">
      <a:defRPr>
        <a:latin typeface="+mn-lt"/>
        <a:ea typeface="+mn-ea"/>
        <a:cs typeface="+mn-cs"/>
        <a:sym typeface="Helvetica Neue"/>
      </a:defRPr>
    </a:lvl7pPr>
    <a:lvl8pPr indent="1600200" latinLnBrk="0">
      <a:defRPr>
        <a:latin typeface="+mn-lt"/>
        <a:ea typeface="+mn-ea"/>
        <a:cs typeface="+mn-cs"/>
        <a:sym typeface="Helvetica Neue"/>
      </a:defRPr>
    </a:lvl8pPr>
    <a:lvl9pPr indent="1828800" latinLnBrk="0">
      <a:defRPr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384892" y="6245225"/>
            <a:ext cx="301909" cy="288824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2352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6924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1496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6068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40640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uild Heap"/>
          <p:cNvSpPr txBox="1"/>
          <p:nvPr>
            <p:ph type="title" idx="4294967295"/>
          </p:nvPr>
        </p:nvSpPr>
        <p:spPr>
          <a:xfrm>
            <a:off x="457200" y="457199"/>
            <a:ext cx="8229600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400"/>
            </a:lvl1pPr>
          </a:lstStyle>
          <a:p>
            <a:pPr/>
            <a:r>
              <a:t>Build Heap</a:t>
            </a:r>
          </a:p>
        </p:txBody>
      </p:sp>
      <p:sp>
        <p:nvSpPr>
          <p:cNvPr id="21" name="Let index = length/2-1.  This is the parent of the last node in the tree, i.e. list[index + 1] . . . list[length-1] are leaves…"/>
          <p:cNvSpPr txBox="1"/>
          <p:nvPr>
            <p:ph type="body" sz="quarter" idx="4294967295"/>
          </p:nvPr>
        </p:nvSpPr>
        <p:spPr>
          <a:xfrm>
            <a:off x="1066800" y="1524000"/>
            <a:ext cx="6400800" cy="17526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505968" indent="-505968" defTabSz="758951">
              <a:lnSpc>
                <a:spcPct val="80000"/>
              </a:lnSpc>
              <a:spcBef>
                <a:spcPts val="300"/>
              </a:spcBef>
              <a:buAutoNum type="arabicPeriod" startAt="1"/>
              <a:defRPr sz="1328"/>
            </a:pPr>
            <a:r>
              <a:t>Let index = length/2-1.  This is the parent of the last node in the tree, i.e. list[index + 1] . . . list[length-1] are leaves</a:t>
            </a:r>
          </a:p>
          <a:p>
            <a:pPr marL="505968" indent="-505968" defTabSz="758951">
              <a:lnSpc>
                <a:spcPct val="80000"/>
              </a:lnSpc>
              <a:spcBef>
                <a:spcPts val="300"/>
              </a:spcBef>
              <a:buAutoNum type="arabicPeriod" startAt="1"/>
              <a:defRPr sz="1328"/>
            </a:pPr>
            <a:r>
              <a:t>Convert the subtree with root of list[index] into a heap.</a:t>
            </a:r>
          </a:p>
          <a:p>
            <a:pPr lvl="2" marL="1138427" indent="-379475" defTabSz="758951">
              <a:lnSpc>
                <a:spcPct val="80000"/>
              </a:lnSpc>
              <a:spcBef>
                <a:spcPts val="0"/>
              </a:spcBef>
              <a:buAutoNum type="alphaLcPeriod" startAt="1"/>
              <a:defRPr sz="1328"/>
            </a:pPr>
            <a:r>
              <a:t>Given list[a] is root of tree, list[b] is left child (root *2 +1), list[c] is right child (root*2+2), if exists</a:t>
            </a:r>
          </a:p>
          <a:p>
            <a:pPr lvl="2" marL="1138427" indent="-379475" defTabSz="758951">
              <a:lnSpc>
                <a:spcPct val="80000"/>
              </a:lnSpc>
              <a:spcBef>
                <a:spcPts val="0"/>
              </a:spcBef>
              <a:buAutoNum type="alphaLcPeriod" startAt="1"/>
              <a:defRPr sz="1328"/>
            </a:pPr>
            <a:r>
              <a:t>Compare list[b] with list[c] to determine larger child, list[largerIndex]</a:t>
            </a:r>
          </a:p>
          <a:p>
            <a:pPr lvl="2" marL="1138427" indent="-379475" defTabSz="758951">
              <a:lnSpc>
                <a:spcPct val="80000"/>
              </a:lnSpc>
              <a:spcBef>
                <a:spcPts val="0"/>
              </a:spcBef>
              <a:buAutoNum type="alphaLcPeriod" startAt="1"/>
              <a:defRPr sz="1328"/>
            </a:pPr>
            <a:r>
              <a:t>Compare list[a] with list[largerIndex].  If list[a] &lt; list[largerIndex], then swap, else already a heap</a:t>
            </a:r>
          </a:p>
          <a:p>
            <a:pPr lvl="2" marL="1138427" indent="-379475" defTabSz="758951">
              <a:lnSpc>
                <a:spcPct val="80000"/>
              </a:lnSpc>
              <a:spcBef>
                <a:spcPts val="0"/>
              </a:spcBef>
              <a:buAutoNum type="alphaLcPeriod" startAt="1"/>
              <a:defRPr sz="1328"/>
            </a:pPr>
            <a:r>
              <a:t>If swap, repeat step 2 for the subtree of list[largerIndex]</a:t>
            </a:r>
          </a:p>
          <a:p>
            <a:pPr marL="505968" indent="-505968" defTabSz="758951">
              <a:lnSpc>
                <a:spcPct val="80000"/>
              </a:lnSpc>
              <a:spcBef>
                <a:spcPts val="300"/>
              </a:spcBef>
              <a:buAutoNum type="arabicPeriod" startAt="1"/>
              <a:defRPr sz="1328"/>
            </a:pPr>
            <a:r>
              <a:t>Convert the subtree with the root of list[index-1] into a heap, repeat until list[0]</a:t>
            </a:r>
          </a:p>
        </p:txBody>
      </p:sp>
      <p:sp>
        <p:nvSpPr>
          <p:cNvPr id="22" name="Heap Sort"/>
          <p:cNvSpPr txBox="1"/>
          <p:nvPr/>
        </p:nvSpPr>
        <p:spPr>
          <a:xfrm>
            <a:off x="3703320" y="4676775"/>
            <a:ext cx="1476485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Heap Sort</a:t>
            </a:r>
          </a:p>
        </p:txBody>
      </p:sp>
      <p:sp>
        <p:nvSpPr>
          <p:cNvPr id="23" name="Swap the root with the end of the list.…"/>
          <p:cNvSpPr txBox="1"/>
          <p:nvPr/>
        </p:nvSpPr>
        <p:spPr>
          <a:xfrm>
            <a:off x="1264919" y="5410200"/>
            <a:ext cx="5085456" cy="8840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342900" indent="-342900">
              <a:buSzPct val="100000"/>
              <a:buAutoNum type="arabicPeriod" startAt="1"/>
            </a:pPr>
            <a:r>
              <a:t>Swap the root with the end of the list.</a:t>
            </a:r>
          </a:p>
          <a:p>
            <a:pPr marL="342900" indent="-342900">
              <a:buSzPct val="100000"/>
              <a:buAutoNum type="arabicPeriod" startAt="1"/>
            </a:pPr>
            <a:r>
              <a:t>Heapify the list up to but not including the root</a:t>
            </a:r>
          </a:p>
          <a:p>
            <a:pPr marL="342900" indent="-342900">
              <a:buSzPct val="100000"/>
              <a:buAutoNum type="arabicPeriod" startAt="1"/>
            </a:pPr>
            <a:r>
              <a:t>Repeat until there is only one node in the list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imulate the heapsort algorithm manually to sort the array:"/>
          <p:cNvSpPr txBox="1"/>
          <p:nvPr/>
        </p:nvSpPr>
        <p:spPr>
          <a:xfrm>
            <a:off x="198120" y="152400"/>
            <a:ext cx="6037918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Simulate the heapsort algorithm manually to sort the array:</a:t>
            </a:r>
          </a:p>
        </p:txBody>
      </p:sp>
      <p:sp>
        <p:nvSpPr>
          <p:cNvPr id="26" name="Show all steps…"/>
          <p:cNvSpPr txBox="1"/>
          <p:nvPr/>
        </p:nvSpPr>
        <p:spPr>
          <a:xfrm>
            <a:off x="350520" y="533400"/>
            <a:ext cx="2200831" cy="8840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342900" indent="-342900"/>
            <a:r>
              <a:t>Show all steps</a:t>
            </a:r>
          </a:p>
          <a:p>
            <a:pPr marL="342900" indent="-342900">
              <a:buSzPct val="100000"/>
              <a:buAutoNum type="arabicPeriod" startAt="1"/>
            </a:pPr>
            <a:r>
              <a:t>Make into a heap</a:t>
            </a:r>
          </a:p>
          <a:p>
            <a:pPr marL="342900" indent="-342900">
              <a:buSzPct val="100000"/>
              <a:buAutoNum type="arabicPeriod" startAt="1"/>
            </a:pPr>
            <a:r>
              <a:t>Sort</a:t>
            </a:r>
          </a:p>
        </p:txBody>
      </p:sp>
      <p:sp>
        <p:nvSpPr>
          <p:cNvPr id="27" name="[ 0 ]…"/>
          <p:cNvSpPr txBox="1"/>
          <p:nvPr/>
        </p:nvSpPr>
        <p:spPr>
          <a:xfrm>
            <a:off x="274636" y="1905000"/>
            <a:ext cx="466033" cy="4428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>
            <a:spAutoFit/>
          </a:bodyPr>
          <a:lstStyle/>
          <a:p>
            <a:pPr>
              <a:defRPr b="1" sz="1600">
                <a:solidFill>
                  <a:srgbClr val="CC0000"/>
                </a:solidFill>
              </a:defRPr>
            </a:pPr>
            <a:r>
              <a:t>[ 0 ]</a:t>
            </a:r>
          </a:p>
          <a:p>
            <a:pPr>
              <a:defRPr b="1" sz="1600">
                <a:solidFill>
                  <a:srgbClr val="CC0000"/>
                </a:solidFill>
              </a:defRPr>
            </a:pPr>
          </a:p>
          <a:p>
            <a:pPr>
              <a:defRPr b="1" sz="1600">
                <a:solidFill>
                  <a:srgbClr val="CC0000"/>
                </a:solidFill>
              </a:defRPr>
            </a:pPr>
            <a:r>
              <a:t>[ 1 ]</a:t>
            </a:r>
          </a:p>
          <a:p>
            <a:pPr>
              <a:defRPr b="1" sz="1600">
                <a:solidFill>
                  <a:srgbClr val="CC0000"/>
                </a:solidFill>
              </a:defRPr>
            </a:pPr>
          </a:p>
          <a:p>
            <a:pPr>
              <a:defRPr b="1" sz="1600">
                <a:solidFill>
                  <a:srgbClr val="CC0000"/>
                </a:solidFill>
              </a:defRPr>
            </a:pPr>
            <a:r>
              <a:t>[ 2 ]</a:t>
            </a:r>
          </a:p>
          <a:p>
            <a:pPr>
              <a:defRPr b="1" sz="1600">
                <a:solidFill>
                  <a:srgbClr val="CC0000"/>
                </a:solidFill>
              </a:defRPr>
            </a:pPr>
          </a:p>
          <a:p>
            <a:pPr>
              <a:defRPr b="1" sz="1600">
                <a:solidFill>
                  <a:srgbClr val="CC0000"/>
                </a:solidFill>
              </a:defRPr>
            </a:pPr>
            <a:r>
              <a:t>[ 3 ]</a:t>
            </a:r>
          </a:p>
          <a:p>
            <a:pPr>
              <a:defRPr b="1" sz="1600">
                <a:solidFill>
                  <a:srgbClr val="CC0000"/>
                </a:solidFill>
              </a:defRPr>
            </a:pPr>
          </a:p>
          <a:p>
            <a:pPr>
              <a:defRPr b="1" sz="1600">
                <a:solidFill>
                  <a:srgbClr val="CC0000"/>
                </a:solidFill>
              </a:defRPr>
            </a:pPr>
            <a:r>
              <a:t>[ 4 ]</a:t>
            </a:r>
          </a:p>
          <a:p>
            <a:pPr>
              <a:defRPr b="1" sz="1600">
                <a:solidFill>
                  <a:srgbClr val="CC0000"/>
                </a:solidFill>
              </a:defRPr>
            </a:pPr>
          </a:p>
          <a:p>
            <a:pPr>
              <a:defRPr b="1" sz="1600">
                <a:solidFill>
                  <a:srgbClr val="CC0000"/>
                </a:solidFill>
              </a:defRPr>
            </a:pPr>
            <a:r>
              <a:t>[ 5 ]</a:t>
            </a:r>
          </a:p>
          <a:p>
            <a:pPr>
              <a:defRPr b="1" sz="1600">
                <a:solidFill>
                  <a:srgbClr val="CC0000"/>
                </a:solidFill>
              </a:defRPr>
            </a:pPr>
          </a:p>
          <a:p>
            <a:pPr>
              <a:defRPr b="1" sz="1600">
                <a:solidFill>
                  <a:srgbClr val="CC0000"/>
                </a:solidFill>
              </a:defRPr>
            </a:pPr>
            <a:r>
              <a:t>[ 6 ]</a:t>
            </a:r>
          </a:p>
          <a:p>
            <a:pPr>
              <a:defRPr b="1" sz="1600">
                <a:solidFill>
                  <a:srgbClr val="CC0000"/>
                </a:solidFill>
              </a:defRPr>
            </a:pPr>
          </a:p>
          <a:p>
            <a:pPr>
              <a:defRPr b="1" sz="1600">
                <a:solidFill>
                  <a:srgbClr val="CC0000"/>
                </a:solidFill>
              </a:defRPr>
            </a:pPr>
            <a:r>
              <a:t>[ 7 ]</a:t>
            </a:r>
          </a:p>
          <a:p>
            <a:pPr>
              <a:defRPr b="1" sz="1600">
                <a:solidFill>
                  <a:srgbClr val="CC0000"/>
                </a:solidFill>
              </a:defRPr>
            </a:pPr>
          </a:p>
          <a:p>
            <a:pPr>
              <a:defRPr b="1" sz="1600">
                <a:solidFill>
                  <a:srgbClr val="CC0000"/>
                </a:solidFill>
              </a:defRPr>
            </a:pPr>
            <a:r>
              <a:t>[ 8 ]</a:t>
            </a:r>
          </a:p>
          <a:p>
            <a:pPr>
              <a:defRPr b="1" sz="1600">
                <a:solidFill>
                  <a:srgbClr val="CC0000"/>
                </a:solidFill>
              </a:defRPr>
            </a:pPr>
          </a:p>
          <a:p>
            <a:pPr>
              <a:defRPr b="1" sz="1600">
                <a:solidFill>
                  <a:srgbClr val="CC0000"/>
                </a:solidFill>
              </a:defRPr>
            </a:pPr>
            <a:r>
              <a:t>[ 9 ]</a:t>
            </a:r>
          </a:p>
        </p:txBody>
      </p:sp>
      <p:grpSp>
        <p:nvGrpSpPr>
          <p:cNvPr id="38" name="Group"/>
          <p:cNvGrpSpPr/>
          <p:nvPr/>
        </p:nvGrpSpPr>
        <p:grpSpPr>
          <a:xfrm>
            <a:off x="762000" y="1828800"/>
            <a:ext cx="609600" cy="4876800"/>
            <a:chOff x="0" y="0"/>
            <a:chExt cx="609600" cy="4876800"/>
          </a:xfrm>
        </p:grpSpPr>
        <p:sp>
          <p:nvSpPr>
            <p:cNvPr id="28" name="Line"/>
            <p:cNvSpPr/>
            <p:nvPr/>
          </p:nvSpPr>
          <p:spPr>
            <a:xfrm>
              <a:off x="0" y="4572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" name="Rectangle"/>
            <p:cNvSpPr/>
            <p:nvPr/>
          </p:nvSpPr>
          <p:spPr>
            <a:xfrm>
              <a:off x="0" y="0"/>
              <a:ext cx="609600" cy="487680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0" name="Line"/>
            <p:cNvSpPr/>
            <p:nvPr/>
          </p:nvSpPr>
          <p:spPr>
            <a:xfrm>
              <a:off x="0" y="990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" name="Line"/>
            <p:cNvSpPr/>
            <p:nvPr/>
          </p:nvSpPr>
          <p:spPr>
            <a:xfrm>
              <a:off x="0" y="14478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" name="Line"/>
            <p:cNvSpPr/>
            <p:nvPr/>
          </p:nvSpPr>
          <p:spPr>
            <a:xfrm>
              <a:off x="0" y="19050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" name="Line"/>
            <p:cNvSpPr/>
            <p:nvPr/>
          </p:nvSpPr>
          <p:spPr>
            <a:xfrm>
              <a:off x="0" y="24384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" name="Line"/>
            <p:cNvSpPr/>
            <p:nvPr/>
          </p:nvSpPr>
          <p:spPr>
            <a:xfrm>
              <a:off x="0" y="2895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" name="Line"/>
            <p:cNvSpPr/>
            <p:nvPr/>
          </p:nvSpPr>
          <p:spPr>
            <a:xfrm>
              <a:off x="0" y="34290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" name="Line"/>
            <p:cNvSpPr/>
            <p:nvPr/>
          </p:nvSpPr>
          <p:spPr>
            <a:xfrm>
              <a:off x="0" y="38862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" name="Line"/>
            <p:cNvSpPr/>
            <p:nvPr/>
          </p:nvSpPr>
          <p:spPr>
            <a:xfrm>
              <a:off x="0" y="4419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49" name="Group"/>
          <p:cNvGrpSpPr/>
          <p:nvPr/>
        </p:nvGrpSpPr>
        <p:grpSpPr>
          <a:xfrm>
            <a:off x="3200400" y="1828800"/>
            <a:ext cx="609600" cy="4876800"/>
            <a:chOff x="0" y="0"/>
            <a:chExt cx="609600" cy="4876800"/>
          </a:xfrm>
        </p:grpSpPr>
        <p:sp>
          <p:nvSpPr>
            <p:cNvPr id="39" name="Line"/>
            <p:cNvSpPr/>
            <p:nvPr/>
          </p:nvSpPr>
          <p:spPr>
            <a:xfrm>
              <a:off x="0" y="4572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" name="Rectangle"/>
            <p:cNvSpPr/>
            <p:nvPr/>
          </p:nvSpPr>
          <p:spPr>
            <a:xfrm>
              <a:off x="0" y="0"/>
              <a:ext cx="609600" cy="487680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1" name="Line"/>
            <p:cNvSpPr/>
            <p:nvPr/>
          </p:nvSpPr>
          <p:spPr>
            <a:xfrm>
              <a:off x="0" y="990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" name="Line"/>
            <p:cNvSpPr/>
            <p:nvPr/>
          </p:nvSpPr>
          <p:spPr>
            <a:xfrm>
              <a:off x="0" y="14478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3" name="Line"/>
            <p:cNvSpPr/>
            <p:nvPr/>
          </p:nvSpPr>
          <p:spPr>
            <a:xfrm>
              <a:off x="0" y="19050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4" name="Line"/>
            <p:cNvSpPr/>
            <p:nvPr/>
          </p:nvSpPr>
          <p:spPr>
            <a:xfrm>
              <a:off x="0" y="24384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5" name="Line"/>
            <p:cNvSpPr/>
            <p:nvPr/>
          </p:nvSpPr>
          <p:spPr>
            <a:xfrm>
              <a:off x="0" y="2895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6" name="Line"/>
            <p:cNvSpPr/>
            <p:nvPr/>
          </p:nvSpPr>
          <p:spPr>
            <a:xfrm>
              <a:off x="0" y="34290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7" name="Line"/>
            <p:cNvSpPr/>
            <p:nvPr/>
          </p:nvSpPr>
          <p:spPr>
            <a:xfrm>
              <a:off x="0" y="38862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8" name="Line"/>
            <p:cNvSpPr/>
            <p:nvPr/>
          </p:nvSpPr>
          <p:spPr>
            <a:xfrm>
              <a:off x="0" y="4419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60" name="Group"/>
          <p:cNvGrpSpPr/>
          <p:nvPr/>
        </p:nvGrpSpPr>
        <p:grpSpPr>
          <a:xfrm>
            <a:off x="3810000" y="1828800"/>
            <a:ext cx="609600" cy="4876800"/>
            <a:chOff x="0" y="0"/>
            <a:chExt cx="609600" cy="4876800"/>
          </a:xfrm>
        </p:grpSpPr>
        <p:sp>
          <p:nvSpPr>
            <p:cNvPr id="50" name="Line"/>
            <p:cNvSpPr/>
            <p:nvPr/>
          </p:nvSpPr>
          <p:spPr>
            <a:xfrm>
              <a:off x="0" y="4572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1" name="Rectangle"/>
            <p:cNvSpPr/>
            <p:nvPr/>
          </p:nvSpPr>
          <p:spPr>
            <a:xfrm>
              <a:off x="0" y="0"/>
              <a:ext cx="609600" cy="487680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2" name="Line"/>
            <p:cNvSpPr/>
            <p:nvPr/>
          </p:nvSpPr>
          <p:spPr>
            <a:xfrm>
              <a:off x="0" y="990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3" name="Line"/>
            <p:cNvSpPr/>
            <p:nvPr/>
          </p:nvSpPr>
          <p:spPr>
            <a:xfrm>
              <a:off x="0" y="14478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4" name="Line"/>
            <p:cNvSpPr/>
            <p:nvPr/>
          </p:nvSpPr>
          <p:spPr>
            <a:xfrm>
              <a:off x="0" y="19050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5" name="Line"/>
            <p:cNvSpPr/>
            <p:nvPr/>
          </p:nvSpPr>
          <p:spPr>
            <a:xfrm>
              <a:off x="0" y="24384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6" name="Line"/>
            <p:cNvSpPr/>
            <p:nvPr/>
          </p:nvSpPr>
          <p:spPr>
            <a:xfrm>
              <a:off x="0" y="2895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7" name="Line"/>
            <p:cNvSpPr/>
            <p:nvPr/>
          </p:nvSpPr>
          <p:spPr>
            <a:xfrm>
              <a:off x="0" y="34290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8" name="Line"/>
            <p:cNvSpPr/>
            <p:nvPr/>
          </p:nvSpPr>
          <p:spPr>
            <a:xfrm>
              <a:off x="0" y="38862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9" name="Line"/>
            <p:cNvSpPr/>
            <p:nvPr/>
          </p:nvSpPr>
          <p:spPr>
            <a:xfrm>
              <a:off x="0" y="4419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71" name="Group"/>
          <p:cNvGrpSpPr/>
          <p:nvPr/>
        </p:nvGrpSpPr>
        <p:grpSpPr>
          <a:xfrm>
            <a:off x="4419600" y="1828800"/>
            <a:ext cx="609600" cy="4876800"/>
            <a:chOff x="0" y="0"/>
            <a:chExt cx="609600" cy="4876800"/>
          </a:xfrm>
        </p:grpSpPr>
        <p:sp>
          <p:nvSpPr>
            <p:cNvPr id="61" name="Line"/>
            <p:cNvSpPr/>
            <p:nvPr/>
          </p:nvSpPr>
          <p:spPr>
            <a:xfrm>
              <a:off x="0" y="4572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2" name="Rectangle"/>
            <p:cNvSpPr/>
            <p:nvPr/>
          </p:nvSpPr>
          <p:spPr>
            <a:xfrm>
              <a:off x="0" y="0"/>
              <a:ext cx="609600" cy="487680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3" name="Line"/>
            <p:cNvSpPr/>
            <p:nvPr/>
          </p:nvSpPr>
          <p:spPr>
            <a:xfrm>
              <a:off x="0" y="990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4" name="Line"/>
            <p:cNvSpPr/>
            <p:nvPr/>
          </p:nvSpPr>
          <p:spPr>
            <a:xfrm>
              <a:off x="0" y="14478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5" name="Line"/>
            <p:cNvSpPr/>
            <p:nvPr/>
          </p:nvSpPr>
          <p:spPr>
            <a:xfrm>
              <a:off x="0" y="19050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6" name="Line"/>
            <p:cNvSpPr/>
            <p:nvPr/>
          </p:nvSpPr>
          <p:spPr>
            <a:xfrm>
              <a:off x="0" y="24384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7" name="Line"/>
            <p:cNvSpPr/>
            <p:nvPr/>
          </p:nvSpPr>
          <p:spPr>
            <a:xfrm>
              <a:off x="0" y="2895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8" name="Line"/>
            <p:cNvSpPr/>
            <p:nvPr/>
          </p:nvSpPr>
          <p:spPr>
            <a:xfrm>
              <a:off x="0" y="34290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9" name="Line"/>
            <p:cNvSpPr/>
            <p:nvPr/>
          </p:nvSpPr>
          <p:spPr>
            <a:xfrm>
              <a:off x="0" y="38862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0" name="Line"/>
            <p:cNvSpPr/>
            <p:nvPr/>
          </p:nvSpPr>
          <p:spPr>
            <a:xfrm>
              <a:off x="0" y="4419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82" name="Group"/>
          <p:cNvGrpSpPr/>
          <p:nvPr/>
        </p:nvGrpSpPr>
        <p:grpSpPr>
          <a:xfrm>
            <a:off x="5033962" y="1828800"/>
            <a:ext cx="609601" cy="4876800"/>
            <a:chOff x="0" y="0"/>
            <a:chExt cx="609600" cy="4876800"/>
          </a:xfrm>
        </p:grpSpPr>
        <p:sp>
          <p:nvSpPr>
            <p:cNvPr id="72" name="Line"/>
            <p:cNvSpPr/>
            <p:nvPr/>
          </p:nvSpPr>
          <p:spPr>
            <a:xfrm>
              <a:off x="0" y="4572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3" name="Rectangle"/>
            <p:cNvSpPr/>
            <p:nvPr/>
          </p:nvSpPr>
          <p:spPr>
            <a:xfrm>
              <a:off x="0" y="0"/>
              <a:ext cx="609600" cy="487680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74" name="Line"/>
            <p:cNvSpPr/>
            <p:nvPr/>
          </p:nvSpPr>
          <p:spPr>
            <a:xfrm>
              <a:off x="0" y="990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5" name="Line"/>
            <p:cNvSpPr/>
            <p:nvPr/>
          </p:nvSpPr>
          <p:spPr>
            <a:xfrm>
              <a:off x="0" y="14478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6" name="Line"/>
            <p:cNvSpPr/>
            <p:nvPr/>
          </p:nvSpPr>
          <p:spPr>
            <a:xfrm>
              <a:off x="0" y="19050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7" name="Line"/>
            <p:cNvSpPr/>
            <p:nvPr/>
          </p:nvSpPr>
          <p:spPr>
            <a:xfrm>
              <a:off x="0" y="24384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8" name="Line"/>
            <p:cNvSpPr/>
            <p:nvPr/>
          </p:nvSpPr>
          <p:spPr>
            <a:xfrm>
              <a:off x="0" y="2895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9" name="Line"/>
            <p:cNvSpPr/>
            <p:nvPr/>
          </p:nvSpPr>
          <p:spPr>
            <a:xfrm>
              <a:off x="0" y="34290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0" name="Line"/>
            <p:cNvSpPr/>
            <p:nvPr/>
          </p:nvSpPr>
          <p:spPr>
            <a:xfrm>
              <a:off x="0" y="38862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1" name="Line"/>
            <p:cNvSpPr/>
            <p:nvPr/>
          </p:nvSpPr>
          <p:spPr>
            <a:xfrm>
              <a:off x="0" y="4419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93" name="Group"/>
          <p:cNvGrpSpPr/>
          <p:nvPr/>
        </p:nvGrpSpPr>
        <p:grpSpPr>
          <a:xfrm>
            <a:off x="2590800" y="1828800"/>
            <a:ext cx="609600" cy="4876800"/>
            <a:chOff x="0" y="0"/>
            <a:chExt cx="609600" cy="4876800"/>
          </a:xfrm>
        </p:grpSpPr>
        <p:sp>
          <p:nvSpPr>
            <p:cNvPr id="83" name="Line"/>
            <p:cNvSpPr/>
            <p:nvPr/>
          </p:nvSpPr>
          <p:spPr>
            <a:xfrm>
              <a:off x="0" y="4572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4" name="Rectangle"/>
            <p:cNvSpPr/>
            <p:nvPr/>
          </p:nvSpPr>
          <p:spPr>
            <a:xfrm>
              <a:off x="0" y="0"/>
              <a:ext cx="609600" cy="487680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5" name="Line"/>
            <p:cNvSpPr/>
            <p:nvPr/>
          </p:nvSpPr>
          <p:spPr>
            <a:xfrm>
              <a:off x="0" y="990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6" name="Line"/>
            <p:cNvSpPr/>
            <p:nvPr/>
          </p:nvSpPr>
          <p:spPr>
            <a:xfrm>
              <a:off x="0" y="14478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7" name="Line"/>
            <p:cNvSpPr/>
            <p:nvPr/>
          </p:nvSpPr>
          <p:spPr>
            <a:xfrm>
              <a:off x="0" y="19050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8" name="Line"/>
            <p:cNvSpPr/>
            <p:nvPr/>
          </p:nvSpPr>
          <p:spPr>
            <a:xfrm>
              <a:off x="0" y="24384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9" name="Line"/>
            <p:cNvSpPr/>
            <p:nvPr/>
          </p:nvSpPr>
          <p:spPr>
            <a:xfrm>
              <a:off x="0" y="2895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0" name="Line"/>
            <p:cNvSpPr/>
            <p:nvPr/>
          </p:nvSpPr>
          <p:spPr>
            <a:xfrm>
              <a:off x="0" y="34290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1" name="Line"/>
            <p:cNvSpPr/>
            <p:nvPr/>
          </p:nvSpPr>
          <p:spPr>
            <a:xfrm>
              <a:off x="0" y="38862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2" name="Line"/>
            <p:cNvSpPr/>
            <p:nvPr/>
          </p:nvSpPr>
          <p:spPr>
            <a:xfrm>
              <a:off x="0" y="4419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04" name="Group"/>
          <p:cNvGrpSpPr/>
          <p:nvPr/>
        </p:nvGrpSpPr>
        <p:grpSpPr>
          <a:xfrm>
            <a:off x="1981200" y="1828800"/>
            <a:ext cx="609600" cy="4876800"/>
            <a:chOff x="0" y="0"/>
            <a:chExt cx="609600" cy="4876800"/>
          </a:xfrm>
        </p:grpSpPr>
        <p:sp>
          <p:nvSpPr>
            <p:cNvPr id="94" name="Line"/>
            <p:cNvSpPr/>
            <p:nvPr/>
          </p:nvSpPr>
          <p:spPr>
            <a:xfrm>
              <a:off x="0" y="4572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5" name="Rectangle"/>
            <p:cNvSpPr/>
            <p:nvPr/>
          </p:nvSpPr>
          <p:spPr>
            <a:xfrm>
              <a:off x="0" y="0"/>
              <a:ext cx="609600" cy="487680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96" name="Line"/>
            <p:cNvSpPr/>
            <p:nvPr/>
          </p:nvSpPr>
          <p:spPr>
            <a:xfrm>
              <a:off x="0" y="990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7" name="Line"/>
            <p:cNvSpPr/>
            <p:nvPr/>
          </p:nvSpPr>
          <p:spPr>
            <a:xfrm>
              <a:off x="0" y="14478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8" name="Line"/>
            <p:cNvSpPr/>
            <p:nvPr/>
          </p:nvSpPr>
          <p:spPr>
            <a:xfrm>
              <a:off x="0" y="19050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9" name="Line"/>
            <p:cNvSpPr/>
            <p:nvPr/>
          </p:nvSpPr>
          <p:spPr>
            <a:xfrm>
              <a:off x="0" y="24384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0" name="Line"/>
            <p:cNvSpPr/>
            <p:nvPr/>
          </p:nvSpPr>
          <p:spPr>
            <a:xfrm>
              <a:off x="0" y="2895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1" name="Line"/>
            <p:cNvSpPr/>
            <p:nvPr/>
          </p:nvSpPr>
          <p:spPr>
            <a:xfrm>
              <a:off x="0" y="34290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2" name="Line"/>
            <p:cNvSpPr/>
            <p:nvPr/>
          </p:nvSpPr>
          <p:spPr>
            <a:xfrm>
              <a:off x="0" y="38862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3" name="Line"/>
            <p:cNvSpPr/>
            <p:nvPr/>
          </p:nvSpPr>
          <p:spPr>
            <a:xfrm>
              <a:off x="0" y="4419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15" name="Group"/>
          <p:cNvGrpSpPr/>
          <p:nvPr/>
        </p:nvGrpSpPr>
        <p:grpSpPr>
          <a:xfrm>
            <a:off x="1371600" y="1828800"/>
            <a:ext cx="609600" cy="4876800"/>
            <a:chOff x="0" y="0"/>
            <a:chExt cx="609600" cy="4876800"/>
          </a:xfrm>
        </p:grpSpPr>
        <p:sp>
          <p:nvSpPr>
            <p:cNvPr id="105" name="Line"/>
            <p:cNvSpPr/>
            <p:nvPr/>
          </p:nvSpPr>
          <p:spPr>
            <a:xfrm>
              <a:off x="0" y="4572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6" name="Rectangle"/>
            <p:cNvSpPr/>
            <p:nvPr/>
          </p:nvSpPr>
          <p:spPr>
            <a:xfrm>
              <a:off x="0" y="0"/>
              <a:ext cx="609600" cy="487680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07" name="Line"/>
            <p:cNvSpPr/>
            <p:nvPr/>
          </p:nvSpPr>
          <p:spPr>
            <a:xfrm>
              <a:off x="0" y="990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8" name="Line"/>
            <p:cNvSpPr/>
            <p:nvPr/>
          </p:nvSpPr>
          <p:spPr>
            <a:xfrm>
              <a:off x="0" y="14478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9" name="Line"/>
            <p:cNvSpPr/>
            <p:nvPr/>
          </p:nvSpPr>
          <p:spPr>
            <a:xfrm>
              <a:off x="0" y="19050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0" name="Line"/>
            <p:cNvSpPr/>
            <p:nvPr/>
          </p:nvSpPr>
          <p:spPr>
            <a:xfrm>
              <a:off x="0" y="24384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1" name="Line"/>
            <p:cNvSpPr/>
            <p:nvPr/>
          </p:nvSpPr>
          <p:spPr>
            <a:xfrm>
              <a:off x="0" y="2895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2" name="Line"/>
            <p:cNvSpPr/>
            <p:nvPr/>
          </p:nvSpPr>
          <p:spPr>
            <a:xfrm>
              <a:off x="0" y="34290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3" name="Line"/>
            <p:cNvSpPr/>
            <p:nvPr/>
          </p:nvSpPr>
          <p:spPr>
            <a:xfrm>
              <a:off x="0" y="38862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4" name="Line"/>
            <p:cNvSpPr/>
            <p:nvPr/>
          </p:nvSpPr>
          <p:spPr>
            <a:xfrm>
              <a:off x="0" y="4419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16" name="Max-Heap"/>
          <p:cNvSpPr txBox="1"/>
          <p:nvPr/>
        </p:nvSpPr>
        <p:spPr>
          <a:xfrm>
            <a:off x="6546850" y="1465262"/>
            <a:ext cx="1092523" cy="25922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i="1">
                <a:solidFill>
                  <a:srgbClr val="FFFF00"/>
                </a:solidFill>
              </a:defRPr>
            </a:lvl1pPr>
          </a:lstStyle>
          <a:p>
            <a:pPr/>
            <a:r>
              <a:t>Max-Heap</a:t>
            </a:r>
          </a:p>
        </p:txBody>
      </p:sp>
      <p:grpSp>
        <p:nvGrpSpPr>
          <p:cNvPr id="127" name="Group"/>
          <p:cNvGrpSpPr/>
          <p:nvPr/>
        </p:nvGrpSpPr>
        <p:grpSpPr>
          <a:xfrm>
            <a:off x="5635625" y="1831975"/>
            <a:ext cx="609600" cy="4876800"/>
            <a:chOff x="0" y="0"/>
            <a:chExt cx="609600" cy="4876800"/>
          </a:xfrm>
        </p:grpSpPr>
        <p:sp>
          <p:nvSpPr>
            <p:cNvPr id="117" name="Line"/>
            <p:cNvSpPr/>
            <p:nvPr/>
          </p:nvSpPr>
          <p:spPr>
            <a:xfrm>
              <a:off x="0" y="4572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8" name="Rectangle"/>
            <p:cNvSpPr/>
            <p:nvPr/>
          </p:nvSpPr>
          <p:spPr>
            <a:xfrm>
              <a:off x="0" y="0"/>
              <a:ext cx="609600" cy="487680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19" name="Line"/>
            <p:cNvSpPr/>
            <p:nvPr/>
          </p:nvSpPr>
          <p:spPr>
            <a:xfrm>
              <a:off x="0" y="990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0" name="Line"/>
            <p:cNvSpPr/>
            <p:nvPr/>
          </p:nvSpPr>
          <p:spPr>
            <a:xfrm>
              <a:off x="0" y="14478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1" name="Line"/>
            <p:cNvSpPr/>
            <p:nvPr/>
          </p:nvSpPr>
          <p:spPr>
            <a:xfrm>
              <a:off x="0" y="19050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2" name="Line"/>
            <p:cNvSpPr/>
            <p:nvPr/>
          </p:nvSpPr>
          <p:spPr>
            <a:xfrm>
              <a:off x="0" y="24384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3" name="Line"/>
            <p:cNvSpPr/>
            <p:nvPr/>
          </p:nvSpPr>
          <p:spPr>
            <a:xfrm>
              <a:off x="0" y="2895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4" name="Line"/>
            <p:cNvSpPr/>
            <p:nvPr/>
          </p:nvSpPr>
          <p:spPr>
            <a:xfrm>
              <a:off x="0" y="34290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5" name="Line"/>
            <p:cNvSpPr/>
            <p:nvPr/>
          </p:nvSpPr>
          <p:spPr>
            <a:xfrm>
              <a:off x="0" y="38862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6" name="Line"/>
            <p:cNvSpPr/>
            <p:nvPr/>
          </p:nvSpPr>
          <p:spPr>
            <a:xfrm>
              <a:off x="0" y="4419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38" name="Group"/>
          <p:cNvGrpSpPr/>
          <p:nvPr/>
        </p:nvGrpSpPr>
        <p:grpSpPr>
          <a:xfrm>
            <a:off x="6249987" y="1831975"/>
            <a:ext cx="609601" cy="4876800"/>
            <a:chOff x="0" y="0"/>
            <a:chExt cx="609600" cy="4876800"/>
          </a:xfrm>
        </p:grpSpPr>
        <p:sp>
          <p:nvSpPr>
            <p:cNvPr id="128" name="Line"/>
            <p:cNvSpPr/>
            <p:nvPr/>
          </p:nvSpPr>
          <p:spPr>
            <a:xfrm>
              <a:off x="0" y="4572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9" name="Rectangle"/>
            <p:cNvSpPr/>
            <p:nvPr/>
          </p:nvSpPr>
          <p:spPr>
            <a:xfrm>
              <a:off x="0" y="0"/>
              <a:ext cx="609600" cy="487680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30" name="Line"/>
            <p:cNvSpPr/>
            <p:nvPr/>
          </p:nvSpPr>
          <p:spPr>
            <a:xfrm>
              <a:off x="0" y="990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1" name="Line"/>
            <p:cNvSpPr/>
            <p:nvPr/>
          </p:nvSpPr>
          <p:spPr>
            <a:xfrm>
              <a:off x="0" y="14478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2" name="Line"/>
            <p:cNvSpPr/>
            <p:nvPr/>
          </p:nvSpPr>
          <p:spPr>
            <a:xfrm>
              <a:off x="0" y="19050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3" name="Line"/>
            <p:cNvSpPr/>
            <p:nvPr/>
          </p:nvSpPr>
          <p:spPr>
            <a:xfrm>
              <a:off x="0" y="24384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4" name="Line"/>
            <p:cNvSpPr/>
            <p:nvPr/>
          </p:nvSpPr>
          <p:spPr>
            <a:xfrm>
              <a:off x="0" y="2895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5" name="Line"/>
            <p:cNvSpPr/>
            <p:nvPr/>
          </p:nvSpPr>
          <p:spPr>
            <a:xfrm>
              <a:off x="0" y="34290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6" name="Line"/>
            <p:cNvSpPr/>
            <p:nvPr/>
          </p:nvSpPr>
          <p:spPr>
            <a:xfrm>
              <a:off x="0" y="38862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7" name="Line"/>
            <p:cNvSpPr/>
            <p:nvPr/>
          </p:nvSpPr>
          <p:spPr>
            <a:xfrm>
              <a:off x="0" y="4419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49" name="Group"/>
          <p:cNvGrpSpPr/>
          <p:nvPr/>
        </p:nvGrpSpPr>
        <p:grpSpPr>
          <a:xfrm>
            <a:off x="6865937" y="1831975"/>
            <a:ext cx="609601" cy="4876800"/>
            <a:chOff x="0" y="0"/>
            <a:chExt cx="609600" cy="4876800"/>
          </a:xfrm>
        </p:grpSpPr>
        <p:sp>
          <p:nvSpPr>
            <p:cNvPr id="139" name="Line"/>
            <p:cNvSpPr/>
            <p:nvPr/>
          </p:nvSpPr>
          <p:spPr>
            <a:xfrm>
              <a:off x="0" y="4572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0" name="Rectangle"/>
            <p:cNvSpPr/>
            <p:nvPr/>
          </p:nvSpPr>
          <p:spPr>
            <a:xfrm>
              <a:off x="0" y="0"/>
              <a:ext cx="609600" cy="487680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41" name="Line"/>
            <p:cNvSpPr/>
            <p:nvPr/>
          </p:nvSpPr>
          <p:spPr>
            <a:xfrm>
              <a:off x="0" y="990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2" name="Line"/>
            <p:cNvSpPr/>
            <p:nvPr/>
          </p:nvSpPr>
          <p:spPr>
            <a:xfrm>
              <a:off x="0" y="14478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3" name="Line"/>
            <p:cNvSpPr/>
            <p:nvPr/>
          </p:nvSpPr>
          <p:spPr>
            <a:xfrm>
              <a:off x="0" y="19050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4" name="Line"/>
            <p:cNvSpPr/>
            <p:nvPr/>
          </p:nvSpPr>
          <p:spPr>
            <a:xfrm>
              <a:off x="0" y="24384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5" name="Line"/>
            <p:cNvSpPr/>
            <p:nvPr/>
          </p:nvSpPr>
          <p:spPr>
            <a:xfrm>
              <a:off x="0" y="2895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6" name="Line"/>
            <p:cNvSpPr/>
            <p:nvPr/>
          </p:nvSpPr>
          <p:spPr>
            <a:xfrm>
              <a:off x="0" y="34290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7" name="Line"/>
            <p:cNvSpPr/>
            <p:nvPr/>
          </p:nvSpPr>
          <p:spPr>
            <a:xfrm>
              <a:off x="0" y="38862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8" name="Line"/>
            <p:cNvSpPr/>
            <p:nvPr/>
          </p:nvSpPr>
          <p:spPr>
            <a:xfrm>
              <a:off x="0" y="4419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50" name="5…"/>
          <p:cNvSpPr txBox="1"/>
          <p:nvPr/>
        </p:nvSpPr>
        <p:spPr>
          <a:xfrm>
            <a:off x="900112" y="1871662"/>
            <a:ext cx="330797" cy="4428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>
            <a:spAutoFit/>
          </a:bodyPr>
          <a:lstStyle/>
          <a:p>
            <a:pPr>
              <a:defRPr b="1" sz="1600"/>
            </a:pPr>
            <a:r>
              <a:t>5</a:t>
            </a:r>
          </a:p>
          <a:p>
            <a:pPr>
              <a:defRPr b="1" sz="1600"/>
            </a:pPr>
          </a:p>
          <a:p>
            <a:pPr>
              <a:defRPr b="1" sz="1600"/>
            </a:pPr>
            <a:r>
              <a:t>22</a:t>
            </a:r>
          </a:p>
          <a:p>
            <a:pPr>
              <a:defRPr b="1" sz="1600"/>
            </a:pPr>
          </a:p>
          <a:p>
            <a:pPr>
              <a:defRPr b="1" sz="1600"/>
            </a:pPr>
            <a:r>
              <a:t>9</a:t>
            </a:r>
          </a:p>
          <a:p>
            <a:pPr>
              <a:defRPr b="1" sz="1600"/>
            </a:pPr>
          </a:p>
          <a:p>
            <a:pPr>
              <a:defRPr b="1" sz="1600"/>
            </a:pPr>
            <a:r>
              <a:t>76</a:t>
            </a:r>
          </a:p>
          <a:p>
            <a:pPr>
              <a:defRPr b="1" sz="1600"/>
            </a:pPr>
          </a:p>
          <a:p>
            <a:pPr>
              <a:defRPr b="1" sz="1600"/>
            </a:pPr>
            <a:r>
              <a:t>63</a:t>
            </a:r>
          </a:p>
          <a:p>
            <a:pPr>
              <a:defRPr b="1" sz="1600"/>
            </a:pPr>
          </a:p>
          <a:p>
            <a:pPr>
              <a:defRPr b="1" sz="1600"/>
            </a:pPr>
            <a:r>
              <a:t>81</a:t>
            </a:r>
          </a:p>
          <a:p>
            <a:pPr>
              <a:defRPr b="1" sz="1600"/>
            </a:pPr>
          </a:p>
          <a:p>
            <a:pPr>
              <a:defRPr b="1" sz="1600"/>
            </a:pPr>
            <a:r>
              <a:t>48</a:t>
            </a:r>
          </a:p>
          <a:p>
            <a:pPr>
              <a:defRPr b="1" sz="1600"/>
            </a:pPr>
          </a:p>
          <a:p>
            <a:pPr>
              <a:defRPr b="1" sz="1600"/>
            </a:pPr>
            <a:r>
              <a:t>92</a:t>
            </a:r>
          </a:p>
          <a:p>
            <a:pPr>
              <a:defRPr b="1" sz="1600"/>
            </a:pPr>
          </a:p>
          <a:p>
            <a:pPr>
              <a:defRPr b="1" sz="1600"/>
            </a:pPr>
            <a:r>
              <a:t>54</a:t>
            </a:r>
          </a:p>
          <a:p>
            <a:pPr>
              <a:defRPr b="1" sz="1600"/>
            </a:pPr>
          </a:p>
          <a:p>
            <a:pPr>
              <a:defRPr b="1" sz="1600"/>
            </a:pPr>
            <a:r>
              <a:t>28</a:t>
            </a:r>
          </a:p>
        </p:txBody>
      </p:sp>
      <p:sp>
        <p:nvSpPr>
          <p:cNvPr id="151" name="Simulate the heapsort algorithm manually to sort the array:"/>
          <p:cNvSpPr txBox="1"/>
          <p:nvPr/>
        </p:nvSpPr>
        <p:spPr>
          <a:xfrm>
            <a:off x="198120" y="152400"/>
            <a:ext cx="6037918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Simulate the heapsort algorithm manually to sort the array:</a:t>
            </a:r>
          </a:p>
        </p:txBody>
      </p:sp>
      <p:sp>
        <p:nvSpPr>
          <p:cNvPr id="152" name="Show all steps…"/>
          <p:cNvSpPr txBox="1"/>
          <p:nvPr/>
        </p:nvSpPr>
        <p:spPr>
          <a:xfrm>
            <a:off x="350520" y="533400"/>
            <a:ext cx="2200831" cy="8840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342900" indent="-342900"/>
            <a:r>
              <a:t>Show all steps</a:t>
            </a:r>
          </a:p>
          <a:p>
            <a:pPr marL="342900" indent="-342900">
              <a:buSzPct val="100000"/>
              <a:buAutoNum type="arabicPeriod" startAt="1"/>
            </a:pPr>
            <a:r>
              <a:t>Make into a heap</a:t>
            </a:r>
          </a:p>
          <a:p>
            <a:pPr marL="342900" indent="-342900">
              <a:buSzPct val="100000"/>
              <a:buAutoNum type="arabicPeriod" startAt="1"/>
            </a:pPr>
            <a:r>
              <a:t>Sort</a:t>
            </a:r>
          </a:p>
        </p:txBody>
      </p:sp>
      <p:sp>
        <p:nvSpPr>
          <p:cNvPr id="153" name="[ 0 ]…"/>
          <p:cNvSpPr txBox="1"/>
          <p:nvPr/>
        </p:nvSpPr>
        <p:spPr>
          <a:xfrm>
            <a:off x="274636" y="1905000"/>
            <a:ext cx="466033" cy="4428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>
            <a:spAutoFit/>
          </a:bodyPr>
          <a:lstStyle/>
          <a:p>
            <a:pPr>
              <a:defRPr b="1" sz="1600">
                <a:solidFill>
                  <a:srgbClr val="CC0000"/>
                </a:solidFill>
              </a:defRPr>
            </a:pPr>
            <a:r>
              <a:t>[ 0 ]</a:t>
            </a:r>
          </a:p>
          <a:p>
            <a:pPr>
              <a:defRPr b="1" sz="1600">
                <a:solidFill>
                  <a:srgbClr val="CC0000"/>
                </a:solidFill>
              </a:defRPr>
            </a:pPr>
          </a:p>
          <a:p>
            <a:pPr>
              <a:defRPr b="1" sz="1600">
                <a:solidFill>
                  <a:srgbClr val="CC0000"/>
                </a:solidFill>
              </a:defRPr>
            </a:pPr>
            <a:r>
              <a:t>[ 1 ]</a:t>
            </a:r>
          </a:p>
          <a:p>
            <a:pPr>
              <a:defRPr b="1" sz="1600">
                <a:solidFill>
                  <a:srgbClr val="CC0000"/>
                </a:solidFill>
              </a:defRPr>
            </a:pPr>
          </a:p>
          <a:p>
            <a:pPr>
              <a:defRPr b="1" sz="1600">
                <a:solidFill>
                  <a:srgbClr val="CC0000"/>
                </a:solidFill>
              </a:defRPr>
            </a:pPr>
            <a:r>
              <a:t>[ 2 ]</a:t>
            </a:r>
          </a:p>
          <a:p>
            <a:pPr>
              <a:defRPr b="1" sz="1600">
                <a:solidFill>
                  <a:srgbClr val="CC0000"/>
                </a:solidFill>
              </a:defRPr>
            </a:pPr>
          </a:p>
          <a:p>
            <a:pPr>
              <a:defRPr b="1" sz="1600">
                <a:solidFill>
                  <a:srgbClr val="CC0000"/>
                </a:solidFill>
              </a:defRPr>
            </a:pPr>
            <a:r>
              <a:t>[ 3 ]</a:t>
            </a:r>
          </a:p>
          <a:p>
            <a:pPr>
              <a:defRPr b="1" sz="1600">
                <a:solidFill>
                  <a:srgbClr val="CC0000"/>
                </a:solidFill>
              </a:defRPr>
            </a:pPr>
          </a:p>
          <a:p>
            <a:pPr>
              <a:defRPr b="1" sz="1600">
                <a:solidFill>
                  <a:srgbClr val="CC0000"/>
                </a:solidFill>
              </a:defRPr>
            </a:pPr>
            <a:r>
              <a:t>[ 4 ]</a:t>
            </a:r>
          </a:p>
          <a:p>
            <a:pPr>
              <a:defRPr b="1" sz="1600">
                <a:solidFill>
                  <a:srgbClr val="CC0000"/>
                </a:solidFill>
              </a:defRPr>
            </a:pPr>
          </a:p>
          <a:p>
            <a:pPr>
              <a:defRPr b="1" sz="1600">
                <a:solidFill>
                  <a:srgbClr val="CC0000"/>
                </a:solidFill>
              </a:defRPr>
            </a:pPr>
            <a:r>
              <a:t>[ 5 ]</a:t>
            </a:r>
          </a:p>
          <a:p>
            <a:pPr>
              <a:defRPr b="1" sz="1600">
                <a:solidFill>
                  <a:srgbClr val="CC0000"/>
                </a:solidFill>
              </a:defRPr>
            </a:pPr>
          </a:p>
          <a:p>
            <a:pPr>
              <a:defRPr b="1" sz="1600">
                <a:solidFill>
                  <a:srgbClr val="CC0000"/>
                </a:solidFill>
              </a:defRPr>
            </a:pPr>
            <a:r>
              <a:t>[ 6 ]</a:t>
            </a:r>
          </a:p>
          <a:p>
            <a:pPr>
              <a:defRPr b="1" sz="1600">
                <a:solidFill>
                  <a:srgbClr val="CC0000"/>
                </a:solidFill>
              </a:defRPr>
            </a:pPr>
          </a:p>
          <a:p>
            <a:pPr>
              <a:defRPr b="1" sz="1600">
                <a:solidFill>
                  <a:srgbClr val="CC0000"/>
                </a:solidFill>
              </a:defRPr>
            </a:pPr>
            <a:r>
              <a:t>[ 7 ]</a:t>
            </a:r>
          </a:p>
          <a:p>
            <a:pPr>
              <a:defRPr b="1" sz="1600">
                <a:solidFill>
                  <a:srgbClr val="CC0000"/>
                </a:solidFill>
              </a:defRPr>
            </a:pPr>
          </a:p>
          <a:p>
            <a:pPr>
              <a:defRPr b="1" sz="1600">
                <a:solidFill>
                  <a:srgbClr val="CC0000"/>
                </a:solidFill>
              </a:defRPr>
            </a:pPr>
            <a:r>
              <a:t>[ 8 ]</a:t>
            </a:r>
          </a:p>
          <a:p>
            <a:pPr>
              <a:defRPr b="1" sz="1600">
                <a:solidFill>
                  <a:srgbClr val="CC0000"/>
                </a:solidFill>
              </a:defRPr>
            </a:pPr>
          </a:p>
          <a:p>
            <a:pPr>
              <a:defRPr b="1" sz="1600">
                <a:solidFill>
                  <a:srgbClr val="CC0000"/>
                </a:solidFill>
              </a:defRPr>
            </a:pPr>
            <a:r>
              <a:t>[ 9 ]</a:t>
            </a:r>
          </a:p>
        </p:txBody>
      </p:sp>
      <p:grpSp>
        <p:nvGrpSpPr>
          <p:cNvPr id="164" name="Group"/>
          <p:cNvGrpSpPr/>
          <p:nvPr/>
        </p:nvGrpSpPr>
        <p:grpSpPr>
          <a:xfrm>
            <a:off x="762000" y="1828800"/>
            <a:ext cx="609600" cy="4876800"/>
            <a:chOff x="0" y="0"/>
            <a:chExt cx="609600" cy="4876800"/>
          </a:xfrm>
        </p:grpSpPr>
        <p:sp>
          <p:nvSpPr>
            <p:cNvPr id="154" name="Line"/>
            <p:cNvSpPr/>
            <p:nvPr/>
          </p:nvSpPr>
          <p:spPr>
            <a:xfrm>
              <a:off x="0" y="4572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5" name="Rectangle"/>
            <p:cNvSpPr/>
            <p:nvPr/>
          </p:nvSpPr>
          <p:spPr>
            <a:xfrm>
              <a:off x="0" y="0"/>
              <a:ext cx="609600" cy="487680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56" name="Line"/>
            <p:cNvSpPr/>
            <p:nvPr/>
          </p:nvSpPr>
          <p:spPr>
            <a:xfrm>
              <a:off x="0" y="990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7" name="Line"/>
            <p:cNvSpPr/>
            <p:nvPr/>
          </p:nvSpPr>
          <p:spPr>
            <a:xfrm>
              <a:off x="0" y="14478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8" name="Line"/>
            <p:cNvSpPr/>
            <p:nvPr/>
          </p:nvSpPr>
          <p:spPr>
            <a:xfrm>
              <a:off x="0" y="19050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9" name="Line"/>
            <p:cNvSpPr/>
            <p:nvPr/>
          </p:nvSpPr>
          <p:spPr>
            <a:xfrm>
              <a:off x="0" y="24384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0" name="Line"/>
            <p:cNvSpPr/>
            <p:nvPr/>
          </p:nvSpPr>
          <p:spPr>
            <a:xfrm>
              <a:off x="0" y="2895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1" name="Line"/>
            <p:cNvSpPr/>
            <p:nvPr/>
          </p:nvSpPr>
          <p:spPr>
            <a:xfrm>
              <a:off x="0" y="34290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2" name="Line"/>
            <p:cNvSpPr/>
            <p:nvPr/>
          </p:nvSpPr>
          <p:spPr>
            <a:xfrm>
              <a:off x="0" y="38862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3" name="Line"/>
            <p:cNvSpPr/>
            <p:nvPr/>
          </p:nvSpPr>
          <p:spPr>
            <a:xfrm>
              <a:off x="0" y="4419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75" name="Group"/>
          <p:cNvGrpSpPr/>
          <p:nvPr/>
        </p:nvGrpSpPr>
        <p:grpSpPr>
          <a:xfrm>
            <a:off x="3200400" y="1828800"/>
            <a:ext cx="609600" cy="4876800"/>
            <a:chOff x="0" y="0"/>
            <a:chExt cx="609600" cy="4876800"/>
          </a:xfrm>
        </p:grpSpPr>
        <p:sp>
          <p:nvSpPr>
            <p:cNvPr id="165" name="Line"/>
            <p:cNvSpPr/>
            <p:nvPr/>
          </p:nvSpPr>
          <p:spPr>
            <a:xfrm>
              <a:off x="0" y="4572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6" name="Rectangle"/>
            <p:cNvSpPr/>
            <p:nvPr/>
          </p:nvSpPr>
          <p:spPr>
            <a:xfrm>
              <a:off x="0" y="0"/>
              <a:ext cx="609600" cy="487680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67" name="Line"/>
            <p:cNvSpPr/>
            <p:nvPr/>
          </p:nvSpPr>
          <p:spPr>
            <a:xfrm>
              <a:off x="0" y="990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8" name="Line"/>
            <p:cNvSpPr/>
            <p:nvPr/>
          </p:nvSpPr>
          <p:spPr>
            <a:xfrm>
              <a:off x="0" y="14478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9" name="Line"/>
            <p:cNvSpPr/>
            <p:nvPr/>
          </p:nvSpPr>
          <p:spPr>
            <a:xfrm>
              <a:off x="0" y="19050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0" name="Line"/>
            <p:cNvSpPr/>
            <p:nvPr/>
          </p:nvSpPr>
          <p:spPr>
            <a:xfrm>
              <a:off x="0" y="24384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1" name="Line"/>
            <p:cNvSpPr/>
            <p:nvPr/>
          </p:nvSpPr>
          <p:spPr>
            <a:xfrm>
              <a:off x="0" y="2895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2" name="Line"/>
            <p:cNvSpPr/>
            <p:nvPr/>
          </p:nvSpPr>
          <p:spPr>
            <a:xfrm>
              <a:off x="0" y="34290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3" name="Line"/>
            <p:cNvSpPr/>
            <p:nvPr/>
          </p:nvSpPr>
          <p:spPr>
            <a:xfrm>
              <a:off x="0" y="38862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4" name="Line"/>
            <p:cNvSpPr/>
            <p:nvPr/>
          </p:nvSpPr>
          <p:spPr>
            <a:xfrm>
              <a:off x="0" y="4419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86" name="Group"/>
          <p:cNvGrpSpPr/>
          <p:nvPr/>
        </p:nvGrpSpPr>
        <p:grpSpPr>
          <a:xfrm>
            <a:off x="3810000" y="1828800"/>
            <a:ext cx="609600" cy="4876800"/>
            <a:chOff x="0" y="0"/>
            <a:chExt cx="609600" cy="4876800"/>
          </a:xfrm>
        </p:grpSpPr>
        <p:sp>
          <p:nvSpPr>
            <p:cNvPr id="176" name="Line"/>
            <p:cNvSpPr/>
            <p:nvPr/>
          </p:nvSpPr>
          <p:spPr>
            <a:xfrm>
              <a:off x="0" y="4572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7" name="Rectangle"/>
            <p:cNvSpPr/>
            <p:nvPr/>
          </p:nvSpPr>
          <p:spPr>
            <a:xfrm>
              <a:off x="0" y="0"/>
              <a:ext cx="609600" cy="487680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78" name="Line"/>
            <p:cNvSpPr/>
            <p:nvPr/>
          </p:nvSpPr>
          <p:spPr>
            <a:xfrm>
              <a:off x="0" y="990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9" name="Line"/>
            <p:cNvSpPr/>
            <p:nvPr/>
          </p:nvSpPr>
          <p:spPr>
            <a:xfrm>
              <a:off x="0" y="14478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0" name="Line"/>
            <p:cNvSpPr/>
            <p:nvPr/>
          </p:nvSpPr>
          <p:spPr>
            <a:xfrm>
              <a:off x="0" y="19050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1" name="Line"/>
            <p:cNvSpPr/>
            <p:nvPr/>
          </p:nvSpPr>
          <p:spPr>
            <a:xfrm>
              <a:off x="0" y="24384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2" name="Line"/>
            <p:cNvSpPr/>
            <p:nvPr/>
          </p:nvSpPr>
          <p:spPr>
            <a:xfrm>
              <a:off x="0" y="2895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3" name="Line"/>
            <p:cNvSpPr/>
            <p:nvPr/>
          </p:nvSpPr>
          <p:spPr>
            <a:xfrm>
              <a:off x="0" y="34290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4" name="Line"/>
            <p:cNvSpPr/>
            <p:nvPr/>
          </p:nvSpPr>
          <p:spPr>
            <a:xfrm>
              <a:off x="0" y="38862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5" name="Line"/>
            <p:cNvSpPr/>
            <p:nvPr/>
          </p:nvSpPr>
          <p:spPr>
            <a:xfrm>
              <a:off x="0" y="4419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97" name="Group"/>
          <p:cNvGrpSpPr/>
          <p:nvPr/>
        </p:nvGrpSpPr>
        <p:grpSpPr>
          <a:xfrm>
            <a:off x="4419600" y="1828800"/>
            <a:ext cx="609600" cy="4876800"/>
            <a:chOff x="0" y="0"/>
            <a:chExt cx="609600" cy="4876800"/>
          </a:xfrm>
        </p:grpSpPr>
        <p:sp>
          <p:nvSpPr>
            <p:cNvPr id="187" name="Line"/>
            <p:cNvSpPr/>
            <p:nvPr/>
          </p:nvSpPr>
          <p:spPr>
            <a:xfrm>
              <a:off x="0" y="4572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8" name="Rectangle"/>
            <p:cNvSpPr/>
            <p:nvPr/>
          </p:nvSpPr>
          <p:spPr>
            <a:xfrm>
              <a:off x="0" y="0"/>
              <a:ext cx="609600" cy="487680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89" name="Line"/>
            <p:cNvSpPr/>
            <p:nvPr/>
          </p:nvSpPr>
          <p:spPr>
            <a:xfrm>
              <a:off x="0" y="990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0" name="Line"/>
            <p:cNvSpPr/>
            <p:nvPr/>
          </p:nvSpPr>
          <p:spPr>
            <a:xfrm>
              <a:off x="0" y="14478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1" name="Line"/>
            <p:cNvSpPr/>
            <p:nvPr/>
          </p:nvSpPr>
          <p:spPr>
            <a:xfrm>
              <a:off x="0" y="19050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2" name="Line"/>
            <p:cNvSpPr/>
            <p:nvPr/>
          </p:nvSpPr>
          <p:spPr>
            <a:xfrm>
              <a:off x="0" y="24384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3" name="Line"/>
            <p:cNvSpPr/>
            <p:nvPr/>
          </p:nvSpPr>
          <p:spPr>
            <a:xfrm>
              <a:off x="0" y="2895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4" name="Line"/>
            <p:cNvSpPr/>
            <p:nvPr/>
          </p:nvSpPr>
          <p:spPr>
            <a:xfrm>
              <a:off x="0" y="34290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5" name="Line"/>
            <p:cNvSpPr/>
            <p:nvPr/>
          </p:nvSpPr>
          <p:spPr>
            <a:xfrm>
              <a:off x="0" y="38862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6" name="Line"/>
            <p:cNvSpPr/>
            <p:nvPr/>
          </p:nvSpPr>
          <p:spPr>
            <a:xfrm>
              <a:off x="0" y="4419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08" name="Group"/>
          <p:cNvGrpSpPr/>
          <p:nvPr/>
        </p:nvGrpSpPr>
        <p:grpSpPr>
          <a:xfrm>
            <a:off x="5033962" y="1828800"/>
            <a:ext cx="609601" cy="4876800"/>
            <a:chOff x="0" y="0"/>
            <a:chExt cx="609600" cy="4876800"/>
          </a:xfrm>
        </p:grpSpPr>
        <p:sp>
          <p:nvSpPr>
            <p:cNvPr id="198" name="Line"/>
            <p:cNvSpPr/>
            <p:nvPr/>
          </p:nvSpPr>
          <p:spPr>
            <a:xfrm>
              <a:off x="0" y="4572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9" name="Rectangle"/>
            <p:cNvSpPr/>
            <p:nvPr/>
          </p:nvSpPr>
          <p:spPr>
            <a:xfrm>
              <a:off x="0" y="0"/>
              <a:ext cx="609600" cy="487680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00" name="Line"/>
            <p:cNvSpPr/>
            <p:nvPr/>
          </p:nvSpPr>
          <p:spPr>
            <a:xfrm>
              <a:off x="0" y="990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1" name="Line"/>
            <p:cNvSpPr/>
            <p:nvPr/>
          </p:nvSpPr>
          <p:spPr>
            <a:xfrm>
              <a:off x="0" y="14478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2" name="Line"/>
            <p:cNvSpPr/>
            <p:nvPr/>
          </p:nvSpPr>
          <p:spPr>
            <a:xfrm>
              <a:off x="0" y="19050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3" name="Line"/>
            <p:cNvSpPr/>
            <p:nvPr/>
          </p:nvSpPr>
          <p:spPr>
            <a:xfrm>
              <a:off x="0" y="24384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4" name="Line"/>
            <p:cNvSpPr/>
            <p:nvPr/>
          </p:nvSpPr>
          <p:spPr>
            <a:xfrm>
              <a:off x="0" y="2895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5" name="Line"/>
            <p:cNvSpPr/>
            <p:nvPr/>
          </p:nvSpPr>
          <p:spPr>
            <a:xfrm>
              <a:off x="0" y="34290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6" name="Line"/>
            <p:cNvSpPr/>
            <p:nvPr/>
          </p:nvSpPr>
          <p:spPr>
            <a:xfrm>
              <a:off x="0" y="38862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7" name="Line"/>
            <p:cNvSpPr/>
            <p:nvPr/>
          </p:nvSpPr>
          <p:spPr>
            <a:xfrm>
              <a:off x="0" y="4419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19" name="Group"/>
          <p:cNvGrpSpPr/>
          <p:nvPr/>
        </p:nvGrpSpPr>
        <p:grpSpPr>
          <a:xfrm>
            <a:off x="2590800" y="1828800"/>
            <a:ext cx="609600" cy="4876800"/>
            <a:chOff x="0" y="0"/>
            <a:chExt cx="609600" cy="4876800"/>
          </a:xfrm>
        </p:grpSpPr>
        <p:sp>
          <p:nvSpPr>
            <p:cNvPr id="209" name="Line"/>
            <p:cNvSpPr/>
            <p:nvPr/>
          </p:nvSpPr>
          <p:spPr>
            <a:xfrm>
              <a:off x="0" y="4572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0" name="Rectangle"/>
            <p:cNvSpPr/>
            <p:nvPr/>
          </p:nvSpPr>
          <p:spPr>
            <a:xfrm>
              <a:off x="0" y="0"/>
              <a:ext cx="609600" cy="487680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11" name="Line"/>
            <p:cNvSpPr/>
            <p:nvPr/>
          </p:nvSpPr>
          <p:spPr>
            <a:xfrm>
              <a:off x="0" y="990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2" name="Line"/>
            <p:cNvSpPr/>
            <p:nvPr/>
          </p:nvSpPr>
          <p:spPr>
            <a:xfrm>
              <a:off x="0" y="14478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3" name="Line"/>
            <p:cNvSpPr/>
            <p:nvPr/>
          </p:nvSpPr>
          <p:spPr>
            <a:xfrm>
              <a:off x="0" y="19050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4" name="Line"/>
            <p:cNvSpPr/>
            <p:nvPr/>
          </p:nvSpPr>
          <p:spPr>
            <a:xfrm>
              <a:off x="0" y="24384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5" name="Line"/>
            <p:cNvSpPr/>
            <p:nvPr/>
          </p:nvSpPr>
          <p:spPr>
            <a:xfrm>
              <a:off x="0" y="2895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6" name="Line"/>
            <p:cNvSpPr/>
            <p:nvPr/>
          </p:nvSpPr>
          <p:spPr>
            <a:xfrm>
              <a:off x="0" y="34290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7" name="Line"/>
            <p:cNvSpPr/>
            <p:nvPr/>
          </p:nvSpPr>
          <p:spPr>
            <a:xfrm>
              <a:off x="0" y="38862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8" name="Line"/>
            <p:cNvSpPr/>
            <p:nvPr/>
          </p:nvSpPr>
          <p:spPr>
            <a:xfrm>
              <a:off x="0" y="4419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30" name="Group"/>
          <p:cNvGrpSpPr/>
          <p:nvPr/>
        </p:nvGrpSpPr>
        <p:grpSpPr>
          <a:xfrm>
            <a:off x="1981200" y="1828800"/>
            <a:ext cx="609600" cy="4876800"/>
            <a:chOff x="0" y="0"/>
            <a:chExt cx="609600" cy="4876800"/>
          </a:xfrm>
        </p:grpSpPr>
        <p:sp>
          <p:nvSpPr>
            <p:cNvPr id="220" name="Line"/>
            <p:cNvSpPr/>
            <p:nvPr/>
          </p:nvSpPr>
          <p:spPr>
            <a:xfrm>
              <a:off x="0" y="4572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1" name="Rectangle"/>
            <p:cNvSpPr/>
            <p:nvPr/>
          </p:nvSpPr>
          <p:spPr>
            <a:xfrm>
              <a:off x="0" y="0"/>
              <a:ext cx="609600" cy="487680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22" name="Line"/>
            <p:cNvSpPr/>
            <p:nvPr/>
          </p:nvSpPr>
          <p:spPr>
            <a:xfrm>
              <a:off x="0" y="990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3" name="Line"/>
            <p:cNvSpPr/>
            <p:nvPr/>
          </p:nvSpPr>
          <p:spPr>
            <a:xfrm>
              <a:off x="0" y="14478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4" name="Line"/>
            <p:cNvSpPr/>
            <p:nvPr/>
          </p:nvSpPr>
          <p:spPr>
            <a:xfrm>
              <a:off x="0" y="19050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5" name="Line"/>
            <p:cNvSpPr/>
            <p:nvPr/>
          </p:nvSpPr>
          <p:spPr>
            <a:xfrm>
              <a:off x="0" y="24384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6" name="Line"/>
            <p:cNvSpPr/>
            <p:nvPr/>
          </p:nvSpPr>
          <p:spPr>
            <a:xfrm>
              <a:off x="0" y="2895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7" name="Line"/>
            <p:cNvSpPr/>
            <p:nvPr/>
          </p:nvSpPr>
          <p:spPr>
            <a:xfrm>
              <a:off x="0" y="34290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8" name="Line"/>
            <p:cNvSpPr/>
            <p:nvPr/>
          </p:nvSpPr>
          <p:spPr>
            <a:xfrm>
              <a:off x="0" y="38862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9" name="Line"/>
            <p:cNvSpPr/>
            <p:nvPr/>
          </p:nvSpPr>
          <p:spPr>
            <a:xfrm>
              <a:off x="0" y="4419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41" name="Group"/>
          <p:cNvGrpSpPr/>
          <p:nvPr/>
        </p:nvGrpSpPr>
        <p:grpSpPr>
          <a:xfrm>
            <a:off x="1371600" y="1828800"/>
            <a:ext cx="609600" cy="4876800"/>
            <a:chOff x="0" y="0"/>
            <a:chExt cx="609600" cy="4876800"/>
          </a:xfrm>
        </p:grpSpPr>
        <p:sp>
          <p:nvSpPr>
            <p:cNvPr id="231" name="Line"/>
            <p:cNvSpPr/>
            <p:nvPr/>
          </p:nvSpPr>
          <p:spPr>
            <a:xfrm>
              <a:off x="0" y="4572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2" name="Rectangle"/>
            <p:cNvSpPr/>
            <p:nvPr/>
          </p:nvSpPr>
          <p:spPr>
            <a:xfrm>
              <a:off x="0" y="0"/>
              <a:ext cx="609600" cy="487680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33" name="Line"/>
            <p:cNvSpPr/>
            <p:nvPr/>
          </p:nvSpPr>
          <p:spPr>
            <a:xfrm>
              <a:off x="0" y="990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4" name="Line"/>
            <p:cNvSpPr/>
            <p:nvPr/>
          </p:nvSpPr>
          <p:spPr>
            <a:xfrm>
              <a:off x="0" y="14478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5" name="Line"/>
            <p:cNvSpPr/>
            <p:nvPr/>
          </p:nvSpPr>
          <p:spPr>
            <a:xfrm>
              <a:off x="0" y="19050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6" name="Line"/>
            <p:cNvSpPr/>
            <p:nvPr/>
          </p:nvSpPr>
          <p:spPr>
            <a:xfrm>
              <a:off x="0" y="24384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7" name="Line"/>
            <p:cNvSpPr/>
            <p:nvPr/>
          </p:nvSpPr>
          <p:spPr>
            <a:xfrm>
              <a:off x="0" y="2895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8" name="Line"/>
            <p:cNvSpPr/>
            <p:nvPr/>
          </p:nvSpPr>
          <p:spPr>
            <a:xfrm>
              <a:off x="0" y="34290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9" name="Line"/>
            <p:cNvSpPr/>
            <p:nvPr/>
          </p:nvSpPr>
          <p:spPr>
            <a:xfrm>
              <a:off x="0" y="38862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0" name="Line"/>
            <p:cNvSpPr/>
            <p:nvPr/>
          </p:nvSpPr>
          <p:spPr>
            <a:xfrm>
              <a:off x="0" y="4419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42" name="Max-Heap"/>
          <p:cNvSpPr txBox="1"/>
          <p:nvPr/>
        </p:nvSpPr>
        <p:spPr>
          <a:xfrm>
            <a:off x="6546850" y="1465262"/>
            <a:ext cx="1092523" cy="25922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i="1">
                <a:solidFill>
                  <a:srgbClr val="FFFF00"/>
                </a:solidFill>
              </a:defRPr>
            </a:lvl1pPr>
          </a:lstStyle>
          <a:p>
            <a:pPr/>
            <a:r>
              <a:t>Max-Heap</a:t>
            </a:r>
          </a:p>
        </p:txBody>
      </p:sp>
      <p:grpSp>
        <p:nvGrpSpPr>
          <p:cNvPr id="253" name="Group"/>
          <p:cNvGrpSpPr/>
          <p:nvPr/>
        </p:nvGrpSpPr>
        <p:grpSpPr>
          <a:xfrm>
            <a:off x="5635625" y="1831975"/>
            <a:ext cx="609600" cy="4876800"/>
            <a:chOff x="0" y="0"/>
            <a:chExt cx="609600" cy="4876800"/>
          </a:xfrm>
        </p:grpSpPr>
        <p:sp>
          <p:nvSpPr>
            <p:cNvPr id="243" name="Line"/>
            <p:cNvSpPr/>
            <p:nvPr/>
          </p:nvSpPr>
          <p:spPr>
            <a:xfrm>
              <a:off x="0" y="4572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4" name="Rectangle"/>
            <p:cNvSpPr/>
            <p:nvPr/>
          </p:nvSpPr>
          <p:spPr>
            <a:xfrm>
              <a:off x="0" y="0"/>
              <a:ext cx="609600" cy="487680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45" name="Line"/>
            <p:cNvSpPr/>
            <p:nvPr/>
          </p:nvSpPr>
          <p:spPr>
            <a:xfrm>
              <a:off x="0" y="990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6" name="Line"/>
            <p:cNvSpPr/>
            <p:nvPr/>
          </p:nvSpPr>
          <p:spPr>
            <a:xfrm>
              <a:off x="0" y="14478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7" name="Line"/>
            <p:cNvSpPr/>
            <p:nvPr/>
          </p:nvSpPr>
          <p:spPr>
            <a:xfrm>
              <a:off x="0" y="19050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8" name="Line"/>
            <p:cNvSpPr/>
            <p:nvPr/>
          </p:nvSpPr>
          <p:spPr>
            <a:xfrm>
              <a:off x="0" y="24384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9" name="Line"/>
            <p:cNvSpPr/>
            <p:nvPr/>
          </p:nvSpPr>
          <p:spPr>
            <a:xfrm>
              <a:off x="0" y="2895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0" name="Line"/>
            <p:cNvSpPr/>
            <p:nvPr/>
          </p:nvSpPr>
          <p:spPr>
            <a:xfrm>
              <a:off x="0" y="34290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1" name="Line"/>
            <p:cNvSpPr/>
            <p:nvPr/>
          </p:nvSpPr>
          <p:spPr>
            <a:xfrm>
              <a:off x="0" y="38862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2" name="Line"/>
            <p:cNvSpPr/>
            <p:nvPr/>
          </p:nvSpPr>
          <p:spPr>
            <a:xfrm>
              <a:off x="0" y="4419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64" name="Group"/>
          <p:cNvGrpSpPr/>
          <p:nvPr/>
        </p:nvGrpSpPr>
        <p:grpSpPr>
          <a:xfrm>
            <a:off x="6249987" y="1831975"/>
            <a:ext cx="609601" cy="4876800"/>
            <a:chOff x="0" y="0"/>
            <a:chExt cx="609600" cy="4876800"/>
          </a:xfrm>
        </p:grpSpPr>
        <p:sp>
          <p:nvSpPr>
            <p:cNvPr id="254" name="Line"/>
            <p:cNvSpPr/>
            <p:nvPr/>
          </p:nvSpPr>
          <p:spPr>
            <a:xfrm>
              <a:off x="0" y="4572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5" name="Rectangle"/>
            <p:cNvSpPr/>
            <p:nvPr/>
          </p:nvSpPr>
          <p:spPr>
            <a:xfrm>
              <a:off x="0" y="0"/>
              <a:ext cx="609600" cy="487680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56" name="Line"/>
            <p:cNvSpPr/>
            <p:nvPr/>
          </p:nvSpPr>
          <p:spPr>
            <a:xfrm>
              <a:off x="0" y="990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7" name="Line"/>
            <p:cNvSpPr/>
            <p:nvPr/>
          </p:nvSpPr>
          <p:spPr>
            <a:xfrm>
              <a:off x="0" y="14478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8" name="Line"/>
            <p:cNvSpPr/>
            <p:nvPr/>
          </p:nvSpPr>
          <p:spPr>
            <a:xfrm>
              <a:off x="0" y="19050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9" name="Line"/>
            <p:cNvSpPr/>
            <p:nvPr/>
          </p:nvSpPr>
          <p:spPr>
            <a:xfrm>
              <a:off x="0" y="24384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0" name="Line"/>
            <p:cNvSpPr/>
            <p:nvPr/>
          </p:nvSpPr>
          <p:spPr>
            <a:xfrm>
              <a:off x="0" y="2895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1" name="Line"/>
            <p:cNvSpPr/>
            <p:nvPr/>
          </p:nvSpPr>
          <p:spPr>
            <a:xfrm>
              <a:off x="0" y="34290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2" name="Line"/>
            <p:cNvSpPr/>
            <p:nvPr/>
          </p:nvSpPr>
          <p:spPr>
            <a:xfrm>
              <a:off x="0" y="38862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3" name="Line"/>
            <p:cNvSpPr/>
            <p:nvPr/>
          </p:nvSpPr>
          <p:spPr>
            <a:xfrm>
              <a:off x="0" y="4419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75" name="Group"/>
          <p:cNvGrpSpPr/>
          <p:nvPr/>
        </p:nvGrpSpPr>
        <p:grpSpPr>
          <a:xfrm>
            <a:off x="6865937" y="1831975"/>
            <a:ext cx="609601" cy="4876800"/>
            <a:chOff x="0" y="0"/>
            <a:chExt cx="609600" cy="4876800"/>
          </a:xfrm>
        </p:grpSpPr>
        <p:sp>
          <p:nvSpPr>
            <p:cNvPr id="265" name="Line"/>
            <p:cNvSpPr/>
            <p:nvPr/>
          </p:nvSpPr>
          <p:spPr>
            <a:xfrm>
              <a:off x="0" y="4572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6" name="Rectangle"/>
            <p:cNvSpPr/>
            <p:nvPr/>
          </p:nvSpPr>
          <p:spPr>
            <a:xfrm>
              <a:off x="0" y="0"/>
              <a:ext cx="609600" cy="487680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67" name="Line"/>
            <p:cNvSpPr/>
            <p:nvPr/>
          </p:nvSpPr>
          <p:spPr>
            <a:xfrm>
              <a:off x="0" y="990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8" name="Line"/>
            <p:cNvSpPr/>
            <p:nvPr/>
          </p:nvSpPr>
          <p:spPr>
            <a:xfrm>
              <a:off x="0" y="14478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9" name="Line"/>
            <p:cNvSpPr/>
            <p:nvPr/>
          </p:nvSpPr>
          <p:spPr>
            <a:xfrm>
              <a:off x="0" y="19050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0" name="Line"/>
            <p:cNvSpPr/>
            <p:nvPr/>
          </p:nvSpPr>
          <p:spPr>
            <a:xfrm>
              <a:off x="0" y="24384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1" name="Line"/>
            <p:cNvSpPr/>
            <p:nvPr/>
          </p:nvSpPr>
          <p:spPr>
            <a:xfrm>
              <a:off x="0" y="2895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2" name="Line"/>
            <p:cNvSpPr/>
            <p:nvPr/>
          </p:nvSpPr>
          <p:spPr>
            <a:xfrm>
              <a:off x="0" y="34290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3" name="Line"/>
            <p:cNvSpPr/>
            <p:nvPr/>
          </p:nvSpPr>
          <p:spPr>
            <a:xfrm>
              <a:off x="0" y="38862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4" name="Line"/>
            <p:cNvSpPr/>
            <p:nvPr/>
          </p:nvSpPr>
          <p:spPr>
            <a:xfrm>
              <a:off x="0" y="4419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76" name="5…"/>
          <p:cNvSpPr txBox="1"/>
          <p:nvPr/>
        </p:nvSpPr>
        <p:spPr>
          <a:xfrm>
            <a:off x="900112" y="1871662"/>
            <a:ext cx="330797" cy="4428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>
            <a:spAutoFit/>
          </a:bodyPr>
          <a:lstStyle/>
          <a:p>
            <a:pPr>
              <a:defRPr b="1" sz="1600"/>
            </a:pPr>
            <a:r>
              <a:t>5</a:t>
            </a:r>
          </a:p>
          <a:p>
            <a:pPr>
              <a:defRPr b="1" sz="1600"/>
            </a:pPr>
          </a:p>
          <a:p>
            <a:pPr>
              <a:defRPr b="1" sz="1600"/>
            </a:pPr>
            <a:r>
              <a:t>22</a:t>
            </a:r>
          </a:p>
          <a:p>
            <a:pPr>
              <a:defRPr b="1" sz="1600"/>
            </a:pPr>
          </a:p>
          <a:p>
            <a:pPr>
              <a:defRPr b="1" sz="1600"/>
            </a:pPr>
            <a:r>
              <a:t>9</a:t>
            </a:r>
          </a:p>
          <a:p>
            <a:pPr>
              <a:defRPr b="1" sz="1600"/>
            </a:pPr>
          </a:p>
          <a:p>
            <a:pPr>
              <a:defRPr b="1" sz="1600"/>
            </a:pPr>
            <a:r>
              <a:t>76</a:t>
            </a:r>
          </a:p>
          <a:p>
            <a:pPr>
              <a:defRPr b="1" sz="1600"/>
            </a:pPr>
          </a:p>
          <a:p>
            <a:pPr>
              <a:defRPr b="1" sz="1600"/>
            </a:pPr>
            <a:r>
              <a:t>63</a:t>
            </a:r>
          </a:p>
          <a:p>
            <a:pPr>
              <a:defRPr b="1" sz="1600"/>
            </a:pPr>
          </a:p>
          <a:p>
            <a:pPr>
              <a:defRPr b="1" sz="1600"/>
            </a:pPr>
            <a:r>
              <a:t>81</a:t>
            </a:r>
          </a:p>
          <a:p>
            <a:pPr>
              <a:defRPr b="1" sz="1600"/>
            </a:pPr>
          </a:p>
          <a:p>
            <a:pPr>
              <a:defRPr b="1" sz="1600"/>
            </a:pPr>
            <a:r>
              <a:t>48</a:t>
            </a:r>
          </a:p>
          <a:p>
            <a:pPr>
              <a:defRPr b="1" sz="1600"/>
            </a:pPr>
          </a:p>
          <a:p>
            <a:pPr>
              <a:defRPr b="1" sz="1600"/>
            </a:pPr>
            <a:r>
              <a:t>92</a:t>
            </a:r>
          </a:p>
          <a:p>
            <a:pPr>
              <a:defRPr b="1" sz="1600"/>
            </a:pPr>
          </a:p>
          <a:p>
            <a:pPr>
              <a:defRPr b="1" sz="1600"/>
            </a:pPr>
            <a:r>
              <a:t>54</a:t>
            </a:r>
          </a:p>
          <a:p>
            <a:pPr>
              <a:defRPr b="1" sz="1600"/>
            </a:pPr>
          </a:p>
          <a:p>
            <a:pPr>
              <a:defRPr b="1" sz="1600"/>
            </a:pPr>
            <a:r>
              <a:t>28</a:t>
            </a:r>
          </a:p>
        </p:txBody>
      </p:sp>
      <p:sp>
        <p:nvSpPr>
          <p:cNvPr id="277" name="5…"/>
          <p:cNvSpPr txBox="1"/>
          <p:nvPr/>
        </p:nvSpPr>
        <p:spPr>
          <a:xfrm>
            <a:off x="1522412" y="1881187"/>
            <a:ext cx="330797" cy="4428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>
            <a:spAutoFit/>
          </a:bodyPr>
          <a:lstStyle/>
          <a:p>
            <a:pPr>
              <a:defRPr b="1" sz="1600"/>
            </a:pPr>
            <a:r>
              <a:t>5</a:t>
            </a:r>
          </a:p>
          <a:p>
            <a:pPr>
              <a:defRPr b="1" sz="1600"/>
            </a:pPr>
          </a:p>
          <a:p>
            <a:pPr>
              <a:defRPr b="1" sz="1600"/>
            </a:pPr>
            <a:r>
              <a:t>22</a:t>
            </a:r>
          </a:p>
          <a:p>
            <a:pPr>
              <a:defRPr b="1" sz="1600"/>
            </a:pPr>
          </a:p>
          <a:p>
            <a:pPr>
              <a:defRPr b="1" sz="1600"/>
            </a:pPr>
            <a:r>
              <a:t>9</a:t>
            </a:r>
          </a:p>
          <a:p>
            <a:pPr>
              <a:defRPr b="1" sz="1600"/>
            </a:pPr>
          </a:p>
          <a:p>
            <a:pPr>
              <a:defRPr b="1" sz="1600"/>
            </a:pPr>
            <a:r>
              <a:t>92</a:t>
            </a:r>
          </a:p>
          <a:p>
            <a:pPr>
              <a:defRPr b="1" sz="1600"/>
            </a:pPr>
          </a:p>
          <a:p>
            <a:pPr>
              <a:defRPr b="1" sz="1600"/>
            </a:pPr>
            <a:r>
              <a:t>63</a:t>
            </a:r>
          </a:p>
          <a:p>
            <a:pPr>
              <a:defRPr b="1" sz="1600"/>
            </a:pPr>
          </a:p>
          <a:p>
            <a:pPr>
              <a:defRPr b="1" sz="1600"/>
            </a:pPr>
            <a:r>
              <a:t>81</a:t>
            </a:r>
          </a:p>
          <a:p>
            <a:pPr>
              <a:defRPr b="1" sz="1600"/>
            </a:pPr>
          </a:p>
          <a:p>
            <a:pPr>
              <a:defRPr b="1" sz="1600"/>
            </a:pPr>
            <a:r>
              <a:t>48</a:t>
            </a:r>
          </a:p>
          <a:p>
            <a:pPr>
              <a:defRPr b="1" sz="1600"/>
            </a:pPr>
          </a:p>
          <a:p>
            <a:pPr>
              <a:defRPr b="1" sz="1600"/>
            </a:pPr>
            <a:r>
              <a:t>76</a:t>
            </a:r>
          </a:p>
          <a:p>
            <a:pPr>
              <a:defRPr b="1" sz="1600"/>
            </a:pPr>
          </a:p>
          <a:p>
            <a:pPr>
              <a:defRPr b="1" sz="1600"/>
            </a:pPr>
            <a:r>
              <a:t>54</a:t>
            </a:r>
          </a:p>
          <a:p>
            <a:pPr>
              <a:defRPr b="1" sz="1600"/>
            </a:pPr>
          </a:p>
          <a:p>
            <a:pPr>
              <a:defRPr b="1" sz="1600"/>
            </a:pPr>
            <a:r>
              <a:t>28</a:t>
            </a:r>
          </a:p>
        </p:txBody>
      </p:sp>
      <p:sp>
        <p:nvSpPr>
          <p:cNvPr id="278" name="5…"/>
          <p:cNvSpPr txBox="1"/>
          <p:nvPr/>
        </p:nvSpPr>
        <p:spPr>
          <a:xfrm>
            <a:off x="2144711" y="1905000"/>
            <a:ext cx="330798" cy="4428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>
            <a:spAutoFit/>
          </a:bodyPr>
          <a:lstStyle/>
          <a:p>
            <a:pPr>
              <a:defRPr b="1" sz="1600"/>
            </a:pPr>
            <a:r>
              <a:t>5</a:t>
            </a:r>
          </a:p>
          <a:p>
            <a:pPr>
              <a:defRPr b="1" sz="1600"/>
            </a:pPr>
          </a:p>
          <a:p>
            <a:pPr>
              <a:defRPr b="1" sz="1600"/>
            </a:pPr>
            <a:r>
              <a:t>22</a:t>
            </a:r>
          </a:p>
          <a:p>
            <a:pPr>
              <a:defRPr b="1" sz="1600"/>
            </a:pPr>
          </a:p>
          <a:p>
            <a:pPr>
              <a:defRPr b="1" sz="1600"/>
            </a:pPr>
            <a:r>
              <a:t>81</a:t>
            </a:r>
          </a:p>
          <a:p>
            <a:pPr>
              <a:defRPr b="1" sz="1600"/>
            </a:pPr>
          </a:p>
          <a:p>
            <a:pPr>
              <a:defRPr b="1" sz="1600"/>
            </a:pPr>
            <a:r>
              <a:t>92</a:t>
            </a:r>
          </a:p>
          <a:p>
            <a:pPr>
              <a:defRPr b="1" sz="1600"/>
            </a:pPr>
          </a:p>
          <a:p>
            <a:pPr>
              <a:defRPr b="1" sz="1600"/>
            </a:pPr>
            <a:r>
              <a:t>63</a:t>
            </a:r>
          </a:p>
          <a:p>
            <a:pPr>
              <a:defRPr b="1" sz="1600"/>
            </a:pPr>
          </a:p>
          <a:p>
            <a:pPr>
              <a:defRPr b="1" sz="1600"/>
            </a:pPr>
            <a:r>
              <a:t>9</a:t>
            </a:r>
          </a:p>
          <a:p>
            <a:pPr>
              <a:defRPr b="1" sz="1600"/>
            </a:pPr>
          </a:p>
          <a:p>
            <a:pPr>
              <a:defRPr b="1" sz="1600"/>
            </a:pPr>
            <a:r>
              <a:t>48</a:t>
            </a:r>
          </a:p>
          <a:p>
            <a:pPr>
              <a:defRPr b="1" sz="1600"/>
            </a:pPr>
          </a:p>
          <a:p>
            <a:pPr>
              <a:defRPr b="1" sz="1600"/>
            </a:pPr>
            <a:r>
              <a:t>76</a:t>
            </a:r>
          </a:p>
          <a:p>
            <a:pPr>
              <a:defRPr b="1" sz="1600"/>
            </a:pPr>
          </a:p>
          <a:p>
            <a:pPr>
              <a:defRPr b="1" sz="1600"/>
            </a:pPr>
            <a:r>
              <a:t>54</a:t>
            </a:r>
          </a:p>
          <a:p>
            <a:pPr>
              <a:defRPr b="1" sz="1600"/>
            </a:pPr>
          </a:p>
          <a:p>
            <a:pPr>
              <a:defRPr b="1" sz="1600"/>
            </a:pPr>
            <a:r>
              <a:t>28</a:t>
            </a:r>
          </a:p>
        </p:txBody>
      </p:sp>
      <p:sp>
        <p:nvSpPr>
          <p:cNvPr id="279" name="5…"/>
          <p:cNvSpPr txBox="1"/>
          <p:nvPr/>
        </p:nvSpPr>
        <p:spPr>
          <a:xfrm>
            <a:off x="2792411" y="1905000"/>
            <a:ext cx="330798" cy="4428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>
            <a:spAutoFit/>
          </a:bodyPr>
          <a:lstStyle/>
          <a:p>
            <a:pPr>
              <a:defRPr b="1" sz="1600"/>
            </a:pPr>
            <a:r>
              <a:t>5</a:t>
            </a:r>
          </a:p>
          <a:p>
            <a:pPr>
              <a:defRPr b="1" sz="1600"/>
            </a:pPr>
          </a:p>
          <a:p>
            <a:pPr>
              <a:defRPr b="1" sz="1600"/>
            </a:pPr>
            <a:r>
              <a:t>92</a:t>
            </a:r>
          </a:p>
          <a:p>
            <a:pPr>
              <a:defRPr b="1" sz="1600"/>
            </a:pPr>
          </a:p>
          <a:p>
            <a:pPr>
              <a:defRPr b="1" sz="1600"/>
            </a:pPr>
            <a:r>
              <a:t>81</a:t>
            </a:r>
          </a:p>
          <a:p>
            <a:pPr>
              <a:defRPr b="1" sz="1600"/>
            </a:pPr>
          </a:p>
          <a:p>
            <a:pPr>
              <a:defRPr b="1" sz="1600"/>
            </a:pPr>
            <a:r>
              <a:t>22</a:t>
            </a:r>
          </a:p>
          <a:p>
            <a:pPr>
              <a:defRPr b="1" sz="1600"/>
            </a:pPr>
          </a:p>
          <a:p>
            <a:pPr>
              <a:defRPr b="1" sz="1600"/>
            </a:pPr>
            <a:r>
              <a:t>63</a:t>
            </a:r>
          </a:p>
          <a:p>
            <a:pPr>
              <a:defRPr b="1" sz="1600"/>
            </a:pPr>
          </a:p>
          <a:p>
            <a:pPr>
              <a:defRPr b="1" sz="1600"/>
            </a:pPr>
            <a:r>
              <a:t>9</a:t>
            </a:r>
          </a:p>
          <a:p>
            <a:pPr>
              <a:defRPr b="1" sz="1600"/>
            </a:pPr>
          </a:p>
          <a:p>
            <a:pPr>
              <a:defRPr b="1" sz="1600"/>
            </a:pPr>
            <a:r>
              <a:t>48</a:t>
            </a:r>
          </a:p>
          <a:p>
            <a:pPr>
              <a:defRPr b="1" sz="1600"/>
            </a:pPr>
          </a:p>
          <a:p>
            <a:pPr>
              <a:defRPr b="1" sz="1600"/>
            </a:pPr>
            <a:r>
              <a:t>76</a:t>
            </a:r>
          </a:p>
          <a:p>
            <a:pPr>
              <a:defRPr b="1" sz="1600"/>
            </a:pPr>
          </a:p>
          <a:p>
            <a:pPr>
              <a:defRPr b="1" sz="1600"/>
            </a:pPr>
            <a:r>
              <a:t>54</a:t>
            </a:r>
          </a:p>
          <a:p>
            <a:pPr>
              <a:defRPr b="1" sz="1600"/>
            </a:pPr>
          </a:p>
          <a:p>
            <a:pPr>
              <a:defRPr b="1" sz="1600"/>
            </a:pPr>
            <a:r>
              <a:t>28</a:t>
            </a:r>
          </a:p>
        </p:txBody>
      </p:sp>
      <p:sp>
        <p:nvSpPr>
          <p:cNvPr id="280" name="5…"/>
          <p:cNvSpPr txBox="1"/>
          <p:nvPr/>
        </p:nvSpPr>
        <p:spPr>
          <a:xfrm>
            <a:off x="3394074" y="1905000"/>
            <a:ext cx="330797" cy="4428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>
            <a:spAutoFit/>
          </a:bodyPr>
          <a:lstStyle/>
          <a:p>
            <a:pPr>
              <a:defRPr b="1" sz="1600"/>
            </a:pPr>
            <a:r>
              <a:t>5</a:t>
            </a:r>
          </a:p>
          <a:p>
            <a:pPr>
              <a:defRPr b="1" sz="1600"/>
            </a:pPr>
          </a:p>
          <a:p>
            <a:pPr>
              <a:defRPr b="1" sz="1600"/>
            </a:pPr>
            <a:r>
              <a:t>92</a:t>
            </a:r>
          </a:p>
          <a:p>
            <a:pPr>
              <a:defRPr b="1" sz="1600"/>
            </a:pPr>
          </a:p>
          <a:p>
            <a:pPr>
              <a:defRPr b="1" sz="1600"/>
            </a:pPr>
            <a:r>
              <a:t>81</a:t>
            </a:r>
          </a:p>
          <a:p>
            <a:pPr>
              <a:defRPr b="1" sz="1600"/>
            </a:pPr>
          </a:p>
          <a:p>
            <a:pPr>
              <a:defRPr b="1" sz="1600"/>
            </a:pPr>
            <a:r>
              <a:t>76</a:t>
            </a:r>
          </a:p>
          <a:p>
            <a:pPr>
              <a:defRPr b="1" sz="1600"/>
            </a:pPr>
          </a:p>
          <a:p>
            <a:pPr>
              <a:defRPr b="1" sz="1600"/>
            </a:pPr>
            <a:r>
              <a:t>63</a:t>
            </a:r>
          </a:p>
          <a:p>
            <a:pPr>
              <a:defRPr b="1" sz="1600"/>
            </a:pPr>
          </a:p>
          <a:p>
            <a:pPr>
              <a:defRPr b="1" sz="1600"/>
            </a:pPr>
            <a:r>
              <a:t>9</a:t>
            </a:r>
          </a:p>
          <a:p>
            <a:pPr>
              <a:defRPr b="1" sz="1600"/>
            </a:pPr>
          </a:p>
          <a:p>
            <a:pPr>
              <a:defRPr b="1" sz="1600"/>
            </a:pPr>
            <a:r>
              <a:t>48</a:t>
            </a:r>
          </a:p>
          <a:p>
            <a:pPr>
              <a:defRPr b="1" sz="1600"/>
            </a:pPr>
          </a:p>
          <a:p>
            <a:pPr>
              <a:defRPr b="1" sz="1600"/>
            </a:pPr>
            <a:r>
              <a:t>22</a:t>
            </a:r>
          </a:p>
          <a:p>
            <a:pPr>
              <a:defRPr b="1" sz="1600"/>
            </a:pPr>
          </a:p>
          <a:p>
            <a:pPr>
              <a:defRPr b="1" sz="1600"/>
            </a:pPr>
            <a:r>
              <a:t>54</a:t>
            </a:r>
          </a:p>
          <a:p>
            <a:pPr>
              <a:defRPr b="1" sz="1600"/>
            </a:pPr>
          </a:p>
          <a:p>
            <a:pPr>
              <a:defRPr b="1" sz="1600"/>
            </a:pPr>
            <a:r>
              <a:t>28</a:t>
            </a:r>
          </a:p>
        </p:txBody>
      </p:sp>
      <p:sp>
        <p:nvSpPr>
          <p:cNvPr id="281" name="92…"/>
          <p:cNvSpPr txBox="1"/>
          <p:nvPr/>
        </p:nvSpPr>
        <p:spPr>
          <a:xfrm>
            <a:off x="3995737" y="1905000"/>
            <a:ext cx="322264" cy="4428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037" tIns="46037" rIns="46037" bIns="46037">
            <a:spAutoFit/>
          </a:bodyPr>
          <a:lstStyle/>
          <a:p>
            <a:pPr>
              <a:defRPr b="1" sz="1600"/>
            </a:pPr>
            <a:r>
              <a:t>92</a:t>
            </a:r>
          </a:p>
          <a:p>
            <a:pPr>
              <a:defRPr b="1" sz="1600"/>
            </a:pPr>
          </a:p>
          <a:p>
            <a:pPr>
              <a:defRPr b="1" sz="1600"/>
            </a:pPr>
            <a:r>
              <a:t>5</a:t>
            </a:r>
          </a:p>
          <a:p>
            <a:pPr>
              <a:defRPr b="1" sz="1600"/>
            </a:pPr>
          </a:p>
          <a:p>
            <a:pPr>
              <a:defRPr b="1" sz="1600"/>
            </a:pPr>
            <a:r>
              <a:t>81</a:t>
            </a:r>
          </a:p>
          <a:p>
            <a:pPr>
              <a:defRPr b="1" sz="1600"/>
            </a:pPr>
          </a:p>
          <a:p>
            <a:pPr>
              <a:defRPr b="1" sz="1600"/>
            </a:pPr>
            <a:r>
              <a:t>76</a:t>
            </a:r>
          </a:p>
          <a:p>
            <a:pPr>
              <a:defRPr b="1" sz="1600"/>
            </a:pPr>
          </a:p>
          <a:p>
            <a:pPr>
              <a:defRPr b="1" sz="1600"/>
            </a:pPr>
            <a:r>
              <a:t>63</a:t>
            </a:r>
          </a:p>
          <a:p>
            <a:pPr>
              <a:defRPr b="1" sz="1600"/>
            </a:pPr>
          </a:p>
          <a:p>
            <a:pPr>
              <a:defRPr b="1" sz="1600"/>
            </a:pPr>
            <a:r>
              <a:t>9</a:t>
            </a:r>
          </a:p>
          <a:p>
            <a:pPr>
              <a:defRPr b="1" sz="1600"/>
            </a:pPr>
          </a:p>
          <a:p>
            <a:pPr>
              <a:defRPr b="1" sz="1600"/>
            </a:pPr>
            <a:r>
              <a:t>48</a:t>
            </a:r>
          </a:p>
          <a:p>
            <a:pPr>
              <a:defRPr b="1" sz="1600"/>
            </a:pPr>
          </a:p>
          <a:p>
            <a:pPr>
              <a:defRPr b="1" sz="1600"/>
            </a:pPr>
            <a:r>
              <a:t>22</a:t>
            </a:r>
          </a:p>
          <a:p>
            <a:pPr>
              <a:defRPr b="1" sz="1600"/>
            </a:pPr>
          </a:p>
          <a:p>
            <a:pPr>
              <a:defRPr b="1" sz="1600"/>
            </a:pPr>
            <a:r>
              <a:t>54</a:t>
            </a:r>
          </a:p>
          <a:p>
            <a:pPr>
              <a:defRPr b="1" sz="1600"/>
            </a:pPr>
          </a:p>
          <a:p>
            <a:pPr>
              <a:defRPr b="1" sz="1600"/>
            </a:pPr>
            <a:r>
              <a:t>28</a:t>
            </a:r>
          </a:p>
        </p:txBody>
      </p:sp>
      <p:sp>
        <p:nvSpPr>
          <p:cNvPr id="282" name="92…"/>
          <p:cNvSpPr txBox="1"/>
          <p:nvPr/>
        </p:nvSpPr>
        <p:spPr>
          <a:xfrm>
            <a:off x="4573587" y="1905000"/>
            <a:ext cx="330797" cy="4428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>
            <a:spAutoFit/>
          </a:bodyPr>
          <a:lstStyle/>
          <a:p>
            <a:pPr>
              <a:defRPr b="1" sz="1600"/>
            </a:pPr>
            <a:r>
              <a:t>92</a:t>
            </a:r>
          </a:p>
          <a:p>
            <a:pPr>
              <a:defRPr b="1" sz="1600"/>
            </a:pPr>
          </a:p>
          <a:p>
            <a:pPr>
              <a:defRPr b="1" sz="1600"/>
            </a:pPr>
            <a:r>
              <a:t>76</a:t>
            </a:r>
          </a:p>
          <a:p>
            <a:pPr>
              <a:defRPr b="1" sz="1600"/>
            </a:pPr>
          </a:p>
          <a:p>
            <a:pPr>
              <a:defRPr b="1" sz="1600"/>
            </a:pPr>
            <a:r>
              <a:t>81</a:t>
            </a:r>
          </a:p>
          <a:p>
            <a:pPr>
              <a:defRPr b="1" sz="1600"/>
            </a:pPr>
          </a:p>
          <a:p>
            <a:pPr>
              <a:defRPr b="1" sz="1600"/>
            </a:pPr>
            <a:r>
              <a:t>5</a:t>
            </a:r>
          </a:p>
          <a:p>
            <a:pPr>
              <a:defRPr b="1" sz="1600"/>
            </a:pPr>
          </a:p>
          <a:p>
            <a:pPr>
              <a:defRPr b="1" sz="1600"/>
            </a:pPr>
            <a:r>
              <a:t>63</a:t>
            </a:r>
          </a:p>
          <a:p>
            <a:pPr>
              <a:defRPr b="1" sz="1600"/>
            </a:pPr>
          </a:p>
          <a:p>
            <a:pPr>
              <a:defRPr b="1" sz="1600"/>
            </a:pPr>
            <a:r>
              <a:t>9</a:t>
            </a:r>
          </a:p>
          <a:p>
            <a:pPr>
              <a:defRPr b="1" sz="1600"/>
            </a:pPr>
          </a:p>
          <a:p>
            <a:pPr>
              <a:defRPr b="1" sz="1600"/>
            </a:pPr>
            <a:r>
              <a:t>48</a:t>
            </a:r>
          </a:p>
          <a:p>
            <a:pPr>
              <a:defRPr b="1" sz="1600"/>
            </a:pPr>
          </a:p>
          <a:p>
            <a:pPr>
              <a:defRPr b="1" sz="1600"/>
            </a:pPr>
            <a:r>
              <a:t>22</a:t>
            </a:r>
          </a:p>
          <a:p>
            <a:pPr>
              <a:defRPr b="1" sz="1600"/>
            </a:pPr>
          </a:p>
          <a:p>
            <a:pPr>
              <a:defRPr b="1" sz="1600"/>
            </a:pPr>
            <a:r>
              <a:t>54</a:t>
            </a:r>
          </a:p>
          <a:p>
            <a:pPr>
              <a:defRPr b="1" sz="1600"/>
            </a:pPr>
          </a:p>
          <a:p>
            <a:pPr>
              <a:defRPr b="1" sz="1600"/>
            </a:pPr>
            <a:r>
              <a:t>28</a:t>
            </a:r>
          </a:p>
        </p:txBody>
      </p:sp>
      <p:sp>
        <p:nvSpPr>
          <p:cNvPr id="283" name="92…"/>
          <p:cNvSpPr txBox="1"/>
          <p:nvPr/>
        </p:nvSpPr>
        <p:spPr>
          <a:xfrm>
            <a:off x="5221287" y="1905000"/>
            <a:ext cx="330797" cy="4428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>
            <a:spAutoFit/>
          </a:bodyPr>
          <a:lstStyle/>
          <a:p>
            <a:pPr>
              <a:defRPr b="1" sz="1600"/>
            </a:pPr>
            <a:r>
              <a:t>92</a:t>
            </a:r>
          </a:p>
          <a:p>
            <a:pPr>
              <a:defRPr b="1" sz="1600"/>
            </a:pPr>
          </a:p>
          <a:p>
            <a:pPr>
              <a:defRPr b="1" sz="1600"/>
            </a:pPr>
            <a:r>
              <a:t>76</a:t>
            </a:r>
          </a:p>
          <a:p>
            <a:pPr>
              <a:defRPr b="1" sz="1600"/>
            </a:pPr>
          </a:p>
          <a:p>
            <a:pPr>
              <a:defRPr b="1" sz="1600"/>
            </a:pPr>
            <a:r>
              <a:t>81</a:t>
            </a:r>
          </a:p>
          <a:p>
            <a:pPr>
              <a:defRPr b="1" sz="1600"/>
            </a:pPr>
          </a:p>
          <a:p>
            <a:pPr>
              <a:defRPr b="1" sz="1600"/>
            </a:pPr>
            <a:r>
              <a:t>54</a:t>
            </a:r>
          </a:p>
          <a:p>
            <a:pPr>
              <a:defRPr b="1" sz="1600"/>
            </a:pPr>
          </a:p>
          <a:p>
            <a:pPr>
              <a:defRPr b="1" sz="1600"/>
            </a:pPr>
            <a:r>
              <a:t>63</a:t>
            </a:r>
          </a:p>
          <a:p>
            <a:pPr>
              <a:defRPr b="1" sz="1600"/>
            </a:pPr>
          </a:p>
          <a:p>
            <a:pPr>
              <a:defRPr b="1" sz="1600"/>
            </a:pPr>
            <a:r>
              <a:t>9</a:t>
            </a:r>
          </a:p>
          <a:p>
            <a:pPr>
              <a:defRPr b="1" sz="1600"/>
            </a:pPr>
          </a:p>
          <a:p>
            <a:pPr>
              <a:defRPr b="1" sz="1600"/>
            </a:pPr>
            <a:r>
              <a:t>48</a:t>
            </a:r>
          </a:p>
          <a:p>
            <a:pPr>
              <a:defRPr b="1" sz="1600"/>
            </a:pPr>
          </a:p>
          <a:p>
            <a:pPr>
              <a:defRPr b="1" sz="1600"/>
            </a:pPr>
            <a:r>
              <a:t>22</a:t>
            </a:r>
          </a:p>
          <a:p>
            <a:pPr>
              <a:defRPr b="1" sz="1600"/>
            </a:pPr>
          </a:p>
          <a:p>
            <a:pPr>
              <a:defRPr b="1" sz="1600"/>
            </a:pPr>
            <a:r>
              <a:t>5</a:t>
            </a:r>
          </a:p>
          <a:p>
            <a:pPr>
              <a:defRPr b="1" sz="1600"/>
            </a:pPr>
          </a:p>
          <a:p>
            <a:pPr>
              <a:defRPr b="1" sz="1600"/>
            </a:pPr>
            <a:r>
              <a:t>28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roup"/>
          <p:cNvGrpSpPr/>
          <p:nvPr/>
        </p:nvGrpSpPr>
        <p:grpSpPr>
          <a:xfrm>
            <a:off x="3886200" y="1828800"/>
            <a:ext cx="609600" cy="4876800"/>
            <a:chOff x="0" y="0"/>
            <a:chExt cx="609600" cy="4876800"/>
          </a:xfrm>
        </p:grpSpPr>
        <p:sp>
          <p:nvSpPr>
            <p:cNvPr id="285" name="Line"/>
            <p:cNvSpPr/>
            <p:nvPr/>
          </p:nvSpPr>
          <p:spPr>
            <a:xfrm>
              <a:off x="0" y="4572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6" name="Rectangle"/>
            <p:cNvSpPr/>
            <p:nvPr/>
          </p:nvSpPr>
          <p:spPr>
            <a:xfrm>
              <a:off x="0" y="0"/>
              <a:ext cx="609600" cy="487680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87" name="Line"/>
            <p:cNvSpPr/>
            <p:nvPr/>
          </p:nvSpPr>
          <p:spPr>
            <a:xfrm>
              <a:off x="0" y="990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8" name="Line"/>
            <p:cNvSpPr/>
            <p:nvPr/>
          </p:nvSpPr>
          <p:spPr>
            <a:xfrm>
              <a:off x="0" y="14478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9" name="Line"/>
            <p:cNvSpPr/>
            <p:nvPr/>
          </p:nvSpPr>
          <p:spPr>
            <a:xfrm>
              <a:off x="0" y="19050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0" name="Line"/>
            <p:cNvSpPr/>
            <p:nvPr/>
          </p:nvSpPr>
          <p:spPr>
            <a:xfrm>
              <a:off x="0" y="24384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1" name="Line"/>
            <p:cNvSpPr/>
            <p:nvPr/>
          </p:nvSpPr>
          <p:spPr>
            <a:xfrm>
              <a:off x="0" y="2895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2" name="Line"/>
            <p:cNvSpPr/>
            <p:nvPr/>
          </p:nvSpPr>
          <p:spPr>
            <a:xfrm>
              <a:off x="0" y="34290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3" name="Line"/>
            <p:cNvSpPr/>
            <p:nvPr/>
          </p:nvSpPr>
          <p:spPr>
            <a:xfrm>
              <a:off x="0" y="38862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4" name="Line"/>
            <p:cNvSpPr/>
            <p:nvPr/>
          </p:nvSpPr>
          <p:spPr>
            <a:xfrm>
              <a:off x="0" y="4419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306" name="Group"/>
          <p:cNvGrpSpPr/>
          <p:nvPr/>
        </p:nvGrpSpPr>
        <p:grpSpPr>
          <a:xfrm>
            <a:off x="4495800" y="1828800"/>
            <a:ext cx="609600" cy="4876800"/>
            <a:chOff x="0" y="0"/>
            <a:chExt cx="609600" cy="4876800"/>
          </a:xfrm>
        </p:grpSpPr>
        <p:sp>
          <p:nvSpPr>
            <p:cNvPr id="296" name="Line"/>
            <p:cNvSpPr/>
            <p:nvPr/>
          </p:nvSpPr>
          <p:spPr>
            <a:xfrm>
              <a:off x="0" y="4572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7" name="Rectangle"/>
            <p:cNvSpPr/>
            <p:nvPr/>
          </p:nvSpPr>
          <p:spPr>
            <a:xfrm>
              <a:off x="0" y="0"/>
              <a:ext cx="609600" cy="487680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98" name="Line"/>
            <p:cNvSpPr/>
            <p:nvPr/>
          </p:nvSpPr>
          <p:spPr>
            <a:xfrm>
              <a:off x="0" y="990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9" name="Line"/>
            <p:cNvSpPr/>
            <p:nvPr/>
          </p:nvSpPr>
          <p:spPr>
            <a:xfrm>
              <a:off x="0" y="14478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0" name="Line"/>
            <p:cNvSpPr/>
            <p:nvPr/>
          </p:nvSpPr>
          <p:spPr>
            <a:xfrm>
              <a:off x="0" y="19050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1" name="Line"/>
            <p:cNvSpPr/>
            <p:nvPr/>
          </p:nvSpPr>
          <p:spPr>
            <a:xfrm>
              <a:off x="0" y="24384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2" name="Line"/>
            <p:cNvSpPr/>
            <p:nvPr/>
          </p:nvSpPr>
          <p:spPr>
            <a:xfrm>
              <a:off x="0" y="2895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3" name="Line"/>
            <p:cNvSpPr/>
            <p:nvPr/>
          </p:nvSpPr>
          <p:spPr>
            <a:xfrm>
              <a:off x="0" y="34290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4" name="Line"/>
            <p:cNvSpPr/>
            <p:nvPr/>
          </p:nvSpPr>
          <p:spPr>
            <a:xfrm>
              <a:off x="0" y="38862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5" name="Line"/>
            <p:cNvSpPr/>
            <p:nvPr/>
          </p:nvSpPr>
          <p:spPr>
            <a:xfrm>
              <a:off x="0" y="4419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317" name="Group"/>
          <p:cNvGrpSpPr/>
          <p:nvPr/>
        </p:nvGrpSpPr>
        <p:grpSpPr>
          <a:xfrm>
            <a:off x="5105400" y="1828800"/>
            <a:ext cx="609600" cy="4876800"/>
            <a:chOff x="0" y="0"/>
            <a:chExt cx="609600" cy="4876800"/>
          </a:xfrm>
        </p:grpSpPr>
        <p:sp>
          <p:nvSpPr>
            <p:cNvPr id="307" name="Line"/>
            <p:cNvSpPr/>
            <p:nvPr/>
          </p:nvSpPr>
          <p:spPr>
            <a:xfrm>
              <a:off x="0" y="4572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8" name="Rectangle"/>
            <p:cNvSpPr/>
            <p:nvPr/>
          </p:nvSpPr>
          <p:spPr>
            <a:xfrm>
              <a:off x="0" y="0"/>
              <a:ext cx="609600" cy="487680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09" name="Line"/>
            <p:cNvSpPr/>
            <p:nvPr/>
          </p:nvSpPr>
          <p:spPr>
            <a:xfrm>
              <a:off x="0" y="990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0" name="Line"/>
            <p:cNvSpPr/>
            <p:nvPr/>
          </p:nvSpPr>
          <p:spPr>
            <a:xfrm>
              <a:off x="0" y="14478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1" name="Line"/>
            <p:cNvSpPr/>
            <p:nvPr/>
          </p:nvSpPr>
          <p:spPr>
            <a:xfrm>
              <a:off x="0" y="19050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2" name="Line"/>
            <p:cNvSpPr/>
            <p:nvPr/>
          </p:nvSpPr>
          <p:spPr>
            <a:xfrm>
              <a:off x="0" y="24384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3" name="Line"/>
            <p:cNvSpPr/>
            <p:nvPr/>
          </p:nvSpPr>
          <p:spPr>
            <a:xfrm>
              <a:off x="0" y="2895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4" name="Line"/>
            <p:cNvSpPr/>
            <p:nvPr/>
          </p:nvSpPr>
          <p:spPr>
            <a:xfrm>
              <a:off x="0" y="34290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5" name="Line"/>
            <p:cNvSpPr/>
            <p:nvPr/>
          </p:nvSpPr>
          <p:spPr>
            <a:xfrm>
              <a:off x="0" y="38862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6" name="Line"/>
            <p:cNvSpPr/>
            <p:nvPr/>
          </p:nvSpPr>
          <p:spPr>
            <a:xfrm>
              <a:off x="0" y="4419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328" name="Group"/>
          <p:cNvGrpSpPr/>
          <p:nvPr/>
        </p:nvGrpSpPr>
        <p:grpSpPr>
          <a:xfrm>
            <a:off x="5715000" y="1828800"/>
            <a:ext cx="609600" cy="4876800"/>
            <a:chOff x="0" y="0"/>
            <a:chExt cx="609600" cy="4876800"/>
          </a:xfrm>
        </p:grpSpPr>
        <p:sp>
          <p:nvSpPr>
            <p:cNvPr id="318" name="Line"/>
            <p:cNvSpPr/>
            <p:nvPr/>
          </p:nvSpPr>
          <p:spPr>
            <a:xfrm>
              <a:off x="0" y="4572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9" name="Rectangle"/>
            <p:cNvSpPr/>
            <p:nvPr/>
          </p:nvSpPr>
          <p:spPr>
            <a:xfrm>
              <a:off x="0" y="0"/>
              <a:ext cx="609600" cy="487680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20" name="Line"/>
            <p:cNvSpPr/>
            <p:nvPr/>
          </p:nvSpPr>
          <p:spPr>
            <a:xfrm>
              <a:off x="0" y="990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1" name="Line"/>
            <p:cNvSpPr/>
            <p:nvPr/>
          </p:nvSpPr>
          <p:spPr>
            <a:xfrm>
              <a:off x="0" y="14478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2" name="Line"/>
            <p:cNvSpPr/>
            <p:nvPr/>
          </p:nvSpPr>
          <p:spPr>
            <a:xfrm>
              <a:off x="0" y="19050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3" name="Line"/>
            <p:cNvSpPr/>
            <p:nvPr/>
          </p:nvSpPr>
          <p:spPr>
            <a:xfrm>
              <a:off x="0" y="24384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4" name="Line"/>
            <p:cNvSpPr/>
            <p:nvPr/>
          </p:nvSpPr>
          <p:spPr>
            <a:xfrm>
              <a:off x="0" y="2895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5" name="Line"/>
            <p:cNvSpPr/>
            <p:nvPr/>
          </p:nvSpPr>
          <p:spPr>
            <a:xfrm>
              <a:off x="0" y="34290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6" name="Line"/>
            <p:cNvSpPr/>
            <p:nvPr/>
          </p:nvSpPr>
          <p:spPr>
            <a:xfrm>
              <a:off x="0" y="38862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7" name="Line"/>
            <p:cNvSpPr/>
            <p:nvPr/>
          </p:nvSpPr>
          <p:spPr>
            <a:xfrm>
              <a:off x="0" y="4419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339" name="Group"/>
          <p:cNvGrpSpPr/>
          <p:nvPr/>
        </p:nvGrpSpPr>
        <p:grpSpPr>
          <a:xfrm>
            <a:off x="6324600" y="1828800"/>
            <a:ext cx="609600" cy="4876800"/>
            <a:chOff x="0" y="0"/>
            <a:chExt cx="609600" cy="4876800"/>
          </a:xfrm>
        </p:grpSpPr>
        <p:sp>
          <p:nvSpPr>
            <p:cNvPr id="329" name="Line"/>
            <p:cNvSpPr/>
            <p:nvPr/>
          </p:nvSpPr>
          <p:spPr>
            <a:xfrm>
              <a:off x="0" y="4572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0" name="Rectangle"/>
            <p:cNvSpPr/>
            <p:nvPr/>
          </p:nvSpPr>
          <p:spPr>
            <a:xfrm>
              <a:off x="0" y="0"/>
              <a:ext cx="609600" cy="487680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31" name="Line"/>
            <p:cNvSpPr/>
            <p:nvPr/>
          </p:nvSpPr>
          <p:spPr>
            <a:xfrm>
              <a:off x="0" y="990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2" name="Line"/>
            <p:cNvSpPr/>
            <p:nvPr/>
          </p:nvSpPr>
          <p:spPr>
            <a:xfrm>
              <a:off x="0" y="14478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3" name="Line"/>
            <p:cNvSpPr/>
            <p:nvPr/>
          </p:nvSpPr>
          <p:spPr>
            <a:xfrm>
              <a:off x="0" y="19050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4" name="Line"/>
            <p:cNvSpPr/>
            <p:nvPr/>
          </p:nvSpPr>
          <p:spPr>
            <a:xfrm>
              <a:off x="0" y="24384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5" name="Line"/>
            <p:cNvSpPr/>
            <p:nvPr/>
          </p:nvSpPr>
          <p:spPr>
            <a:xfrm>
              <a:off x="0" y="2895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6" name="Line"/>
            <p:cNvSpPr/>
            <p:nvPr/>
          </p:nvSpPr>
          <p:spPr>
            <a:xfrm>
              <a:off x="0" y="34290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7" name="Line"/>
            <p:cNvSpPr/>
            <p:nvPr/>
          </p:nvSpPr>
          <p:spPr>
            <a:xfrm>
              <a:off x="0" y="38862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8" name="Line"/>
            <p:cNvSpPr/>
            <p:nvPr/>
          </p:nvSpPr>
          <p:spPr>
            <a:xfrm>
              <a:off x="0" y="4419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350" name="Group"/>
          <p:cNvGrpSpPr/>
          <p:nvPr/>
        </p:nvGrpSpPr>
        <p:grpSpPr>
          <a:xfrm>
            <a:off x="3276600" y="1828800"/>
            <a:ext cx="609600" cy="4876800"/>
            <a:chOff x="0" y="0"/>
            <a:chExt cx="609600" cy="4876800"/>
          </a:xfrm>
        </p:grpSpPr>
        <p:sp>
          <p:nvSpPr>
            <p:cNvPr id="340" name="Line"/>
            <p:cNvSpPr/>
            <p:nvPr/>
          </p:nvSpPr>
          <p:spPr>
            <a:xfrm>
              <a:off x="0" y="4572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1" name="Rectangle"/>
            <p:cNvSpPr/>
            <p:nvPr/>
          </p:nvSpPr>
          <p:spPr>
            <a:xfrm>
              <a:off x="0" y="0"/>
              <a:ext cx="609600" cy="487680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42" name="Line"/>
            <p:cNvSpPr/>
            <p:nvPr/>
          </p:nvSpPr>
          <p:spPr>
            <a:xfrm>
              <a:off x="0" y="990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3" name="Line"/>
            <p:cNvSpPr/>
            <p:nvPr/>
          </p:nvSpPr>
          <p:spPr>
            <a:xfrm>
              <a:off x="0" y="14478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4" name="Line"/>
            <p:cNvSpPr/>
            <p:nvPr/>
          </p:nvSpPr>
          <p:spPr>
            <a:xfrm>
              <a:off x="0" y="19050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5" name="Line"/>
            <p:cNvSpPr/>
            <p:nvPr/>
          </p:nvSpPr>
          <p:spPr>
            <a:xfrm>
              <a:off x="0" y="24384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6" name="Line"/>
            <p:cNvSpPr/>
            <p:nvPr/>
          </p:nvSpPr>
          <p:spPr>
            <a:xfrm>
              <a:off x="0" y="2895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7" name="Line"/>
            <p:cNvSpPr/>
            <p:nvPr/>
          </p:nvSpPr>
          <p:spPr>
            <a:xfrm>
              <a:off x="0" y="34290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8" name="Line"/>
            <p:cNvSpPr/>
            <p:nvPr/>
          </p:nvSpPr>
          <p:spPr>
            <a:xfrm>
              <a:off x="0" y="38862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9" name="Line"/>
            <p:cNvSpPr/>
            <p:nvPr/>
          </p:nvSpPr>
          <p:spPr>
            <a:xfrm>
              <a:off x="0" y="4419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361" name="Group"/>
          <p:cNvGrpSpPr/>
          <p:nvPr/>
        </p:nvGrpSpPr>
        <p:grpSpPr>
          <a:xfrm>
            <a:off x="2667000" y="1828800"/>
            <a:ext cx="609600" cy="4876800"/>
            <a:chOff x="0" y="0"/>
            <a:chExt cx="609600" cy="4876800"/>
          </a:xfrm>
        </p:grpSpPr>
        <p:sp>
          <p:nvSpPr>
            <p:cNvPr id="351" name="Line"/>
            <p:cNvSpPr/>
            <p:nvPr/>
          </p:nvSpPr>
          <p:spPr>
            <a:xfrm>
              <a:off x="0" y="4572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2" name="Rectangle"/>
            <p:cNvSpPr/>
            <p:nvPr/>
          </p:nvSpPr>
          <p:spPr>
            <a:xfrm>
              <a:off x="0" y="0"/>
              <a:ext cx="609600" cy="487680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53" name="Line"/>
            <p:cNvSpPr/>
            <p:nvPr/>
          </p:nvSpPr>
          <p:spPr>
            <a:xfrm>
              <a:off x="0" y="990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4" name="Line"/>
            <p:cNvSpPr/>
            <p:nvPr/>
          </p:nvSpPr>
          <p:spPr>
            <a:xfrm>
              <a:off x="0" y="14478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5" name="Line"/>
            <p:cNvSpPr/>
            <p:nvPr/>
          </p:nvSpPr>
          <p:spPr>
            <a:xfrm>
              <a:off x="0" y="19050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6" name="Line"/>
            <p:cNvSpPr/>
            <p:nvPr/>
          </p:nvSpPr>
          <p:spPr>
            <a:xfrm>
              <a:off x="0" y="24384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7" name="Line"/>
            <p:cNvSpPr/>
            <p:nvPr/>
          </p:nvSpPr>
          <p:spPr>
            <a:xfrm>
              <a:off x="0" y="2895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8" name="Line"/>
            <p:cNvSpPr/>
            <p:nvPr/>
          </p:nvSpPr>
          <p:spPr>
            <a:xfrm>
              <a:off x="0" y="34290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9" name="Line"/>
            <p:cNvSpPr/>
            <p:nvPr/>
          </p:nvSpPr>
          <p:spPr>
            <a:xfrm>
              <a:off x="0" y="38862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0" name="Line"/>
            <p:cNvSpPr/>
            <p:nvPr/>
          </p:nvSpPr>
          <p:spPr>
            <a:xfrm>
              <a:off x="0" y="4419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372" name="Group"/>
          <p:cNvGrpSpPr/>
          <p:nvPr/>
        </p:nvGrpSpPr>
        <p:grpSpPr>
          <a:xfrm>
            <a:off x="2057400" y="1828800"/>
            <a:ext cx="609600" cy="4876800"/>
            <a:chOff x="0" y="0"/>
            <a:chExt cx="609600" cy="4876800"/>
          </a:xfrm>
        </p:grpSpPr>
        <p:sp>
          <p:nvSpPr>
            <p:cNvPr id="362" name="Line"/>
            <p:cNvSpPr/>
            <p:nvPr/>
          </p:nvSpPr>
          <p:spPr>
            <a:xfrm>
              <a:off x="0" y="4572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3" name="Rectangle"/>
            <p:cNvSpPr/>
            <p:nvPr/>
          </p:nvSpPr>
          <p:spPr>
            <a:xfrm>
              <a:off x="0" y="0"/>
              <a:ext cx="609600" cy="487680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64" name="Line"/>
            <p:cNvSpPr/>
            <p:nvPr/>
          </p:nvSpPr>
          <p:spPr>
            <a:xfrm>
              <a:off x="0" y="990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5" name="Line"/>
            <p:cNvSpPr/>
            <p:nvPr/>
          </p:nvSpPr>
          <p:spPr>
            <a:xfrm>
              <a:off x="0" y="14478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6" name="Line"/>
            <p:cNvSpPr/>
            <p:nvPr/>
          </p:nvSpPr>
          <p:spPr>
            <a:xfrm>
              <a:off x="0" y="19050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7" name="Line"/>
            <p:cNvSpPr/>
            <p:nvPr/>
          </p:nvSpPr>
          <p:spPr>
            <a:xfrm>
              <a:off x="0" y="24384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8" name="Line"/>
            <p:cNvSpPr/>
            <p:nvPr/>
          </p:nvSpPr>
          <p:spPr>
            <a:xfrm>
              <a:off x="0" y="2895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9" name="Line"/>
            <p:cNvSpPr/>
            <p:nvPr/>
          </p:nvSpPr>
          <p:spPr>
            <a:xfrm>
              <a:off x="0" y="34290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0" name="Line"/>
            <p:cNvSpPr/>
            <p:nvPr/>
          </p:nvSpPr>
          <p:spPr>
            <a:xfrm>
              <a:off x="0" y="38862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1" name="Line"/>
            <p:cNvSpPr/>
            <p:nvPr/>
          </p:nvSpPr>
          <p:spPr>
            <a:xfrm>
              <a:off x="0" y="4419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383" name="Group"/>
          <p:cNvGrpSpPr/>
          <p:nvPr/>
        </p:nvGrpSpPr>
        <p:grpSpPr>
          <a:xfrm>
            <a:off x="1447800" y="1828800"/>
            <a:ext cx="609600" cy="4876800"/>
            <a:chOff x="0" y="0"/>
            <a:chExt cx="609600" cy="4876800"/>
          </a:xfrm>
        </p:grpSpPr>
        <p:sp>
          <p:nvSpPr>
            <p:cNvPr id="373" name="Line"/>
            <p:cNvSpPr/>
            <p:nvPr/>
          </p:nvSpPr>
          <p:spPr>
            <a:xfrm>
              <a:off x="0" y="4572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4" name="Rectangle"/>
            <p:cNvSpPr/>
            <p:nvPr/>
          </p:nvSpPr>
          <p:spPr>
            <a:xfrm>
              <a:off x="0" y="0"/>
              <a:ext cx="609600" cy="487680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75" name="Line"/>
            <p:cNvSpPr/>
            <p:nvPr/>
          </p:nvSpPr>
          <p:spPr>
            <a:xfrm>
              <a:off x="0" y="990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6" name="Line"/>
            <p:cNvSpPr/>
            <p:nvPr/>
          </p:nvSpPr>
          <p:spPr>
            <a:xfrm>
              <a:off x="0" y="14478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7" name="Line"/>
            <p:cNvSpPr/>
            <p:nvPr/>
          </p:nvSpPr>
          <p:spPr>
            <a:xfrm>
              <a:off x="0" y="19050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8" name="Line"/>
            <p:cNvSpPr/>
            <p:nvPr/>
          </p:nvSpPr>
          <p:spPr>
            <a:xfrm>
              <a:off x="0" y="24384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9" name="Line"/>
            <p:cNvSpPr/>
            <p:nvPr/>
          </p:nvSpPr>
          <p:spPr>
            <a:xfrm>
              <a:off x="0" y="2895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0" name="Line"/>
            <p:cNvSpPr/>
            <p:nvPr/>
          </p:nvSpPr>
          <p:spPr>
            <a:xfrm>
              <a:off x="0" y="34290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1" name="Line"/>
            <p:cNvSpPr/>
            <p:nvPr/>
          </p:nvSpPr>
          <p:spPr>
            <a:xfrm>
              <a:off x="0" y="38862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2" name="Line"/>
            <p:cNvSpPr/>
            <p:nvPr/>
          </p:nvSpPr>
          <p:spPr>
            <a:xfrm>
              <a:off x="0" y="4419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394" name="Group"/>
          <p:cNvGrpSpPr/>
          <p:nvPr/>
        </p:nvGrpSpPr>
        <p:grpSpPr>
          <a:xfrm>
            <a:off x="838200" y="1828800"/>
            <a:ext cx="609600" cy="4876800"/>
            <a:chOff x="0" y="0"/>
            <a:chExt cx="609600" cy="4876800"/>
          </a:xfrm>
        </p:grpSpPr>
        <p:sp>
          <p:nvSpPr>
            <p:cNvPr id="384" name="Line"/>
            <p:cNvSpPr/>
            <p:nvPr/>
          </p:nvSpPr>
          <p:spPr>
            <a:xfrm>
              <a:off x="0" y="4572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5" name="Rectangle"/>
            <p:cNvSpPr/>
            <p:nvPr/>
          </p:nvSpPr>
          <p:spPr>
            <a:xfrm>
              <a:off x="0" y="0"/>
              <a:ext cx="609600" cy="487680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86" name="Line"/>
            <p:cNvSpPr/>
            <p:nvPr/>
          </p:nvSpPr>
          <p:spPr>
            <a:xfrm>
              <a:off x="0" y="990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7" name="Line"/>
            <p:cNvSpPr/>
            <p:nvPr/>
          </p:nvSpPr>
          <p:spPr>
            <a:xfrm>
              <a:off x="0" y="14478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8" name="Line"/>
            <p:cNvSpPr/>
            <p:nvPr/>
          </p:nvSpPr>
          <p:spPr>
            <a:xfrm>
              <a:off x="0" y="19050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9" name="Line"/>
            <p:cNvSpPr/>
            <p:nvPr/>
          </p:nvSpPr>
          <p:spPr>
            <a:xfrm>
              <a:off x="0" y="24384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90" name="Line"/>
            <p:cNvSpPr/>
            <p:nvPr/>
          </p:nvSpPr>
          <p:spPr>
            <a:xfrm>
              <a:off x="0" y="2895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91" name="Line"/>
            <p:cNvSpPr/>
            <p:nvPr/>
          </p:nvSpPr>
          <p:spPr>
            <a:xfrm>
              <a:off x="0" y="34290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92" name="Line"/>
            <p:cNvSpPr/>
            <p:nvPr/>
          </p:nvSpPr>
          <p:spPr>
            <a:xfrm>
              <a:off x="0" y="38862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93" name="Line"/>
            <p:cNvSpPr/>
            <p:nvPr/>
          </p:nvSpPr>
          <p:spPr>
            <a:xfrm>
              <a:off x="0" y="4419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95" name="[ 0 ]…"/>
          <p:cNvSpPr txBox="1"/>
          <p:nvPr/>
        </p:nvSpPr>
        <p:spPr>
          <a:xfrm>
            <a:off x="198436" y="1905000"/>
            <a:ext cx="466033" cy="4428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>
            <a:spAutoFit/>
          </a:bodyPr>
          <a:lstStyle/>
          <a:p>
            <a:pPr>
              <a:defRPr b="1" sz="1600">
                <a:solidFill>
                  <a:srgbClr val="CC0000"/>
                </a:solidFill>
              </a:defRPr>
            </a:pPr>
            <a:r>
              <a:t>[ 0 ]</a:t>
            </a:r>
          </a:p>
          <a:p>
            <a:pPr>
              <a:defRPr b="1" sz="1600">
                <a:solidFill>
                  <a:srgbClr val="CC0000"/>
                </a:solidFill>
              </a:defRPr>
            </a:pPr>
          </a:p>
          <a:p>
            <a:pPr>
              <a:defRPr b="1" sz="1600">
                <a:solidFill>
                  <a:srgbClr val="CC0000"/>
                </a:solidFill>
              </a:defRPr>
            </a:pPr>
            <a:r>
              <a:t>[ 1 ]</a:t>
            </a:r>
          </a:p>
          <a:p>
            <a:pPr>
              <a:defRPr b="1" sz="1600">
                <a:solidFill>
                  <a:srgbClr val="CC0000"/>
                </a:solidFill>
              </a:defRPr>
            </a:pPr>
          </a:p>
          <a:p>
            <a:pPr>
              <a:defRPr b="1" sz="1600">
                <a:solidFill>
                  <a:srgbClr val="CC0000"/>
                </a:solidFill>
              </a:defRPr>
            </a:pPr>
            <a:r>
              <a:t>[ 2 ]</a:t>
            </a:r>
          </a:p>
          <a:p>
            <a:pPr>
              <a:defRPr b="1" sz="1600">
                <a:solidFill>
                  <a:srgbClr val="CC0000"/>
                </a:solidFill>
              </a:defRPr>
            </a:pPr>
          </a:p>
          <a:p>
            <a:pPr>
              <a:defRPr b="1" sz="1600">
                <a:solidFill>
                  <a:srgbClr val="CC0000"/>
                </a:solidFill>
              </a:defRPr>
            </a:pPr>
            <a:r>
              <a:t>[ 3 ]</a:t>
            </a:r>
          </a:p>
          <a:p>
            <a:pPr>
              <a:defRPr b="1" sz="1600">
                <a:solidFill>
                  <a:srgbClr val="CC0000"/>
                </a:solidFill>
              </a:defRPr>
            </a:pPr>
          </a:p>
          <a:p>
            <a:pPr>
              <a:defRPr b="1" sz="1600">
                <a:solidFill>
                  <a:srgbClr val="CC0000"/>
                </a:solidFill>
              </a:defRPr>
            </a:pPr>
            <a:r>
              <a:t>[ 4 ]</a:t>
            </a:r>
          </a:p>
          <a:p>
            <a:pPr>
              <a:defRPr b="1" sz="1600">
                <a:solidFill>
                  <a:srgbClr val="CC0000"/>
                </a:solidFill>
              </a:defRPr>
            </a:pPr>
          </a:p>
          <a:p>
            <a:pPr>
              <a:defRPr b="1" sz="1600">
                <a:solidFill>
                  <a:srgbClr val="CC0000"/>
                </a:solidFill>
              </a:defRPr>
            </a:pPr>
            <a:r>
              <a:t>[ 5 ]</a:t>
            </a:r>
          </a:p>
          <a:p>
            <a:pPr>
              <a:defRPr b="1" sz="1600">
                <a:solidFill>
                  <a:srgbClr val="CC0000"/>
                </a:solidFill>
              </a:defRPr>
            </a:pPr>
          </a:p>
          <a:p>
            <a:pPr>
              <a:defRPr b="1" sz="1600">
                <a:solidFill>
                  <a:srgbClr val="CC0000"/>
                </a:solidFill>
              </a:defRPr>
            </a:pPr>
            <a:r>
              <a:t>[ 6 ]</a:t>
            </a:r>
          </a:p>
          <a:p>
            <a:pPr>
              <a:defRPr b="1" sz="1600">
                <a:solidFill>
                  <a:srgbClr val="CC0000"/>
                </a:solidFill>
              </a:defRPr>
            </a:pPr>
          </a:p>
          <a:p>
            <a:pPr>
              <a:defRPr b="1" sz="1600">
                <a:solidFill>
                  <a:srgbClr val="CC0000"/>
                </a:solidFill>
              </a:defRPr>
            </a:pPr>
            <a:r>
              <a:t>[ 7 ]</a:t>
            </a:r>
          </a:p>
          <a:p>
            <a:pPr>
              <a:defRPr b="1" sz="1600">
                <a:solidFill>
                  <a:srgbClr val="CC0000"/>
                </a:solidFill>
              </a:defRPr>
            </a:pPr>
          </a:p>
          <a:p>
            <a:pPr>
              <a:defRPr b="1" sz="1600">
                <a:solidFill>
                  <a:srgbClr val="CC0000"/>
                </a:solidFill>
              </a:defRPr>
            </a:pPr>
            <a:r>
              <a:t>[ 8 ]</a:t>
            </a:r>
          </a:p>
          <a:p>
            <a:pPr>
              <a:defRPr b="1" sz="1600">
                <a:solidFill>
                  <a:srgbClr val="CC0000"/>
                </a:solidFill>
              </a:defRPr>
            </a:pPr>
          </a:p>
          <a:p>
            <a:pPr>
              <a:defRPr b="1" sz="1600">
                <a:solidFill>
                  <a:srgbClr val="CC0000"/>
                </a:solidFill>
              </a:defRPr>
            </a:pPr>
            <a:r>
              <a:t>[ 9 ]</a:t>
            </a:r>
          </a:p>
        </p:txBody>
      </p:sp>
      <p:grpSp>
        <p:nvGrpSpPr>
          <p:cNvPr id="406" name="Group"/>
          <p:cNvGrpSpPr/>
          <p:nvPr/>
        </p:nvGrpSpPr>
        <p:grpSpPr>
          <a:xfrm>
            <a:off x="7543800" y="1828800"/>
            <a:ext cx="609600" cy="4876800"/>
            <a:chOff x="0" y="0"/>
            <a:chExt cx="609600" cy="4876800"/>
          </a:xfrm>
        </p:grpSpPr>
        <p:sp>
          <p:nvSpPr>
            <p:cNvPr id="396" name="Line"/>
            <p:cNvSpPr/>
            <p:nvPr/>
          </p:nvSpPr>
          <p:spPr>
            <a:xfrm>
              <a:off x="0" y="4572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97" name="Rectangle"/>
            <p:cNvSpPr/>
            <p:nvPr/>
          </p:nvSpPr>
          <p:spPr>
            <a:xfrm>
              <a:off x="0" y="0"/>
              <a:ext cx="609600" cy="487680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98" name="Line"/>
            <p:cNvSpPr/>
            <p:nvPr/>
          </p:nvSpPr>
          <p:spPr>
            <a:xfrm>
              <a:off x="0" y="990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99" name="Line"/>
            <p:cNvSpPr/>
            <p:nvPr/>
          </p:nvSpPr>
          <p:spPr>
            <a:xfrm>
              <a:off x="0" y="14478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0" name="Line"/>
            <p:cNvSpPr/>
            <p:nvPr/>
          </p:nvSpPr>
          <p:spPr>
            <a:xfrm>
              <a:off x="0" y="19050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1" name="Line"/>
            <p:cNvSpPr/>
            <p:nvPr/>
          </p:nvSpPr>
          <p:spPr>
            <a:xfrm>
              <a:off x="0" y="24384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2" name="Line"/>
            <p:cNvSpPr/>
            <p:nvPr/>
          </p:nvSpPr>
          <p:spPr>
            <a:xfrm>
              <a:off x="0" y="2895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3" name="Line"/>
            <p:cNvSpPr/>
            <p:nvPr/>
          </p:nvSpPr>
          <p:spPr>
            <a:xfrm>
              <a:off x="0" y="34290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4" name="Line"/>
            <p:cNvSpPr/>
            <p:nvPr/>
          </p:nvSpPr>
          <p:spPr>
            <a:xfrm>
              <a:off x="0" y="38862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5" name="Line"/>
            <p:cNvSpPr/>
            <p:nvPr/>
          </p:nvSpPr>
          <p:spPr>
            <a:xfrm>
              <a:off x="0" y="4419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417" name="Group"/>
          <p:cNvGrpSpPr/>
          <p:nvPr/>
        </p:nvGrpSpPr>
        <p:grpSpPr>
          <a:xfrm>
            <a:off x="6934200" y="1828800"/>
            <a:ext cx="609600" cy="4876800"/>
            <a:chOff x="0" y="0"/>
            <a:chExt cx="609600" cy="4876800"/>
          </a:xfrm>
        </p:grpSpPr>
        <p:sp>
          <p:nvSpPr>
            <p:cNvPr id="407" name="Line"/>
            <p:cNvSpPr/>
            <p:nvPr/>
          </p:nvSpPr>
          <p:spPr>
            <a:xfrm>
              <a:off x="0" y="4572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8" name="Rectangle"/>
            <p:cNvSpPr/>
            <p:nvPr/>
          </p:nvSpPr>
          <p:spPr>
            <a:xfrm>
              <a:off x="0" y="0"/>
              <a:ext cx="609600" cy="487680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09" name="Line"/>
            <p:cNvSpPr/>
            <p:nvPr/>
          </p:nvSpPr>
          <p:spPr>
            <a:xfrm>
              <a:off x="0" y="990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10" name="Line"/>
            <p:cNvSpPr/>
            <p:nvPr/>
          </p:nvSpPr>
          <p:spPr>
            <a:xfrm>
              <a:off x="0" y="14478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11" name="Line"/>
            <p:cNvSpPr/>
            <p:nvPr/>
          </p:nvSpPr>
          <p:spPr>
            <a:xfrm>
              <a:off x="0" y="19050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12" name="Line"/>
            <p:cNvSpPr/>
            <p:nvPr/>
          </p:nvSpPr>
          <p:spPr>
            <a:xfrm>
              <a:off x="0" y="24384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13" name="Line"/>
            <p:cNvSpPr/>
            <p:nvPr/>
          </p:nvSpPr>
          <p:spPr>
            <a:xfrm>
              <a:off x="0" y="2895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14" name="Line"/>
            <p:cNvSpPr/>
            <p:nvPr/>
          </p:nvSpPr>
          <p:spPr>
            <a:xfrm>
              <a:off x="0" y="34290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15" name="Line"/>
            <p:cNvSpPr/>
            <p:nvPr/>
          </p:nvSpPr>
          <p:spPr>
            <a:xfrm>
              <a:off x="0" y="38862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16" name="Line"/>
            <p:cNvSpPr/>
            <p:nvPr/>
          </p:nvSpPr>
          <p:spPr>
            <a:xfrm>
              <a:off x="0" y="4419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428" name="Group 4"/>
          <p:cNvGrpSpPr/>
          <p:nvPr/>
        </p:nvGrpSpPr>
        <p:grpSpPr>
          <a:xfrm>
            <a:off x="3886200" y="1828800"/>
            <a:ext cx="609600" cy="4876800"/>
            <a:chOff x="0" y="0"/>
            <a:chExt cx="609600" cy="4876800"/>
          </a:xfrm>
        </p:grpSpPr>
        <p:sp>
          <p:nvSpPr>
            <p:cNvPr id="418" name="Line 5"/>
            <p:cNvSpPr/>
            <p:nvPr/>
          </p:nvSpPr>
          <p:spPr>
            <a:xfrm>
              <a:off x="0" y="4572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19" name="Rectangle 6"/>
            <p:cNvSpPr/>
            <p:nvPr/>
          </p:nvSpPr>
          <p:spPr>
            <a:xfrm>
              <a:off x="0" y="0"/>
              <a:ext cx="609600" cy="487680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20" name="Line 7"/>
            <p:cNvSpPr/>
            <p:nvPr/>
          </p:nvSpPr>
          <p:spPr>
            <a:xfrm>
              <a:off x="0" y="990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1" name="Line 8"/>
            <p:cNvSpPr/>
            <p:nvPr/>
          </p:nvSpPr>
          <p:spPr>
            <a:xfrm>
              <a:off x="0" y="14478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2" name="Line 9"/>
            <p:cNvSpPr/>
            <p:nvPr/>
          </p:nvSpPr>
          <p:spPr>
            <a:xfrm>
              <a:off x="0" y="19050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3" name="Line 10"/>
            <p:cNvSpPr/>
            <p:nvPr/>
          </p:nvSpPr>
          <p:spPr>
            <a:xfrm>
              <a:off x="0" y="24384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4" name="Line 11"/>
            <p:cNvSpPr/>
            <p:nvPr/>
          </p:nvSpPr>
          <p:spPr>
            <a:xfrm>
              <a:off x="0" y="2895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5" name="Line 12"/>
            <p:cNvSpPr/>
            <p:nvPr/>
          </p:nvSpPr>
          <p:spPr>
            <a:xfrm>
              <a:off x="0" y="34290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6" name="Line 13"/>
            <p:cNvSpPr/>
            <p:nvPr/>
          </p:nvSpPr>
          <p:spPr>
            <a:xfrm>
              <a:off x="0" y="38862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7" name="Line 14"/>
            <p:cNvSpPr/>
            <p:nvPr/>
          </p:nvSpPr>
          <p:spPr>
            <a:xfrm>
              <a:off x="0" y="4419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439" name="Group 15"/>
          <p:cNvGrpSpPr/>
          <p:nvPr/>
        </p:nvGrpSpPr>
        <p:grpSpPr>
          <a:xfrm>
            <a:off x="4495800" y="1828800"/>
            <a:ext cx="609600" cy="4876800"/>
            <a:chOff x="0" y="0"/>
            <a:chExt cx="609600" cy="4876800"/>
          </a:xfrm>
        </p:grpSpPr>
        <p:sp>
          <p:nvSpPr>
            <p:cNvPr id="429" name="Line 16"/>
            <p:cNvSpPr/>
            <p:nvPr/>
          </p:nvSpPr>
          <p:spPr>
            <a:xfrm>
              <a:off x="0" y="4572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30" name="Rectangle 17"/>
            <p:cNvSpPr/>
            <p:nvPr/>
          </p:nvSpPr>
          <p:spPr>
            <a:xfrm>
              <a:off x="0" y="0"/>
              <a:ext cx="609600" cy="487680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31" name="Line 18"/>
            <p:cNvSpPr/>
            <p:nvPr/>
          </p:nvSpPr>
          <p:spPr>
            <a:xfrm>
              <a:off x="0" y="990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32" name="Line 19"/>
            <p:cNvSpPr/>
            <p:nvPr/>
          </p:nvSpPr>
          <p:spPr>
            <a:xfrm>
              <a:off x="0" y="14478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33" name="Line 20"/>
            <p:cNvSpPr/>
            <p:nvPr/>
          </p:nvSpPr>
          <p:spPr>
            <a:xfrm>
              <a:off x="0" y="19050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34" name="Line 21"/>
            <p:cNvSpPr/>
            <p:nvPr/>
          </p:nvSpPr>
          <p:spPr>
            <a:xfrm>
              <a:off x="0" y="24384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35" name="Line 22"/>
            <p:cNvSpPr/>
            <p:nvPr/>
          </p:nvSpPr>
          <p:spPr>
            <a:xfrm>
              <a:off x="0" y="2895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36" name="Line 23"/>
            <p:cNvSpPr/>
            <p:nvPr/>
          </p:nvSpPr>
          <p:spPr>
            <a:xfrm>
              <a:off x="0" y="34290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37" name="Line 24"/>
            <p:cNvSpPr/>
            <p:nvPr/>
          </p:nvSpPr>
          <p:spPr>
            <a:xfrm>
              <a:off x="0" y="38862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38" name="Line 25"/>
            <p:cNvSpPr/>
            <p:nvPr/>
          </p:nvSpPr>
          <p:spPr>
            <a:xfrm>
              <a:off x="0" y="4419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450" name="Group 26"/>
          <p:cNvGrpSpPr/>
          <p:nvPr/>
        </p:nvGrpSpPr>
        <p:grpSpPr>
          <a:xfrm>
            <a:off x="5105400" y="1828800"/>
            <a:ext cx="609600" cy="4876800"/>
            <a:chOff x="0" y="0"/>
            <a:chExt cx="609600" cy="4876800"/>
          </a:xfrm>
        </p:grpSpPr>
        <p:sp>
          <p:nvSpPr>
            <p:cNvPr id="440" name="Line 27"/>
            <p:cNvSpPr/>
            <p:nvPr/>
          </p:nvSpPr>
          <p:spPr>
            <a:xfrm>
              <a:off x="0" y="4572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41" name="Rectangle 28"/>
            <p:cNvSpPr/>
            <p:nvPr/>
          </p:nvSpPr>
          <p:spPr>
            <a:xfrm>
              <a:off x="0" y="0"/>
              <a:ext cx="609600" cy="487680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42" name="Line 29"/>
            <p:cNvSpPr/>
            <p:nvPr/>
          </p:nvSpPr>
          <p:spPr>
            <a:xfrm>
              <a:off x="0" y="990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43" name="Line 30"/>
            <p:cNvSpPr/>
            <p:nvPr/>
          </p:nvSpPr>
          <p:spPr>
            <a:xfrm>
              <a:off x="0" y="14478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44" name="Line 31"/>
            <p:cNvSpPr/>
            <p:nvPr/>
          </p:nvSpPr>
          <p:spPr>
            <a:xfrm>
              <a:off x="0" y="19050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45" name="Line 32"/>
            <p:cNvSpPr/>
            <p:nvPr/>
          </p:nvSpPr>
          <p:spPr>
            <a:xfrm>
              <a:off x="0" y="24384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46" name="Line 33"/>
            <p:cNvSpPr/>
            <p:nvPr/>
          </p:nvSpPr>
          <p:spPr>
            <a:xfrm>
              <a:off x="0" y="2895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47" name="Line 34"/>
            <p:cNvSpPr/>
            <p:nvPr/>
          </p:nvSpPr>
          <p:spPr>
            <a:xfrm>
              <a:off x="0" y="34290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48" name="Line 35"/>
            <p:cNvSpPr/>
            <p:nvPr/>
          </p:nvSpPr>
          <p:spPr>
            <a:xfrm>
              <a:off x="0" y="38862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49" name="Line 36"/>
            <p:cNvSpPr/>
            <p:nvPr/>
          </p:nvSpPr>
          <p:spPr>
            <a:xfrm>
              <a:off x="0" y="4419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461" name="Group 37"/>
          <p:cNvGrpSpPr/>
          <p:nvPr/>
        </p:nvGrpSpPr>
        <p:grpSpPr>
          <a:xfrm>
            <a:off x="5715000" y="1828800"/>
            <a:ext cx="609600" cy="4876800"/>
            <a:chOff x="0" y="0"/>
            <a:chExt cx="609600" cy="4876800"/>
          </a:xfrm>
        </p:grpSpPr>
        <p:sp>
          <p:nvSpPr>
            <p:cNvPr id="451" name="Line 38"/>
            <p:cNvSpPr/>
            <p:nvPr/>
          </p:nvSpPr>
          <p:spPr>
            <a:xfrm>
              <a:off x="0" y="4572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52" name="Rectangle 39"/>
            <p:cNvSpPr/>
            <p:nvPr/>
          </p:nvSpPr>
          <p:spPr>
            <a:xfrm>
              <a:off x="0" y="0"/>
              <a:ext cx="609600" cy="487680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53" name="Line 40"/>
            <p:cNvSpPr/>
            <p:nvPr/>
          </p:nvSpPr>
          <p:spPr>
            <a:xfrm>
              <a:off x="0" y="990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54" name="Line 41"/>
            <p:cNvSpPr/>
            <p:nvPr/>
          </p:nvSpPr>
          <p:spPr>
            <a:xfrm>
              <a:off x="0" y="14478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55" name="Line 42"/>
            <p:cNvSpPr/>
            <p:nvPr/>
          </p:nvSpPr>
          <p:spPr>
            <a:xfrm>
              <a:off x="0" y="19050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56" name="Line 43"/>
            <p:cNvSpPr/>
            <p:nvPr/>
          </p:nvSpPr>
          <p:spPr>
            <a:xfrm>
              <a:off x="0" y="24384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57" name="Line 44"/>
            <p:cNvSpPr/>
            <p:nvPr/>
          </p:nvSpPr>
          <p:spPr>
            <a:xfrm>
              <a:off x="0" y="2895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58" name="Line 45"/>
            <p:cNvSpPr/>
            <p:nvPr/>
          </p:nvSpPr>
          <p:spPr>
            <a:xfrm>
              <a:off x="0" y="34290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59" name="Line 46"/>
            <p:cNvSpPr/>
            <p:nvPr/>
          </p:nvSpPr>
          <p:spPr>
            <a:xfrm>
              <a:off x="0" y="38862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60" name="Line 47"/>
            <p:cNvSpPr/>
            <p:nvPr/>
          </p:nvSpPr>
          <p:spPr>
            <a:xfrm>
              <a:off x="0" y="4419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472" name="Group 48"/>
          <p:cNvGrpSpPr/>
          <p:nvPr/>
        </p:nvGrpSpPr>
        <p:grpSpPr>
          <a:xfrm>
            <a:off x="6324600" y="1828800"/>
            <a:ext cx="609600" cy="4876800"/>
            <a:chOff x="0" y="0"/>
            <a:chExt cx="609600" cy="4876800"/>
          </a:xfrm>
        </p:grpSpPr>
        <p:sp>
          <p:nvSpPr>
            <p:cNvPr id="462" name="Line 49"/>
            <p:cNvSpPr/>
            <p:nvPr/>
          </p:nvSpPr>
          <p:spPr>
            <a:xfrm>
              <a:off x="0" y="4572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63" name="Rectangle 50"/>
            <p:cNvSpPr/>
            <p:nvPr/>
          </p:nvSpPr>
          <p:spPr>
            <a:xfrm>
              <a:off x="0" y="0"/>
              <a:ext cx="609600" cy="487680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64" name="Line 51"/>
            <p:cNvSpPr/>
            <p:nvPr/>
          </p:nvSpPr>
          <p:spPr>
            <a:xfrm>
              <a:off x="0" y="990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65" name="Line 52"/>
            <p:cNvSpPr/>
            <p:nvPr/>
          </p:nvSpPr>
          <p:spPr>
            <a:xfrm>
              <a:off x="0" y="14478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66" name="Line 53"/>
            <p:cNvSpPr/>
            <p:nvPr/>
          </p:nvSpPr>
          <p:spPr>
            <a:xfrm>
              <a:off x="0" y="19050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67" name="Line 54"/>
            <p:cNvSpPr/>
            <p:nvPr/>
          </p:nvSpPr>
          <p:spPr>
            <a:xfrm>
              <a:off x="0" y="24384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68" name="Line 55"/>
            <p:cNvSpPr/>
            <p:nvPr/>
          </p:nvSpPr>
          <p:spPr>
            <a:xfrm>
              <a:off x="0" y="2895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69" name="Line 56"/>
            <p:cNvSpPr/>
            <p:nvPr/>
          </p:nvSpPr>
          <p:spPr>
            <a:xfrm>
              <a:off x="0" y="34290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70" name="Line 57"/>
            <p:cNvSpPr/>
            <p:nvPr/>
          </p:nvSpPr>
          <p:spPr>
            <a:xfrm>
              <a:off x="0" y="38862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71" name="Line 58"/>
            <p:cNvSpPr/>
            <p:nvPr/>
          </p:nvSpPr>
          <p:spPr>
            <a:xfrm>
              <a:off x="0" y="4419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483" name="Group 59"/>
          <p:cNvGrpSpPr/>
          <p:nvPr/>
        </p:nvGrpSpPr>
        <p:grpSpPr>
          <a:xfrm>
            <a:off x="3276600" y="1828800"/>
            <a:ext cx="609600" cy="4876800"/>
            <a:chOff x="0" y="0"/>
            <a:chExt cx="609600" cy="4876800"/>
          </a:xfrm>
        </p:grpSpPr>
        <p:sp>
          <p:nvSpPr>
            <p:cNvPr id="473" name="Line 60"/>
            <p:cNvSpPr/>
            <p:nvPr/>
          </p:nvSpPr>
          <p:spPr>
            <a:xfrm>
              <a:off x="0" y="4572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74" name="Rectangle 61"/>
            <p:cNvSpPr/>
            <p:nvPr/>
          </p:nvSpPr>
          <p:spPr>
            <a:xfrm>
              <a:off x="0" y="0"/>
              <a:ext cx="609600" cy="487680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75" name="Line 62"/>
            <p:cNvSpPr/>
            <p:nvPr/>
          </p:nvSpPr>
          <p:spPr>
            <a:xfrm>
              <a:off x="0" y="990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76" name="Line 63"/>
            <p:cNvSpPr/>
            <p:nvPr/>
          </p:nvSpPr>
          <p:spPr>
            <a:xfrm>
              <a:off x="0" y="14478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77" name="Line 64"/>
            <p:cNvSpPr/>
            <p:nvPr/>
          </p:nvSpPr>
          <p:spPr>
            <a:xfrm>
              <a:off x="0" y="19050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78" name="Line 65"/>
            <p:cNvSpPr/>
            <p:nvPr/>
          </p:nvSpPr>
          <p:spPr>
            <a:xfrm>
              <a:off x="0" y="24384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79" name="Line 66"/>
            <p:cNvSpPr/>
            <p:nvPr/>
          </p:nvSpPr>
          <p:spPr>
            <a:xfrm>
              <a:off x="0" y="2895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80" name="Line 67"/>
            <p:cNvSpPr/>
            <p:nvPr/>
          </p:nvSpPr>
          <p:spPr>
            <a:xfrm>
              <a:off x="0" y="34290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81" name="Line 68"/>
            <p:cNvSpPr/>
            <p:nvPr/>
          </p:nvSpPr>
          <p:spPr>
            <a:xfrm>
              <a:off x="0" y="38862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82" name="Line 69"/>
            <p:cNvSpPr/>
            <p:nvPr/>
          </p:nvSpPr>
          <p:spPr>
            <a:xfrm>
              <a:off x="0" y="4419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494" name="Group 70"/>
          <p:cNvGrpSpPr/>
          <p:nvPr/>
        </p:nvGrpSpPr>
        <p:grpSpPr>
          <a:xfrm>
            <a:off x="2667000" y="1828800"/>
            <a:ext cx="609600" cy="4876800"/>
            <a:chOff x="0" y="0"/>
            <a:chExt cx="609600" cy="4876800"/>
          </a:xfrm>
        </p:grpSpPr>
        <p:sp>
          <p:nvSpPr>
            <p:cNvPr id="484" name="Line 71"/>
            <p:cNvSpPr/>
            <p:nvPr/>
          </p:nvSpPr>
          <p:spPr>
            <a:xfrm>
              <a:off x="0" y="4572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85" name="Rectangle 72"/>
            <p:cNvSpPr/>
            <p:nvPr/>
          </p:nvSpPr>
          <p:spPr>
            <a:xfrm>
              <a:off x="0" y="0"/>
              <a:ext cx="609600" cy="487680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86" name="Line 73"/>
            <p:cNvSpPr/>
            <p:nvPr/>
          </p:nvSpPr>
          <p:spPr>
            <a:xfrm>
              <a:off x="0" y="990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87" name="Line 74"/>
            <p:cNvSpPr/>
            <p:nvPr/>
          </p:nvSpPr>
          <p:spPr>
            <a:xfrm>
              <a:off x="0" y="14478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88" name="Line 75"/>
            <p:cNvSpPr/>
            <p:nvPr/>
          </p:nvSpPr>
          <p:spPr>
            <a:xfrm>
              <a:off x="0" y="19050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89" name="Line 76"/>
            <p:cNvSpPr/>
            <p:nvPr/>
          </p:nvSpPr>
          <p:spPr>
            <a:xfrm>
              <a:off x="0" y="24384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90" name="Line 77"/>
            <p:cNvSpPr/>
            <p:nvPr/>
          </p:nvSpPr>
          <p:spPr>
            <a:xfrm>
              <a:off x="0" y="2895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91" name="Line 78"/>
            <p:cNvSpPr/>
            <p:nvPr/>
          </p:nvSpPr>
          <p:spPr>
            <a:xfrm>
              <a:off x="0" y="34290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92" name="Line 79"/>
            <p:cNvSpPr/>
            <p:nvPr/>
          </p:nvSpPr>
          <p:spPr>
            <a:xfrm>
              <a:off x="0" y="38862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93" name="Line 80"/>
            <p:cNvSpPr/>
            <p:nvPr/>
          </p:nvSpPr>
          <p:spPr>
            <a:xfrm>
              <a:off x="0" y="4419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505" name="Group 81"/>
          <p:cNvGrpSpPr/>
          <p:nvPr/>
        </p:nvGrpSpPr>
        <p:grpSpPr>
          <a:xfrm>
            <a:off x="2057400" y="1828800"/>
            <a:ext cx="609600" cy="4876800"/>
            <a:chOff x="0" y="0"/>
            <a:chExt cx="609600" cy="4876800"/>
          </a:xfrm>
        </p:grpSpPr>
        <p:sp>
          <p:nvSpPr>
            <p:cNvPr id="495" name="Line 82"/>
            <p:cNvSpPr/>
            <p:nvPr/>
          </p:nvSpPr>
          <p:spPr>
            <a:xfrm>
              <a:off x="0" y="4572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96" name="Rectangle 83"/>
            <p:cNvSpPr/>
            <p:nvPr/>
          </p:nvSpPr>
          <p:spPr>
            <a:xfrm>
              <a:off x="0" y="0"/>
              <a:ext cx="609600" cy="487680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97" name="Line 84"/>
            <p:cNvSpPr/>
            <p:nvPr/>
          </p:nvSpPr>
          <p:spPr>
            <a:xfrm>
              <a:off x="0" y="990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98" name="Line 85"/>
            <p:cNvSpPr/>
            <p:nvPr/>
          </p:nvSpPr>
          <p:spPr>
            <a:xfrm>
              <a:off x="0" y="14478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99" name="Line 86"/>
            <p:cNvSpPr/>
            <p:nvPr/>
          </p:nvSpPr>
          <p:spPr>
            <a:xfrm>
              <a:off x="0" y="19050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00" name="Line 87"/>
            <p:cNvSpPr/>
            <p:nvPr/>
          </p:nvSpPr>
          <p:spPr>
            <a:xfrm>
              <a:off x="0" y="24384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01" name="Line 88"/>
            <p:cNvSpPr/>
            <p:nvPr/>
          </p:nvSpPr>
          <p:spPr>
            <a:xfrm>
              <a:off x="0" y="2895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02" name="Line 89"/>
            <p:cNvSpPr/>
            <p:nvPr/>
          </p:nvSpPr>
          <p:spPr>
            <a:xfrm>
              <a:off x="0" y="34290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03" name="Line 90"/>
            <p:cNvSpPr/>
            <p:nvPr/>
          </p:nvSpPr>
          <p:spPr>
            <a:xfrm>
              <a:off x="0" y="38862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04" name="Line 91"/>
            <p:cNvSpPr/>
            <p:nvPr/>
          </p:nvSpPr>
          <p:spPr>
            <a:xfrm>
              <a:off x="0" y="4419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516" name="Group 92"/>
          <p:cNvGrpSpPr/>
          <p:nvPr/>
        </p:nvGrpSpPr>
        <p:grpSpPr>
          <a:xfrm>
            <a:off x="1447800" y="1828800"/>
            <a:ext cx="609600" cy="4876800"/>
            <a:chOff x="0" y="0"/>
            <a:chExt cx="609600" cy="4876800"/>
          </a:xfrm>
        </p:grpSpPr>
        <p:sp>
          <p:nvSpPr>
            <p:cNvPr id="506" name="Line 93"/>
            <p:cNvSpPr/>
            <p:nvPr/>
          </p:nvSpPr>
          <p:spPr>
            <a:xfrm>
              <a:off x="0" y="4572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07" name="Rectangle 94"/>
            <p:cNvSpPr/>
            <p:nvPr/>
          </p:nvSpPr>
          <p:spPr>
            <a:xfrm>
              <a:off x="0" y="0"/>
              <a:ext cx="609600" cy="487680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08" name="Line 95"/>
            <p:cNvSpPr/>
            <p:nvPr/>
          </p:nvSpPr>
          <p:spPr>
            <a:xfrm>
              <a:off x="0" y="990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09" name="Line 96"/>
            <p:cNvSpPr/>
            <p:nvPr/>
          </p:nvSpPr>
          <p:spPr>
            <a:xfrm>
              <a:off x="0" y="14478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10" name="Line 97"/>
            <p:cNvSpPr/>
            <p:nvPr/>
          </p:nvSpPr>
          <p:spPr>
            <a:xfrm>
              <a:off x="0" y="19050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11" name="Line 98"/>
            <p:cNvSpPr/>
            <p:nvPr/>
          </p:nvSpPr>
          <p:spPr>
            <a:xfrm>
              <a:off x="0" y="24384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12" name="Line 99"/>
            <p:cNvSpPr/>
            <p:nvPr/>
          </p:nvSpPr>
          <p:spPr>
            <a:xfrm>
              <a:off x="0" y="2895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13" name="Line 100"/>
            <p:cNvSpPr/>
            <p:nvPr/>
          </p:nvSpPr>
          <p:spPr>
            <a:xfrm>
              <a:off x="0" y="34290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14" name="Line 101"/>
            <p:cNvSpPr/>
            <p:nvPr/>
          </p:nvSpPr>
          <p:spPr>
            <a:xfrm>
              <a:off x="0" y="38862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15" name="Line 102"/>
            <p:cNvSpPr/>
            <p:nvPr/>
          </p:nvSpPr>
          <p:spPr>
            <a:xfrm>
              <a:off x="0" y="4419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527" name="Group 103"/>
          <p:cNvGrpSpPr/>
          <p:nvPr/>
        </p:nvGrpSpPr>
        <p:grpSpPr>
          <a:xfrm>
            <a:off x="838200" y="1828800"/>
            <a:ext cx="609600" cy="4876800"/>
            <a:chOff x="0" y="0"/>
            <a:chExt cx="609600" cy="4876800"/>
          </a:xfrm>
        </p:grpSpPr>
        <p:sp>
          <p:nvSpPr>
            <p:cNvPr id="517" name="Line 104"/>
            <p:cNvSpPr/>
            <p:nvPr/>
          </p:nvSpPr>
          <p:spPr>
            <a:xfrm>
              <a:off x="0" y="4572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18" name="Rectangle 105"/>
            <p:cNvSpPr/>
            <p:nvPr/>
          </p:nvSpPr>
          <p:spPr>
            <a:xfrm>
              <a:off x="0" y="0"/>
              <a:ext cx="609600" cy="487680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19" name="Line 106"/>
            <p:cNvSpPr/>
            <p:nvPr/>
          </p:nvSpPr>
          <p:spPr>
            <a:xfrm>
              <a:off x="0" y="990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20" name="Line 107"/>
            <p:cNvSpPr/>
            <p:nvPr/>
          </p:nvSpPr>
          <p:spPr>
            <a:xfrm>
              <a:off x="0" y="14478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21" name="Line 108"/>
            <p:cNvSpPr/>
            <p:nvPr/>
          </p:nvSpPr>
          <p:spPr>
            <a:xfrm>
              <a:off x="0" y="19050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22" name="Line 109"/>
            <p:cNvSpPr/>
            <p:nvPr/>
          </p:nvSpPr>
          <p:spPr>
            <a:xfrm>
              <a:off x="0" y="24384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23" name="Line 110"/>
            <p:cNvSpPr/>
            <p:nvPr/>
          </p:nvSpPr>
          <p:spPr>
            <a:xfrm>
              <a:off x="0" y="2895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24" name="Line 111"/>
            <p:cNvSpPr/>
            <p:nvPr/>
          </p:nvSpPr>
          <p:spPr>
            <a:xfrm>
              <a:off x="0" y="34290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25" name="Line 112"/>
            <p:cNvSpPr/>
            <p:nvPr/>
          </p:nvSpPr>
          <p:spPr>
            <a:xfrm>
              <a:off x="0" y="38862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26" name="Line 113"/>
            <p:cNvSpPr/>
            <p:nvPr/>
          </p:nvSpPr>
          <p:spPr>
            <a:xfrm>
              <a:off x="0" y="4419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528" name="Rectangle 117"/>
          <p:cNvSpPr txBox="1"/>
          <p:nvPr/>
        </p:nvSpPr>
        <p:spPr>
          <a:xfrm>
            <a:off x="198437" y="1905000"/>
            <a:ext cx="466032" cy="4428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>
            <a:spAutoFit/>
          </a:bodyPr>
          <a:lstStyle/>
          <a:p>
            <a:pPr>
              <a:defRPr b="1" sz="1600">
                <a:solidFill>
                  <a:srgbClr val="CC0000"/>
                </a:solidFill>
              </a:defRPr>
            </a:pPr>
            <a:r>
              <a:t>[ 0 ]</a:t>
            </a:r>
            <a:endParaRPr sz="3200"/>
          </a:p>
          <a:p>
            <a:pPr>
              <a:defRPr b="1" sz="1600">
                <a:solidFill>
                  <a:srgbClr val="CC0000"/>
                </a:solidFill>
              </a:defRPr>
            </a:pPr>
          </a:p>
          <a:p>
            <a:pPr>
              <a:defRPr b="1" sz="1600">
                <a:solidFill>
                  <a:srgbClr val="CC0000"/>
                </a:solidFill>
              </a:defRPr>
            </a:pPr>
            <a:r>
              <a:t>[ 1 ]</a:t>
            </a:r>
            <a:endParaRPr sz="3200"/>
          </a:p>
          <a:p>
            <a:pPr>
              <a:defRPr b="1" sz="1600">
                <a:solidFill>
                  <a:srgbClr val="CC0000"/>
                </a:solidFill>
              </a:defRPr>
            </a:pPr>
          </a:p>
          <a:p>
            <a:pPr>
              <a:defRPr b="1" sz="1600">
                <a:solidFill>
                  <a:srgbClr val="CC0000"/>
                </a:solidFill>
              </a:defRPr>
            </a:pPr>
            <a:r>
              <a:t>[ 2 ]</a:t>
            </a:r>
            <a:endParaRPr sz="3200"/>
          </a:p>
          <a:p>
            <a:pPr>
              <a:defRPr b="1" sz="1600">
                <a:solidFill>
                  <a:srgbClr val="CC0000"/>
                </a:solidFill>
              </a:defRPr>
            </a:pPr>
          </a:p>
          <a:p>
            <a:pPr>
              <a:defRPr b="1" sz="1600">
                <a:solidFill>
                  <a:srgbClr val="CC0000"/>
                </a:solidFill>
              </a:defRPr>
            </a:pPr>
            <a:r>
              <a:t>[ 3 ]</a:t>
            </a:r>
            <a:endParaRPr sz="3200"/>
          </a:p>
          <a:p>
            <a:pPr>
              <a:defRPr b="1" sz="1600">
                <a:solidFill>
                  <a:srgbClr val="CC0000"/>
                </a:solidFill>
              </a:defRPr>
            </a:pPr>
          </a:p>
          <a:p>
            <a:pPr>
              <a:defRPr b="1" sz="1600">
                <a:solidFill>
                  <a:srgbClr val="CC0000"/>
                </a:solidFill>
              </a:defRPr>
            </a:pPr>
            <a:r>
              <a:t>[ 4 ]</a:t>
            </a:r>
            <a:endParaRPr sz="3200"/>
          </a:p>
          <a:p>
            <a:pPr>
              <a:defRPr b="1" sz="1600">
                <a:solidFill>
                  <a:srgbClr val="CC0000"/>
                </a:solidFill>
              </a:defRPr>
            </a:pPr>
          </a:p>
          <a:p>
            <a:pPr>
              <a:defRPr b="1" sz="1600">
                <a:solidFill>
                  <a:srgbClr val="CC0000"/>
                </a:solidFill>
              </a:defRPr>
            </a:pPr>
            <a:r>
              <a:t>[ 5 ]</a:t>
            </a:r>
            <a:endParaRPr sz="3200"/>
          </a:p>
          <a:p>
            <a:pPr>
              <a:defRPr b="1" sz="1600">
                <a:solidFill>
                  <a:srgbClr val="CC0000"/>
                </a:solidFill>
              </a:defRPr>
            </a:pPr>
          </a:p>
          <a:p>
            <a:pPr>
              <a:defRPr b="1" sz="1600">
                <a:solidFill>
                  <a:srgbClr val="CC0000"/>
                </a:solidFill>
              </a:defRPr>
            </a:pPr>
            <a:r>
              <a:t>[ 6 ]</a:t>
            </a:r>
            <a:endParaRPr sz="3200"/>
          </a:p>
          <a:p>
            <a:pPr>
              <a:defRPr b="1" sz="1600">
                <a:solidFill>
                  <a:srgbClr val="CC0000"/>
                </a:solidFill>
              </a:defRPr>
            </a:pPr>
          </a:p>
          <a:p>
            <a:pPr>
              <a:defRPr b="1" sz="1600">
                <a:solidFill>
                  <a:srgbClr val="CC0000"/>
                </a:solidFill>
              </a:defRPr>
            </a:pPr>
            <a:r>
              <a:t>[ 7 ]</a:t>
            </a:r>
            <a:endParaRPr sz="3200"/>
          </a:p>
          <a:p>
            <a:pPr>
              <a:defRPr b="1" sz="1600">
                <a:solidFill>
                  <a:srgbClr val="CC0000"/>
                </a:solidFill>
              </a:defRPr>
            </a:pPr>
          </a:p>
          <a:p>
            <a:pPr>
              <a:defRPr b="1" sz="1600">
                <a:solidFill>
                  <a:srgbClr val="CC0000"/>
                </a:solidFill>
              </a:defRPr>
            </a:pPr>
            <a:r>
              <a:t>[ 8 ]</a:t>
            </a:r>
            <a:endParaRPr sz="3200"/>
          </a:p>
          <a:p>
            <a:pPr>
              <a:defRPr b="1" sz="1600">
                <a:solidFill>
                  <a:srgbClr val="CC0000"/>
                </a:solidFill>
              </a:defRPr>
            </a:pPr>
          </a:p>
          <a:p>
            <a:pPr>
              <a:defRPr b="1" sz="1600">
                <a:solidFill>
                  <a:srgbClr val="CC0000"/>
                </a:solidFill>
              </a:defRPr>
            </a:pPr>
            <a:r>
              <a:t>[ 9 ]</a:t>
            </a:r>
          </a:p>
        </p:txBody>
      </p:sp>
      <p:grpSp>
        <p:nvGrpSpPr>
          <p:cNvPr id="539" name="Group 125"/>
          <p:cNvGrpSpPr/>
          <p:nvPr/>
        </p:nvGrpSpPr>
        <p:grpSpPr>
          <a:xfrm>
            <a:off x="7543800" y="1828800"/>
            <a:ext cx="609600" cy="4876800"/>
            <a:chOff x="0" y="0"/>
            <a:chExt cx="609600" cy="4876800"/>
          </a:xfrm>
        </p:grpSpPr>
        <p:sp>
          <p:nvSpPr>
            <p:cNvPr id="529" name="Line 126"/>
            <p:cNvSpPr/>
            <p:nvPr/>
          </p:nvSpPr>
          <p:spPr>
            <a:xfrm>
              <a:off x="0" y="4572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30" name="Rectangle 127"/>
            <p:cNvSpPr/>
            <p:nvPr/>
          </p:nvSpPr>
          <p:spPr>
            <a:xfrm>
              <a:off x="0" y="0"/>
              <a:ext cx="609600" cy="487680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31" name="Line 128"/>
            <p:cNvSpPr/>
            <p:nvPr/>
          </p:nvSpPr>
          <p:spPr>
            <a:xfrm>
              <a:off x="0" y="990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32" name="Line 129"/>
            <p:cNvSpPr/>
            <p:nvPr/>
          </p:nvSpPr>
          <p:spPr>
            <a:xfrm>
              <a:off x="0" y="14478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33" name="Line 130"/>
            <p:cNvSpPr/>
            <p:nvPr/>
          </p:nvSpPr>
          <p:spPr>
            <a:xfrm>
              <a:off x="0" y="19050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34" name="Line 131"/>
            <p:cNvSpPr/>
            <p:nvPr/>
          </p:nvSpPr>
          <p:spPr>
            <a:xfrm>
              <a:off x="0" y="24384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35" name="Line 132"/>
            <p:cNvSpPr/>
            <p:nvPr/>
          </p:nvSpPr>
          <p:spPr>
            <a:xfrm>
              <a:off x="0" y="2895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36" name="Line 133"/>
            <p:cNvSpPr/>
            <p:nvPr/>
          </p:nvSpPr>
          <p:spPr>
            <a:xfrm>
              <a:off x="0" y="34290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37" name="Line 134"/>
            <p:cNvSpPr/>
            <p:nvPr/>
          </p:nvSpPr>
          <p:spPr>
            <a:xfrm>
              <a:off x="0" y="38862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38" name="Line 135"/>
            <p:cNvSpPr/>
            <p:nvPr/>
          </p:nvSpPr>
          <p:spPr>
            <a:xfrm>
              <a:off x="0" y="4419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550" name="Group 136"/>
          <p:cNvGrpSpPr/>
          <p:nvPr/>
        </p:nvGrpSpPr>
        <p:grpSpPr>
          <a:xfrm>
            <a:off x="6934200" y="1828800"/>
            <a:ext cx="609600" cy="4876800"/>
            <a:chOff x="0" y="0"/>
            <a:chExt cx="609600" cy="4876800"/>
          </a:xfrm>
        </p:grpSpPr>
        <p:sp>
          <p:nvSpPr>
            <p:cNvPr id="540" name="Line 137"/>
            <p:cNvSpPr/>
            <p:nvPr/>
          </p:nvSpPr>
          <p:spPr>
            <a:xfrm>
              <a:off x="0" y="4572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41" name="Rectangle 138"/>
            <p:cNvSpPr/>
            <p:nvPr/>
          </p:nvSpPr>
          <p:spPr>
            <a:xfrm>
              <a:off x="0" y="0"/>
              <a:ext cx="609600" cy="487680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42" name="Line 139"/>
            <p:cNvSpPr/>
            <p:nvPr/>
          </p:nvSpPr>
          <p:spPr>
            <a:xfrm>
              <a:off x="0" y="990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43" name="Line 140"/>
            <p:cNvSpPr/>
            <p:nvPr/>
          </p:nvSpPr>
          <p:spPr>
            <a:xfrm>
              <a:off x="0" y="14478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44" name="Line 141"/>
            <p:cNvSpPr/>
            <p:nvPr/>
          </p:nvSpPr>
          <p:spPr>
            <a:xfrm>
              <a:off x="0" y="19050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45" name="Line 142"/>
            <p:cNvSpPr/>
            <p:nvPr/>
          </p:nvSpPr>
          <p:spPr>
            <a:xfrm>
              <a:off x="0" y="24384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46" name="Line 143"/>
            <p:cNvSpPr/>
            <p:nvPr/>
          </p:nvSpPr>
          <p:spPr>
            <a:xfrm>
              <a:off x="0" y="2895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47" name="Line 144"/>
            <p:cNvSpPr/>
            <p:nvPr/>
          </p:nvSpPr>
          <p:spPr>
            <a:xfrm>
              <a:off x="0" y="34290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48" name="Line 145"/>
            <p:cNvSpPr/>
            <p:nvPr/>
          </p:nvSpPr>
          <p:spPr>
            <a:xfrm>
              <a:off x="0" y="38862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49" name="Line 146"/>
            <p:cNvSpPr/>
            <p:nvPr/>
          </p:nvSpPr>
          <p:spPr>
            <a:xfrm>
              <a:off x="0" y="4419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561" name="Group 1"/>
          <p:cNvGrpSpPr/>
          <p:nvPr/>
        </p:nvGrpSpPr>
        <p:grpSpPr>
          <a:xfrm>
            <a:off x="3886200" y="-4814"/>
            <a:ext cx="609600" cy="12701"/>
            <a:chOff x="0" y="0"/>
            <a:chExt cx="609600" cy="12700"/>
          </a:xfrm>
        </p:grpSpPr>
        <p:sp>
          <p:nvSpPr>
            <p:cNvPr id="551" name="Line 5"/>
            <p:cNvSpPr/>
            <p:nvPr/>
          </p:nvSpPr>
          <p:spPr>
            <a:xfrm>
              <a:off x="0" y="5102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52" name="Rectangle 4289"/>
            <p:cNvSpPr/>
            <p:nvPr/>
          </p:nvSpPr>
          <p:spPr>
            <a:xfrm>
              <a:off x="0" y="-1"/>
              <a:ext cx="609600" cy="12701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53" name="Line 7"/>
            <p:cNvSpPr/>
            <p:nvPr/>
          </p:nvSpPr>
          <p:spPr>
            <a:xfrm>
              <a:off x="0" y="5438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54" name="Line 8"/>
            <p:cNvSpPr/>
            <p:nvPr/>
          </p:nvSpPr>
          <p:spPr>
            <a:xfrm>
              <a:off x="0" y="5725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55" name="Line 9"/>
            <p:cNvSpPr/>
            <p:nvPr/>
          </p:nvSpPr>
          <p:spPr>
            <a:xfrm>
              <a:off x="0" y="6014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56" name="Line 10"/>
            <p:cNvSpPr/>
            <p:nvPr/>
          </p:nvSpPr>
          <p:spPr>
            <a:xfrm>
              <a:off x="0" y="635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57" name="Line 11"/>
            <p:cNvSpPr/>
            <p:nvPr/>
          </p:nvSpPr>
          <p:spPr>
            <a:xfrm>
              <a:off x="0" y="6638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58" name="Line 12"/>
            <p:cNvSpPr/>
            <p:nvPr/>
          </p:nvSpPr>
          <p:spPr>
            <a:xfrm>
              <a:off x="0" y="6973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59" name="Line 13"/>
            <p:cNvSpPr/>
            <p:nvPr/>
          </p:nvSpPr>
          <p:spPr>
            <a:xfrm>
              <a:off x="0" y="7261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60" name="Line 14"/>
            <p:cNvSpPr/>
            <p:nvPr/>
          </p:nvSpPr>
          <p:spPr>
            <a:xfrm>
              <a:off x="0" y="7598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572" name="Group 2"/>
          <p:cNvGrpSpPr/>
          <p:nvPr/>
        </p:nvGrpSpPr>
        <p:grpSpPr>
          <a:xfrm>
            <a:off x="4495800" y="-4814"/>
            <a:ext cx="609600" cy="12701"/>
            <a:chOff x="0" y="0"/>
            <a:chExt cx="609600" cy="12700"/>
          </a:xfrm>
        </p:grpSpPr>
        <p:sp>
          <p:nvSpPr>
            <p:cNvPr id="562" name="Line 16"/>
            <p:cNvSpPr/>
            <p:nvPr/>
          </p:nvSpPr>
          <p:spPr>
            <a:xfrm>
              <a:off x="0" y="5102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63" name="Rectangle 4279"/>
            <p:cNvSpPr/>
            <p:nvPr/>
          </p:nvSpPr>
          <p:spPr>
            <a:xfrm>
              <a:off x="0" y="-1"/>
              <a:ext cx="609600" cy="12701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64" name="Line 18"/>
            <p:cNvSpPr/>
            <p:nvPr/>
          </p:nvSpPr>
          <p:spPr>
            <a:xfrm>
              <a:off x="0" y="5438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65" name="Line 19"/>
            <p:cNvSpPr/>
            <p:nvPr/>
          </p:nvSpPr>
          <p:spPr>
            <a:xfrm>
              <a:off x="0" y="5725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66" name="Line 20"/>
            <p:cNvSpPr/>
            <p:nvPr/>
          </p:nvSpPr>
          <p:spPr>
            <a:xfrm>
              <a:off x="0" y="6014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67" name="Line 21"/>
            <p:cNvSpPr/>
            <p:nvPr/>
          </p:nvSpPr>
          <p:spPr>
            <a:xfrm>
              <a:off x="0" y="635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68" name="Line 22"/>
            <p:cNvSpPr/>
            <p:nvPr/>
          </p:nvSpPr>
          <p:spPr>
            <a:xfrm>
              <a:off x="0" y="6638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69" name="Line 23"/>
            <p:cNvSpPr/>
            <p:nvPr/>
          </p:nvSpPr>
          <p:spPr>
            <a:xfrm>
              <a:off x="0" y="6973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70" name="Line 24"/>
            <p:cNvSpPr/>
            <p:nvPr/>
          </p:nvSpPr>
          <p:spPr>
            <a:xfrm>
              <a:off x="0" y="7261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71" name="Line 25"/>
            <p:cNvSpPr/>
            <p:nvPr/>
          </p:nvSpPr>
          <p:spPr>
            <a:xfrm>
              <a:off x="0" y="7598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583" name="Group 3"/>
          <p:cNvGrpSpPr/>
          <p:nvPr/>
        </p:nvGrpSpPr>
        <p:grpSpPr>
          <a:xfrm>
            <a:off x="5105400" y="-4814"/>
            <a:ext cx="609600" cy="12701"/>
            <a:chOff x="0" y="0"/>
            <a:chExt cx="609600" cy="12700"/>
          </a:xfrm>
        </p:grpSpPr>
        <p:sp>
          <p:nvSpPr>
            <p:cNvPr id="573" name="Line 27"/>
            <p:cNvSpPr/>
            <p:nvPr/>
          </p:nvSpPr>
          <p:spPr>
            <a:xfrm>
              <a:off x="0" y="5102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74" name="Rectangle 4269"/>
            <p:cNvSpPr/>
            <p:nvPr/>
          </p:nvSpPr>
          <p:spPr>
            <a:xfrm>
              <a:off x="0" y="-1"/>
              <a:ext cx="609600" cy="12701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75" name="Line 29"/>
            <p:cNvSpPr/>
            <p:nvPr/>
          </p:nvSpPr>
          <p:spPr>
            <a:xfrm>
              <a:off x="0" y="5438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76" name="Line 30"/>
            <p:cNvSpPr/>
            <p:nvPr/>
          </p:nvSpPr>
          <p:spPr>
            <a:xfrm>
              <a:off x="0" y="5725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77" name="Line 31"/>
            <p:cNvSpPr/>
            <p:nvPr/>
          </p:nvSpPr>
          <p:spPr>
            <a:xfrm>
              <a:off x="0" y="6014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78" name="Line 32"/>
            <p:cNvSpPr/>
            <p:nvPr/>
          </p:nvSpPr>
          <p:spPr>
            <a:xfrm>
              <a:off x="0" y="635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79" name="Line 33"/>
            <p:cNvSpPr/>
            <p:nvPr/>
          </p:nvSpPr>
          <p:spPr>
            <a:xfrm>
              <a:off x="0" y="6638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80" name="Line 34"/>
            <p:cNvSpPr/>
            <p:nvPr/>
          </p:nvSpPr>
          <p:spPr>
            <a:xfrm>
              <a:off x="0" y="6973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81" name="Line 35"/>
            <p:cNvSpPr/>
            <p:nvPr/>
          </p:nvSpPr>
          <p:spPr>
            <a:xfrm>
              <a:off x="0" y="7261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82" name="Line 36"/>
            <p:cNvSpPr/>
            <p:nvPr/>
          </p:nvSpPr>
          <p:spPr>
            <a:xfrm>
              <a:off x="0" y="7598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594" name="Group 4"/>
          <p:cNvGrpSpPr/>
          <p:nvPr/>
        </p:nvGrpSpPr>
        <p:grpSpPr>
          <a:xfrm>
            <a:off x="5715000" y="-4814"/>
            <a:ext cx="609600" cy="12701"/>
            <a:chOff x="0" y="0"/>
            <a:chExt cx="609600" cy="12700"/>
          </a:xfrm>
        </p:grpSpPr>
        <p:sp>
          <p:nvSpPr>
            <p:cNvPr id="584" name="Line 38"/>
            <p:cNvSpPr/>
            <p:nvPr/>
          </p:nvSpPr>
          <p:spPr>
            <a:xfrm>
              <a:off x="0" y="5102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85" name="Rectangle 4259"/>
            <p:cNvSpPr/>
            <p:nvPr/>
          </p:nvSpPr>
          <p:spPr>
            <a:xfrm>
              <a:off x="0" y="-1"/>
              <a:ext cx="609600" cy="12701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86" name="Line 40"/>
            <p:cNvSpPr/>
            <p:nvPr/>
          </p:nvSpPr>
          <p:spPr>
            <a:xfrm>
              <a:off x="0" y="5438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87" name="Line 41"/>
            <p:cNvSpPr/>
            <p:nvPr/>
          </p:nvSpPr>
          <p:spPr>
            <a:xfrm>
              <a:off x="0" y="5725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88" name="Line 42"/>
            <p:cNvSpPr/>
            <p:nvPr/>
          </p:nvSpPr>
          <p:spPr>
            <a:xfrm>
              <a:off x="0" y="6014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89" name="Line 43"/>
            <p:cNvSpPr/>
            <p:nvPr/>
          </p:nvSpPr>
          <p:spPr>
            <a:xfrm>
              <a:off x="0" y="635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90" name="Line 44"/>
            <p:cNvSpPr/>
            <p:nvPr/>
          </p:nvSpPr>
          <p:spPr>
            <a:xfrm>
              <a:off x="0" y="6638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91" name="Line 45"/>
            <p:cNvSpPr/>
            <p:nvPr/>
          </p:nvSpPr>
          <p:spPr>
            <a:xfrm>
              <a:off x="0" y="6973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92" name="Line 46"/>
            <p:cNvSpPr/>
            <p:nvPr/>
          </p:nvSpPr>
          <p:spPr>
            <a:xfrm>
              <a:off x="0" y="7261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93" name="Line 47"/>
            <p:cNvSpPr/>
            <p:nvPr/>
          </p:nvSpPr>
          <p:spPr>
            <a:xfrm>
              <a:off x="0" y="7598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605" name="Group 5"/>
          <p:cNvGrpSpPr/>
          <p:nvPr/>
        </p:nvGrpSpPr>
        <p:grpSpPr>
          <a:xfrm>
            <a:off x="6324600" y="-4814"/>
            <a:ext cx="609600" cy="12701"/>
            <a:chOff x="0" y="0"/>
            <a:chExt cx="609600" cy="12700"/>
          </a:xfrm>
        </p:grpSpPr>
        <p:sp>
          <p:nvSpPr>
            <p:cNvPr id="595" name="Line 49"/>
            <p:cNvSpPr/>
            <p:nvPr/>
          </p:nvSpPr>
          <p:spPr>
            <a:xfrm>
              <a:off x="0" y="5102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96" name="Rectangle 4249"/>
            <p:cNvSpPr/>
            <p:nvPr/>
          </p:nvSpPr>
          <p:spPr>
            <a:xfrm>
              <a:off x="0" y="-1"/>
              <a:ext cx="609600" cy="12701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97" name="Line 51"/>
            <p:cNvSpPr/>
            <p:nvPr/>
          </p:nvSpPr>
          <p:spPr>
            <a:xfrm>
              <a:off x="0" y="5438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98" name="Line 52"/>
            <p:cNvSpPr/>
            <p:nvPr/>
          </p:nvSpPr>
          <p:spPr>
            <a:xfrm>
              <a:off x="0" y="5725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99" name="Line 53"/>
            <p:cNvSpPr/>
            <p:nvPr/>
          </p:nvSpPr>
          <p:spPr>
            <a:xfrm>
              <a:off x="0" y="6014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00" name="Line 54"/>
            <p:cNvSpPr/>
            <p:nvPr/>
          </p:nvSpPr>
          <p:spPr>
            <a:xfrm>
              <a:off x="0" y="635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01" name="Line 55"/>
            <p:cNvSpPr/>
            <p:nvPr/>
          </p:nvSpPr>
          <p:spPr>
            <a:xfrm>
              <a:off x="0" y="6638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02" name="Line 56"/>
            <p:cNvSpPr/>
            <p:nvPr/>
          </p:nvSpPr>
          <p:spPr>
            <a:xfrm>
              <a:off x="0" y="6973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03" name="Line 57"/>
            <p:cNvSpPr/>
            <p:nvPr/>
          </p:nvSpPr>
          <p:spPr>
            <a:xfrm>
              <a:off x="0" y="7261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04" name="Line 58"/>
            <p:cNvSpPr/>
            <p:nvPr/>
          </p:nvSpPr>
          <p:spPr>
            <a:xfrm>
              <a:off x="0" y="7598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616" name="Group 6"/>
          <p:cNvGrpSpPr/>
          <p:nvPr/>
        </p:nvGrpSpPr>
        <p:grpSpPr>
          <a:xfrm>
            <a:off x="3276600" y="-4814"/>
            <a:ext cx="609600" cy="12701"/>
            <a:chOff x="0" y="0"/>
            <a:chExt cx="609600" cy="12700"/>
          </a:xfrm>
        </p:grpSpPr>
        <p:sp>
          <p:nvSpPr>
            <p:cNvPr id="606" name="Line 60"/>
            <p:cNvSpPr/>
            <p:nvPr/>
          </p:nvSpPr>
          <p:spPr>
            <a:xfrm>
              <a:off x="0" y="5102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07" name="Rectangle 4239"/>
            <p:cNvSpPr/>
            <p:nvPr/>
          </p:nvSpPr>
          <p:spPr>
            <a:xfrm>
              <a:off x="0" y="-1"/>
              <a:ext cx="609600" cy="12701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08" name="Line 62"/>
            <p:cNvSpPr/>
            <p:nvPr/>
          </p:nvSpPr>
          <p:spPr>
            <a:xfrm>
              <a:off x="0" y="5438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09" name="Line 63"/>
            <p:cNvSpPr/>
            <p:nvPr/>
          </p:nvSpPr>
          <p:spPr>
            <a:xfrm>
              <a:off x="0" y="5725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10" name="Line 64"/>
            <p:cNvSpPr/>
            <p:nvPr/>
          </p:nvSpPr>
          <p:spPr>
            <a:xfrm>
              <a:off x="0" y="6014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11" name="Line 65"/>
            <p:cNvSpPr/>
            <p:nvPr/>
          </p:nvSpPr>
          <p:spPr>
            <a:xfrm>
              <a:off x="0" y="635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12" name="Line 66"/>
            <p:cNvSpPr/>
            <p:nvPr/>
          </p:nvSpPr>
          <p:spPr>
            <a:xfrm>
              <a:off x="0" y="6638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13" name="Line 67"/>
            <p:cNvSpPr/>
            <p:nvPr/>
          </p:nvSpPr>
          <p:spPr>
            <a:xfrm>
              <a:off x="0" y="6973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14" name="Line 68"/>
            <p:cNvSpPr/>
            <p:nvPr/>
          </p:nvSpPr>
          <p:spPr>
            <a:xfrm>
              <a:off x="0" y="7261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15" name="Line 69"/>
            <p:cNvSpPr/>
            <p:nvPr/>
          </p:nvSpPr>
          <p:spPr>
            <a:xfrm>
              <a:off x="0" y="7598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627" name="Group 7"/>
          <p:cNvGrpSpPr/>
          <p:nvPr/>
        </p:nvGrpSpPr>
        <p:grpSpPr>
          <a:xfrm>
            <a:off x="2667000" y="-4814"/>
            <a:ext cx="609600" cy="12701"/>
            <a:chOff x="0" y="0"/>
            <a:chExt cx="609600" cy="12700"/>
          </a:xfrm>
        </p:grpSpPr>
        <p:sp>
          <p:nvSpPr>
            <p:cNvPr id="617" name="Line 71"/>
            <p:cNvSpPr/>
            <p:nvPr/>
          </p:nvSpPr>
          <p:spPr>
            <a:xfrm>
              <a:off x="0" y="5102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18" name="Rectangle 4096"/>
            <p:cNvSpPr/>
            <p:nvPr/>
          </p:nvSpPr>
          <p:spPr>
            <a:xfrm>
              <a:off x="0" y="-1"/>
              <a:ext cx="609600" cy="12701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19" name="Line 73"/>
            <p:cNvSpPr/>
            <p:nvPr/>
          </p:nvSpPr>
          <p:spPr>
            <a:xfrm>
              <a:off x="0" y="5438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20" name="Line 74"/>
            <p:cNvSpPr/>
            <p:nvPr/>
          </p:nvSpPr>
          <p:spPr>
            <a:xfrm>
              <a:off x="0" y="5725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21" name="Line 75"/>
            <p:cNvSpPr/>
            <p:nvPr/>
          </p:nvSpPr>
          <p:spPr>
            <a:xfrm>
              <a:off x="0" y="6014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22" name="Line 76"/>
            <p:cNvSpPr/>
            <p:nvPr/>
          </p:nvSpPr>
          <p:spPr>
            <a:xfrm>
              <a:off x="0" y="635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23" name="Line 77"/>
            <p:cNvSpPr/>
            <p:nvPr/>
          </p:nvSpPr>
          <p:spPr>
            <a:xfrm>
              <a:off x="0" y="6638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24" name="Line 78"/>
            <p:cNvSpPr/>
            <p:nvPr/>
          </p:nvSpPr>
          <p:spPr>
            <a:xfrm>
              <a:off x="0" y="6973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25" name="Line 79"/>
            <p:cNvSpPr/>
            <p:nvPr/>
          </p:nvSpPr>
          <p:spPr>
            <a:xfrm>
              <a:off x="0" y="7261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26" name="Line 80"/>
            <p:cNvSpPr/>
            <p:nvPr/>
          </p:nvSpPr>
          <p:spPr>
            <a:xfrm>
              <a:off x="0" y="7598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638" name="Group 8"/>
          <p:cNvGrpSpPr/>
          <p:nvPr/>
        </p:nvGrpSpPr>
        <p:grpSpPr>
          <a:xfrm>
            <a:off x="2057400" y="-4814"/>
            <a:ext cx="609600" cy="12701"/>
            <a:chOff x="0" y="0"/>
            <a:chExt cx="609600" cy="12700"/>
          </a:xfrm>
        </p:grpSpPr>
        <p:sp>
          <p:nvSpPr>
            <p:cNvPr id="628" name="Line 82"/>
            <p:cNvSpPr/>
            <p:nvPr/>
          </p:nvSpPr>
          <p:spPr>
            <a:xfrm>
              <a:off x="0" y="5102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29" name="Rectangle 54"/>
            <p:cNvSpPr/>
            <p:nvPr/>
          </p:nvSpPr>
          <p:spPr>
            <a:xfrm>
              <a:off x="0" y="-1"/>
              <a:ext cx="609600" cy="12701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30" name="Line 84"/>
            <p:cNvSpPr/>
            <p:nvPr/>
          </p:nvSpPr>
          <p:spPr>
            <a:xfrm>
              <a:off x="0" y="5438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31" name="Line 85"/>
            <p:cNvSpPr/>
            <p:nvPr/>
          </p:nvSpPr>
          <p:spPr>
            <a:xfrm>
              <a:off x="0" y="5725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32" name="Line 86"/>
            <p:cNvSpPr/>
            <p:nvPr/>
          </p:nvSpPr>
          <p:spPr>
            <a:xfrm>
              <a:off x="0" y="6014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33" name="Line 87"/>
            <p:cNvSpPr/>
            <p:nvPr/>
          </p:nvSpPr>
          <p:spPr>
            <a:xfrm>
              <a:off x="0" y="635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34" name="Line 88"/>
            <p:cNvSpPr/>
            <p:nvPr/>
          </p:nvSpPr>
          <p:spPr>
            <a:xfrm>
              <a:off x="0" y="6638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35" name="Line 89"/>
            <p:cNvSpPr/>
            <p:nvPr/>
          </p:nvSpPr>
          <p:spPr>
            <a:xfrm>
              <a:off x="0" y="6973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36" name="Line 90"/>
            <p:cNvSpPr/>
            <p:nvPr/>
          </p:nvSpPr>
          <p:spPr>
            <a:xfrm>
              <a:off x="0" y="7261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37" name="Line 91"/>
            <p:cNvSpPr/>
            <p:nvPr/>
          </p:nvSpPr>
          <p:spPr>
            <a:xfrm>
              <a:off x="0" y="7598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649" name="Group 9"/>
          <p:cNvGrpSpPr/>
          <p:nvPr/>
        </p:nvGrpSpPr>
        <p:grpSpPr>
          <a:xfrm>
            <a:off x="1447800" y="-4814"/>
            <a:ext cx="609600" cy="12701"/>
            <a:chOff x="0" y="0"/>
            <a:chExt cx="609600" cy="12700"/>
          </a:xfrm>
        </p:grpSpPr>
        <p:sp>
          <p:nvSpPr>
            <p:cNvPr id="639" name="Line 93"/>
            <p:cNvSpPr/>
            <p:nvPr/>
          </p:nvSpPr>
          <p:spPr>
            <a:xfrm>
              <a:off x="0" y="5102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40" name="Rectangle 44"/>
            <p:cNvSpPr/>
            <p:nvPr/>
          </p:nvSpPr>
          <p:spPr>
            <a:xfrm>
              <a:off x="0" y="-1"/>
              <a:ext cx="609600" cy="12701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41" name="Line 95"/>
            <p:cNvSpPr/>
            <p:nvPr/>
          </p:nvSpPr>
          <p:spPr>
            <a:xfrm>
              <a:off x="0" y="5438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42" name="Line 96"/>
            <p:cNvSpPr/>
            <p:nvPr/>
          </p:nvSpPr>
          <p:spPr>
            <a:xfrm>
              <a:off x="0" y="5725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43" name="Line 97"/>
            <p:cNvSpPr/>
            <p:nvPr/>
          </p:nvSpPr>
          <p:spPr>
            <a:xfrm>
              <a:off x="0" y="6014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44" name="Line 98"/>
            <p:cNvSpPr/>
            <p:nvPr/>
          </p:nvSpPr>
          <p:spPr>
            <a:xfrm>
              <a:off x="0" y="635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45" name="Line 99"/>
            <p:cNvSpPr/>
            <p:nvPr/>
          </p:nvSpPr>
          <p:spPr>
            <a:xfrm>
              <a:off x="0" y="6638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46" name="Line 100"/>
            <p:cNvSpPr/>
            <p:nvPr/>
          </p:nvSpPr>
          <p:spPr>
            <a:xfrm>
              <a:off x="0" y="6973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47" name="Line 101"/>
            <p:cNvSpPr/>
            <p:nvPr/>
          </p:nvSpPr>
          <p:spPr>
            <a:xfrm>
              <a:off x="0" y="7261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48" name="Line 102"/>
            <p:cNvSpPr/>
            <p:nvPr/>
          </p:nvSpPr>
          <p:spPr>
            <a:xfrm>
              <a:off x="0" y="7598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660" name="Group 10"/>
          <p:cNvGrpSpPr/>
          <p:nvPr/>
        </p:nvGrpSpPr>
        <p:grpSpPr>
          <a:xfrm>
            <a:off x="7543800" y="-4814"/>
            <a:ext cx="609600" cy="12701"/>
            <a:chOff x="0" y="0"/>
            <a:chExt cx="609600" cy="12700"/>
          </a:xfrm>
        </p:grpSpPr>
        <p:sp>
          <p:nvSpPr>
            <p:cNvPr id="650" name="Line 126"/>
            <p:cNvSpPr/>
            <p:nvPr/>
          </p:nvSpPr>
          <p:spPr>
            <a:xfrm>
              <a:off x="0" y="5102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51" name="Rectangle 34"/>
            <p:cNvSpPr/>
            <p:nvPr/>
          </p:nvSpPr>
          <p:spPr>
            <a:xfrm>
              <a:off x="0" y="-1"/>
              <a:ext cx="609600" cy="12701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52" name="Line 128"/>
            <p:cNvSpPr/>
            <p:nvPr/>
          </p:nvSpPr>
          <p:spPr>
            <a:xfrm>
              <a:off x="0" y="5438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53" name="Line 129"/>
            <p:cNvSpPr/>
            <p:nvPr/>
          </p:nvSpPr>
          <p:spPr>
            <a:xfrm>
              <a:off x="0" y="5725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54" name="Line 130"/>
            <p:cNvSpPr/>
            <p:nvPr/>
          </p:nvSpPr>
          <p:spPr>
            <a:xfrm>
              <a:off x="0" y="6014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55" name="Line 131"/>
            <p:cNvSpPr/>
            <p:nvPr/>
          </p:nvSpPr>
          <p:spPr>
            <a:xfrm>
              <a:off x="0" y="635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56" name="Line 132"/>
            <p:cNvSpPr/>
            <p:nvPr/>
          </p:nvSpPr>
          <p:spPr>
            <a:xfrm>
              <a:off x="0" y="6638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57" name="Line 133"/>
            <p:cNvSpPr/>
            <p:nvPr/>
          </p:nvSpPr>
          <p:spPr>
            <a:xfrm>
              <a:off x="0" y="6973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58" name="Line 134"/>
            <p:cNvSpPr/>
            <p:nvPr/>
          </p:nvSpPr>
          <p:spPr>
            <a:xfrm>
              <a:off x="0" y="7261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59" name="Line 135"/>
            <p:cNvSpPr/>
            <p:nvPr/>
          </p:nvSpPr>
          <p:spPr>
            <a:xfrm>
              <a:off x="0" y="7598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671" name="Group 11"/>
          <p:cNvGrpSpPr/>
          <p:nvPr/>
        </p:nvGrpSpPr>
        <p:grpSpPr>
          <a:xfrm>
            <a:off x="6934200" y="-4814"/>
            <a:ext cx="609600" cy="12701"/>
            <a:chOff x="0" y="0"/>
            <a:chExt cx="609600" cy="12700"/>
          </a:xfrm>
        </p:grpSpPr>
        <p:sp>
          <p:nvSpPr>
            <p:cNvPr id="661" name="Line 137"/>
            <p:cNvSpPr/>
            <p:nvPr/>
          </p:nvSpPr>
          <p:spPr>
            <a:xfrm>
              <a:off x="0" y="5102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62" name="Rectangle 24"/>
            <p:cNvSpPr/>
            <p:nvPr/>
          </p:nvSpPr>
          <p:spPr>
            <a:xfrm>
              <a:off x="0" y="-1"/>
              <a:ext cx="609600" cy="12701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63" name="Line 139"/>
            <p:cNvSpPr/>
            <p:nvPr/>
          </p:nvSpPr>
          <p:spPr>
            <a:xfrm>
              <a:off x="0" y="5438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64" name="Line 140"/>
            <p:cNvSpPr/>
            <p:nvPr/>
          </p:nvSpPr>
          <p:spPr>
            <a:xfrm>
              <a:off x="0" y="5725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65" name="Line 141"/>
            <p:cNvSpPr/>
            <p:nvPr/>
          </p:nvSpPr>
          <p:spPr>
            <a:xfrm>
              <a:off x="0" y="6014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66" name="Line 142"/>
            <p:cNvSpPr/>
            <p:nvPr/>
          </p:nvSpPr>
          <p:spPr>
            <a:xfrm>
              <a:off x="0" y="635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67" name="Line 143"/>
            <p:cNvSpPr/>
            <p:nvPr/>
          </p:nvSpPr>
          <p:spPr>
            <a:xfrm>
              <a:off x="0" y="6638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68" name="Line 144"/>
            <p:cNvSpPr/>
            <p:nvPr/>
          </p:nvSpPr>
          <p:spPr>
            <a:xfrm>
              <a:off x="0" y="6973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69" name="Line 145"/>
            <p:cNvSpPr/>
            <p:nvPr/>
          </p:nvSpPr>
          <p:spPr>
            <a:xfrm>
              <a:off x="0" y="7261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70" name="Line 146"/>
            <p:cNvSpPr/>
            <p:nvPr/>
          </p:nvSpPr>
          <p:spPr>
            <a:xfrm>
              <a:off x="0" y="7598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672" name="Rectangle 120"/>
          <p:cNvSpPr txBox="1"/>
          <p:nvPr/>
        </p:nvSpPr>
        <p:spPr>
          <a:xfrm>
            <a:off x="981867" y="1923689"/>
            <a:ext cx="330798" cy="4428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>
            <a:spAutoFit/>
          </a:bodyPr>
          <a:lstStyle/>
          <a:p>
            <a:pPr>
              <a:defRPr sz="1600"/>
            </a:pPr>
            <a:r>
              <a:t>92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48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81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63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22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5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9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76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54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28</a:t>
            </a:r>
          </a:p>
        </p:txBody>
      </p:sp>
      <p:sp>
        <p:nvSpPr>
          <p:cNvPr id="673" name="Rectangle 120"/>
          <p:cNvSpPr txBox="1"/>
          <p:nvPr/>
        </p:nvSpPr>
        <p:spPr>
          <a:xfrm>
            <a:off x="1591467" y="1917937"/>
            <a:ext cx="330798" cy="4428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>
            <a:spAutoFit/>
          </a:bodyPr>
          <a:lstStyle/>
          <a:p>
            <a:pPr>
              <a:defRPr sz="1600"/>
            </a:pPr>
            <a:r>
              <a:t>28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48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81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63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22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5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9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76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54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92</a:t>
            </a:r>
          </a:p>
        </p:txBody>
      </p:sp>
      <p:sp>
        <p:nvSpPr>
          <p:cNvPr id="674" name="Rectangle 120"/>
          <p:cNvSpPr txBox="1"/>
          <p:nvPr/>
        </p:nvSpPr>
        <p:spPr>
          <a:xfrm>
            <a:off x="2201067" y="1917939"/>
            <a:ext cx="330798" cy="4428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>
            <a:spAutoFit/>
          </a:bodyPr>
          <a:lstStyle/>
          <a:p>
            <a:pPr>
              <a:defRPr sz="1600"/>
            </a:pPr>
            <a:r>
              <a:t>28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48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81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76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22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5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9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63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54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92</a:t>
            </a:r>
          </a:p>
        </p:txBody>
      </p:sp>
      <p:sp>
        <p:nvSpPr>
          <p:cNvPr id="675" name="Rectangle 120"/>
          <p:cNvSpPr txBox="1"/>
          <p:nvPr/>
        </p:nvSpPr>
        <p:spPr>
          <a:xfrm>
            <a:off x="2810667" y="1905000"/>
            <a:ext cx="330798" cy="4428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>
            <a:spAutoFit/>
          </a:bodyPr>
          <a:lstStyle/>
          <a:p>
            <a:pPr>
              <a:defRPr sz="1600"/>
            </a:pPr>
            <a:r>
              <a:t>28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76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81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48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22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5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9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63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54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92</a:t>
            </a:r>
          </a:p>
        </p:txBody>
      </p:sp>
      <p:sp>
        <p:nvSpPr>
          <p:cNvPr id="676" name="Rectangle 120"/>
          <p:cNvSpPr txBox="1"/>
          <p:nvPr/>
        </p:nvSpPr>
        <p:spPr>
          <a:xfrm>
            <a:off x="3420267" y="1905000"/>
            <a:ext cx="330798" cy="4428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>
            <a:spAutoFit/>
          </a:bodyPr>
          <a:lstStyle/>
          <a:p>
            <a:pPr>
              <a:defRPr sz="1600"/>
            </a:pPr>
            <a:r>
              <a:t>81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76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28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48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22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5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9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63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54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92</a:t>
            </a:r>
          </a:p>
        </p:txBody>
      </p:sp>
      <p:sp>
        <p:nvSpPr>
          <p:cNvPr id="677" name="Rectangle 120"/>
          <p:cNvSpPr txBox="1"/>
          <p:nvPr/>
        </p:nvSpPr>
        <p:spPr>
          <a:xfrm>
            <a:off x="4029867" y="1917938"/>
            <a:ext cx="330798" cy="4428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>
            <a:spAutoFit/>
          </a:bodyPr>
          <a:lstStyle/>
          <a:p>
            <a:pPr>
              <a:defRPr sz="1600"/>
            </a:pPr>
            <a:r>
              <a:t>54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76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28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48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22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5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9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63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81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92</a:t>
            </a:r>
          </a:p>
        </p:txBody>
      </p:sp>
      <p:sp>
        <p:nvSpPr>
          <p:cNvPr id="678" name="Rectangle 120"/>
          <p:cNvSpPr txBox="1"/>
          <p:nvPr/>
        </p:nvSpPr>
        <p:spPr>
          <a:xfrm>
            <a:off x="4639848" y="1904999"/>
            <a:ext cx="330798" cy="4428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>
            <a:spAutoFit/>
          </a:bodyPr>
          <a:lstStyle/>
          <a:p>
            <a:pPr>
              <a:defRPr sz="1600"/>
            </a:pPr>
            <a:r>
              <a:t>54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76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28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63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22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5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9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48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81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92</a:t>
            </a:r>
          </a:p>
        </p:txBody>
      </p:sp>
      <p:sp>
        <p:nvSpPr>
          <p:cNvPr id="679" name="Rectangle 120"/>
          <p:cNvSpPr txBox="1"/>
          <p:nvPr/>
        </p:nvSpPr>
        <p:spPr>
          <a:xfrm>
            <a:off x="5249448" y="1917938"/>
            <a:ext cx="330798" cy="4428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>
            <a:spAutoFit/>
          </a:bodyPr>
          <a:lstStyle/>
          <a:p>
            <a:pPr>
              <a:defRPr sz="1600"/>
            </a:pPr>
            <a:r>
              <a:t>76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54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28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63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22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5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9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48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81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92</a:t>
            </a:r>
          </a:p>
        </p:txBody>
      </p:sp>
      <p:sp>
        <p:nvSpPr>
          <p:cNvPr id="680" name="Rectangle 120"/>
          <p:cNvSpPr txBox="1"/>
          <p:nvPr/>
        </p:nvSpPr>
        <p:spPr>
          <a:xfrm>
            <a:off x="5859048" y="1934421"/>
            <a:ext cx="330798" cy="4428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>
            <a:spAutoFit/>
          </a:bodyPr>
          <a:lstStyle/>
          <a:p>
            <a:pPr>
              <a:defRPr sz="1600"/>
            </a:pPr>
            <a:r>
              <a:t>48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54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28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63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22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5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9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76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81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92</a:t>
            </a:r>
          </a:p>
        </p:txBody>
      </p:sp>
      <p:sp>
        <p:nvSpPr>
          <p:cNvPr id="681" name="Rectangle 120"/>
          <p:cNvSpPr txBox="1"/>
          <p:nvPr/>
        </p:nvSpPr>
        <p:spPr>
          <a:xfrm>
            <a:off x="6468648" y="1904998"/>
            <a:ext cx="330798" cy="4428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>
            <a:spAutoFit/>
          </a:bodyPr>
          <a:lstStyle/>
          <a:p>
            <a:pPr>
              <a:defRPr sz="1600"/>
            </a:pPr>
            <a:r>
              <a:t>48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63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28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54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22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5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9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76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81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92</a:t>
            </a:r>
          </a:p>
        </p:txBody>
      </p:sp>
      <p:sp>
        <p:nvSpPr>
          <p:cNvPr id="682" name="Rectangle 120"/>
          <p:cNvSpPr txBox="1"/>
          <p:nvPr/>
        </p:nvSpPr>
        <p:spPr>
          <a:xfrm>
            <a:off x="7078248" y="1917937"/>
            <a:ext cx="330797" cy="4428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>
            <a:spAutoFit/>
          </a:bodyPr>
          <a:lstStyle/>
          <a:p>
            <a:pPr>
              <a:defRPr sz="1600"/>
            </a:pPr>
            <a:r>
              <a:t>63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48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28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54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22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5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9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76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81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92</a:t>
            </a:r>
          </a:p>
        </p:txBody>
      </p:sp>
      <p:sp>
        <p:nvSpPr>
          <p:cNvPr id="683" name="Rectangle 120"/>
          <p:cNvSpPr txBox="1"/>
          <p:nvPr/>
        </p:nvSpPr>
        <p:spPr>
          <a:xfrm>
            <a:off x="7687848" y="1904998"/>
            <a:ext cx="330797" cy="4428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>
            <a:spAutoFit/>
          </a:bodyPr>
          <a:lstStyle/>
          <a:p>
            <a:pPr>
              <a:defRPr sz="1600"/>
            </a:pPr>
            <a:r>
              <a:t>9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48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28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54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22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5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63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76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81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92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5" name="Group"/>
          <p:cNvGrpSpPr/>
          <p:nvPr/>
        </p:nvGrpSpPr>
        <p:grpSpPr>
          <a:xfrm>
            <a:off x="2667000" y="1752600"/>
            <a:ext cx="609600" cy="4876800"/>
            <a:chOff x="0" y="0"/>
            <a:chExt cx="609600" cy="4876800"/>
          </a:xfrm>
        </p:grpSpPr>
        <p:sp>
          <p:nvSpPr>
            <p:cNvPr id="685" name="Line"/>
            <p:cNvSpPr/>
            <p:nvPr/>
          </p:nvSpPr>
          <p:spPr>
            <a:xfrm>
              <a:off x="0" y="4572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86" name="Rectangle"/>
            <p:cNvSpPr/>
            <p:nvPr/>
          </p:nvSpPr>
          <p:spPr>
            <a:xfrm>
              <a:off x="0" y="0"/>
              <a:ext cx="609600" cy="487680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87" name="Line"/>
            <p:cNvSpPr/>
            <p:nvPr/>
          </p:nvSpPr>
          <p:spPr>
            <a:xfrm>
              <a:off x="0" y="990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88" name="Line"/>
            <p:cNvSpPr/>
            <p:nvPr/>
          </p:nvSpPr>
          <p:spPr>
            <a:xfrm>
              <a:off x="0" y="14478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89" name="Line"/>
            <p:cNvSpPr/>
            <p:nvPr/>
          </p:nvSpPr>
          <p:spPr>
            <a:xfrm>
              <a:off x="0" y="19050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90" name="Line"/>
            <p:cNvSpPr/>
            <p:nvPr/>
          </p:nvSpPr>
          <p:spPr>
            <a:xfrm>
              <a:off x="0" y="24384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91" name="Line"/>
            <p:cNvSpPr/>
            <p:nvPr/>
          </p:nvSpPr>
          <p:spPr>
            <a:xfrm>
              <a:off x="0" y="2895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92" name="Line"/>
            <p:cNvSpPr/>
            <p:nvPr/>
          </p:nvSpPr>
          <p:spPr>
            <a:xfrm>
              <a:off x="0" y="34290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93" name="Line"/>
            <p:cNvSpPr/>
            <p:nvPr/>
          </p:nvSpPr>
          <p:spPr>
            <a:xfrm>
              <a:off x="0" y="38862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94" name="Line"/>
            <p:cNvSpPr/>
            <p:nvPr/>
          </p:nvSpPr>
          <p:spPr>
            <a:xfrm>
              <a:off x="0" y="4419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706" name="Group"/>
          <p:cNvGrpSpPr/>
          <p:nvPr/>
        </p:nvGrpSpPr>
        <p:grpSpPr>
          <a:xfrm>
            <a:off x="3276600" y="1752600"/>
            <a:ext cx="609600" cy="4876800"/>
            <a:chOff x="0" y="0"/>
            <a:chExt cx="609600" cy="4876800"/>
          </a:xfrm>
        </p:grpSpPr>
        <p:sp>
          <p:nvSpPr>
            <p:cNvPr id="696" name="Line"/>
            <p:cNvSpPr/>
            <p:nvPr/>
          </p:nvSpPr>
          <p:spPr>
            <a:xfrm>
              <a:off x="0" y="4572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97" name="Rectangle"/>
            <p:cNvSpPr/>
            <p:nvPr/>
          </p:nvSpPr>
          <p:spPr>
            <a:xfrm>
              <a:off x="0" y="0"/>
              <a:ext cx="609600" cy="487680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98" name="Line"/>
            <p:cNvSpPr/>
            <p:nvPr/>
          </p:nvSpPr>
          <p:spPr>
            <a:xfrm>
              <a:off x="0" y="990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99" name="Line"/>
            <p:cNvSpPr/>
            <p:nvPr/>
          </p:nvSpPr>
          <p:spPr>
            <a:xfrm>
              <a:off x="0" y="14478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00" name="Line"/>
            <p:cNvSpPr/>
            <p:nvPr/>
          </p:nvSpPr>
          <p:spPr>
            <a:xfrm>
              <a:off x="0" y="19050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01" name="Line"/>
            <p:cNvSpPr/>
            <p:nvPr/>
          </p:nvSpPr>
          <p:spPr>
            <a:xfrm>
              <a:off x="0" y="24384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02" name="Line"/>
            <p:cNvSpPr/>
            <p:nvPr/>
          </p:nvSpPr>
          <p:spPr>
            <a:xfrm>
              <a:off x="0" y="2895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03" name="Line"/>
            <p:cNvSpPr/>
            <p:nvPr/>
          </p:nvSpPr>
          <p:spPr>
            <a:xfrm>
              <a:off x="0" y="34290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04" name="Line"/>
            <p:cNvSpPr/>
            <p:nvPr/>
          </p:nvSpPr>
          <p:spPr>
            <a:xfrm>
              <a:off x="0" y="38862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05" name="Line"/>
            <p:cNvSpPr/>
            <p:nvPr/>
          </p:nvSpPr>
          <p:spPr>
            <a:xfrm>
              <a:off x="0" y="4419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717" name="Group"/>
          <p:cNvGrpSpPr/>
          <p:nvPr/>
        </p:nvGrpSpPr>
        <p:grpSpPr>
          <a:xfrm>
            <a:off x="3886200" y="1752600"/>
            <a:ext cx="609600" cy="4876800"/>
            <a:chOff x="0" y="0"/>
            <a:chExt cx="609600" cy="4876800"/>
          </a:xfrm>
        </p:grpSpPr>
        <p:sp>
          <p:nvSpPr>
            <p:cNvPr id="707" name="Line"/>
            <p:cNvSpPr/>
            <p:nvPr/>
          </p:nvSpPr>
          <p:spPr>
            <a:xfrm>
              <a:off x="0" y="4572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08" name="Rectangle"/>
            <p:cNvSpPr/>
            <p:nvPr/>
          </p:nvSpPr>
          <p:spPr>
            <a:xfrm>
              <a:off x="0" y="0"/>
              <a:ext cx="609600" cy="487680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709" name="Line"/>
            <p:cNvSpPr/>
            <p:nvPr/>
          </p:nvSpPr>
          <p:spPr>
            <a:xfrm>
              <a:off x="0" y="990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10" name="Line"/>
            <p:cNvSpPr/>
            <p:nvPr/>
          </p:nvSpPr>
          <p:spPr>
            <a:xfrm>
              <a:off x="0" y="14478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11" name="Line"/>
            <p:cNvSpPr/>
            <p:nvPr/>
          </p:nvSpPr>
          <p:spPr>
            <a:xfrm>
              <a:off x="0" y="19050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12" name="Line"/>
            <p:cNvSpPr/>
            <p:nvPr/>
          </p:nvSpPr>
          <p:spPr>
            <a:xfrm>
              <a:off x="0" y="24384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13" name="Line"/>
            <p:cNvSpPr/>
            <p:nvPr/>
          </p:nvSpPr>
          <p:spPr>
            <a:xfrm>
              <a:off x="0" y="2895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14" name="Line"/>
            <p:cNvSpPr/>
            <p:nvPr/>
          </p:nvSpPr>
          <p:spPr>
            <a:xfrm>
              <a:off x="0" y="34290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15" name="Line"/>
            <p:cNvSpPr/>
            <p:nvPr/>
          </p:nvSpPr>
          <p:spPr>
            <a:xfrm>
              <a:off x="0" y="38862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16" name="Line"/>
            <p:cNvSpPr/>
            <p:nvPr/>
          </p:nvSpPr>
          <p:spPr>
            <a:xfrm>
              <a:off x="0" y="4419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728" name="Group"/>
          <p:cNvGrpSpPr/>
          <p:nvPr/>
        </p:nvGrpSpPr>
        <p:grpSpPr>
          <a:xfrm>
            <a:off x="4495800" y="1752600"/>
            <a:ext cx="609600" cy="4876800"/>
            <a:chOff x="0" y="0"/>
            <a:chExt cx="609600" cy="4876800"/>
          </a:xfrm>
        </p:grpSpPr>
        <p:sp>
          <p:nvSpPr>
            <p:cNvPr id="718" name="Line"/>
            <p:cNvSpPr/>
            <p:nvPr/>
          </p:nvSpPr>
          <p:spPr>
            <a:xfrm>
              <a:off x="0" y="4572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19" name="Rectangle"/>
            <p:cNvSpPr/>
            <p:nvPr/>
          </p:nvSpPr>
          <p:spPr>
            <a:xfrm>
              <a:off x="0" y="0"/>
              <a:ext cx="609600" cy="487680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720" name="Line"/>
            <p:cNvSpPr/>
            <p:nvPr/>
          </p:nvSpPr>
          <p:spPr>
            <a:xfrm>
              <a:off x="0" y="990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21" name="Line"/>
            <p:cNvSpPr/>
            <p:nvPr/>
          </p:nvSpPr>
          <p:spPr>
            <a:xfrm>
              <a:off x="0" y="14478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22" name="Line"/>
            <p:cNvSpPr/>
            <p:nvPr/>
          </p:nvSpPr>
          <p:spPr>
            <a:xfrm>
              <a:off x="0" y="19050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23" name="Line"/>
            <p:cNvSpPr/>
            <p:nvPr/>
          </p:nvSpPr>
          <p:spPr>
            <a:xfrm>
              <a:off x="0" y="24384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24" name="Line"/>
            <p:cNvSpPr/>
            <p:nvPr/>
          </p:nvSpPr>
          <p:spPr>
            <a:xfrm>
              <a:off x="0" y="2895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25" name="Line"/>
            <p:cNvSpPr/>
            <p:nvPr/>
          </p:nvSpPr>
          <p:spPr>
            <a:xfrm>
              <a:off x="0" y="34290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26" name="Line"/>
            <p:cNvSpPr/>
            <p:nvPr/>
          </p:nvSpPr>
          <p:spPr>
            <a:xfrm>
              <a:off x="0" y="38862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27" name="Line"/>
            <p:cNvSpPr/>
            <p:nvPr/>
          </p:nvSpPr>
          <p:spPr>
            <a:xfrm>
              <a:off x="0" y="4419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739" name="Group"/>
          <p:cNvGrpSpPr/>
          <p:nvPr/>
        </p:nvGrpSpPr>
        <p:grpSpPr>
          <a:xfrm>
            <a:off x="5105400" y="1752600"/>
            <a:ext cx="609600" cy="4876800"/>
            <a:chOff x="0" y="0"/>
            <a:chExt cx="609600" cy="4876800"/>
          </a:xfrm>
        </p:grpSpPr>
        <p:sp>
          <p:nvSpPr>
            <p:cNvPr id="729" name="Line"/>
            <p:cNvSpPr/>
            <p:nvPr/>
          </p:nvSpPr>
          <p:spPr>
            <a:xfrm>
              <a:off x="0" y="4572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30" name="Rectangle"/>
            <p:cNvSpPr/>
            <p:nvPr/>
          </p:nvSpPr>
          <p:spPr>
            <a:xfrm>
              <a:off x="0" y="0"/>
              <a:ext cx="609600" cy="487680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731" name="Line"/>
            <p:cNvSpPr/>
            <p:nvPr/>
          </p:nvSpPr>
          <p:spPr>
            <a:xfrm>
              <a:off x="0" y="990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32" name="Line"/>
            <p:cNvSpPr/>
            <p:nvPr/>
          </p:nvSpPr>
          <p:spPr>
            <a:xfrm>
              <a:off x="0" y="14478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33" name="Line"/>
            <p:cNvSpPr/>
            <p:nvPr/>
          </p:nvSpPr>
          <p:spPr>
            <a:xfrm>
              <a:off x="0" y="19050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34" name="Line"/>
            <p:cNvSpPr/>
            <p:nvPr/>
          </p:nvSpPr>
          <p:spPr>
            <a:xfrm>
              <a:off x="0" y="24384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35" name="Line"/>
            <p:cNvSpPr/>
            <p:nvPr/>
          </p:nvSpPr>
          <p:spPr>
            <a:xfrm>
              <a:off x="0" y="2895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36" name="Line"/>
            <p:cNvSpPr/>
            <p:nvPr/>
          </p:nvSpPr>
          <p:spPr>
            <a:xfrm>
              <a:off x="0" y="34290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37" name="Line"/>
            <p:cNvSpPr/>
            <p:nvPr/>
          </p:nvSpPr>
          <p:spPr>
            <a:xfrm>
              <a:off x="0" y="38862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38" name="Line"/>
            <p:cNvSpPr/>
            <p:nvPr/>
          </p:nvSpPr>
          <p:spPr>
            <a:xfrm>
              <a:off x="0" y="4419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750" name="Group"/>
          <p:cNvGrpSpPr/>
          <p:nvPr/>
        </p:nvGrpSpPr>
        <p:grpSpPr>
          <a:xfrm>
            <a:off x="2057400" y="1752600"/>
            <a:ext cx="609600" cy="4876800"/>
            <a:chOff x="0" y="0"/>
            <a:chExt cx="609600" cy="4876800"/>
          </a:xfrm>
        </p:grpSpPr>
        <p:sp>
          <p:nvSpPr>
            <p:cNvPr id="740" name="Line"/>
            <p:cNvSpPr/>
            <p:nvPr/>
          </p:nvSpPr>
          <p:spPr>
            <a:xfrm>
              <a:off x="0" y="4572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41" name="Rectangle"/>
            <p:cNvSpPr/>
            <p:nvPr/>
          </p:nvSpPr>
          <p:spPr>
            <a:xfrm>
              <a:off x="0" y="0"/>
              <a:ext cx="609600" cy="487680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742" name="Line"/>
            <p:cNvSpPr/>
            <p:nvPr/>
          </p:nvSpPr>
          <p:spPr>
            <a:xfrm>
              <a:off x="0" y="990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43" name="Line"/>
            <p:cNvSpPr/>
            <p:nvPr/>
          </p:nvSpPr>
          <p:spPr>
            <a:xfrm>
              <a:off x="0" y="14478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44" name="Line"/>
            <p:cNvSpPr/>
            <p:nvPr/>
          </p:nvSpPr>
          <p:spPr>
            <a:xfrm>
              <a:off x="0" y="19050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45" name="Line"/>
            <p:cNvSpPr/>
            <p:nvPr/>
          </p:nvSpPr>
          <p:spPr>
            <a:xfrm>
              <a:off x="0" y="24384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46" name="Line"/>
            <p:cNvSpPr/>
            <p:nvPr/>
          </p:nvSpPr>
          <p:spPr>
            <a:xfrm>
              <a:off x="0" y="2895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47" name="Line"/>
            <p:cNvSpPr/>
            <p:nvPr/>
          </p:nvSpPr>
          <p:spPr>
            <a:xfrm>
              <a:off x="0" y="34290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48" name="Line"/>
            <p:cNvSpPr/>
            <p:nvPr/>
          </p:nvSpPr>
          <p:spPr>
            <a:xfrm>
              <a:off x="0" y="38862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49" name="Line"/>
            <p:cNvSpPr/>
            <p:nvPr/>
          </p:nvSpPr>
          <p:spPr>
            <a:xfrm>
              <a:off x="0" y="4419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761" name="Group"/>
          <p:cNvGrpSpPr/>
          <p:nvPr/>
        </p:nvGrpSpPr>
        <p:grpSpPr>
          <a:xfrm>
            <a:off x="1447800" y="1752600"/>
            <a:ext cx="609600" cy="4876800"/>
            <a:chOff x="0" y="0"/>
            <a:chExt cx="609600" cy="4876800"/>
          </a:xfrm>
        </p:grpSpPr>
        <p:sp>
          <p:nvSpPr>
            <p:cNvPr id="751" name="Line"/>
            <p:cNvSpPr/>
            <p:nvPr/>
          </p:nvSpPr>
          <p:spPr>
            <a:xfrm>
              <a:off x="0" y="4572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52" name="Rectangle"/>
            <p:cNvSpPr/>
            <p:nvPr/>
          </p:nvSpPr>
          <p:spPr>
            <a:xfrm>
              <a:off x="0" y="0"/>
              <a:ext cx="609600" cy="487680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753" name="Line"/>
            <p:cNvSpPr/>
            <p:nvPr/>
          </p:nvSpPr>
          <p:spPr>
            <a:xfrm>
              <a:off x="0" y="990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54" name="Line"/>
            <p:cNvSpPr/>
            <p:nvPr/>
          </p:nvSpPr>
          <p:spPr>
            <a:xfrm>
              <a:off x="0" y="14478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55" name="Line"/>
            <p:cNvSpPr/>
            <p:nvPr/>
          </p:nvSpPr>
          <p:spPr>
            <a:xfrm>
              <a:off x="0" y="19050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56" name="Line"/>
            <p:cNvSpPr/>
            <p:nvPr/>
          </p:nvSpPr>
          <p:spPr>
            <a:xfrm>
              <a:off x="0" y="24384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57" name="Line"/>
            <p:cNvSpPr/>
            <p:nvPr/>
          </p:nvSpPr>
          <p:spPr>
            <a:xfrm>
              <a:off x="0" y="2895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58" name="Line"/>
            <p:cNvSpPr/>
            <p:nvPr/>
          </p:nvSpPr>
          <p:spPr>
            <a:xfrm>
              <a:off x="0" y="34290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59" name="Line"/>
            <p:cNvSpPr/>
            <p:nvPr/>
          </p:nvSpPr>
          <p:spPr>
            <a:xfrm>
              <a:off x="0" y="38862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60" name="Line"/>
            <p:cNvSpPr/>
            <p:nvPr/>
          </p:nvSpPr>
          <p:spPr>
            <a:xfrm>
              <a:off x="0" y="4419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772" name="Group"/>
          <p:cNvGrpSpPr/>
          <p:nvPr/>
        </p:nvGrpSpPr>
        <p:grpSpPr>
          <a:xfrm>
            <a:off x="838200" y="1752600"/>
            <a:ext cx="609600" cy="4876800"/>
            <a:chOff x="0" y="0"/>
            <a:chExt cx="609600" cy="4876800"/>
          </a:xfrm>
        </p:grpSpPr>
        <p:sp>
          <p:nvSpPr>
            <p:cNvPr id="762" name="Line"/>
            <p:cNvSpPr/>
            <p:nvPr/>
          </p:nvSpPr>
          <p:spPr>
            <a:xfrm>
              <a:off x="0" y="4572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63" name="Rectangle"/>
            <p:cNvSpPr/>
            <p:nvPr/>
          </p:nvSpPr>
          <p:spPr>
            <a:xfrm>
              <a:off x="0" y="0"/>
              <a:ext cx="609600" cy="487680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764" name="Line"/>
            <p:cNvSpPr/>
            <p:nvPr/>
          </p:nvSpPr>
          <p:spPr>
            <a:xfrm>
              <a:off x="0" y="990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65" name="Line"/>
            <p:cNvSpPr/>
            <p:nvPr/>
          </p:nvSpPr>
          <p:spPr>
            <a:xfrm>
              <a:off x="0" y="14478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66" name="Line"/>
            <p:cNvSpPr/>
            <p:nvPr/>
          </p:nvSpPr>
          <p:spPr>
            <a:xfrm>
              <a:off x="0" y="19050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67" name="Line"/>
            <p:cNvSpPr/>
            <p:nvPr/>
          </p:nvSpPr>
          <p:spPr>
            <a:xfrm>
              <a:off x="0" y="24384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68" name="Line"/>
            <p:cNvSpPr/>
            <p:nvPr/>
          </p:nvSpPr>
          <p:spPr>
            <a:xfrm>
              <a:off x="0" y="2895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69" name="Line"/>
            <p:cNvSpPr/>
            <p:nvPr/>
          </p:nvSpPr>
          <p:spPr>
            <a:xfrm>
              <a:off x="0" y="34290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70" name="Line"/>
            <p:cNvSpPr/>
            <p:nvPr/>
          </p:nvSpPr>
          <p:spPr>
            <a:xfrm>
              <a:off x="0" y="38862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71" name="Line"/>
            <p:cNvSpPr/>
            <p:nvPr/>
          </p:nvSpPr>
          <p:spPr>
            <a:xfrm>
              <a:off x="0" y="4419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773" name="[ 0 ]…"/>
          <p:cNvSpPr txBox="1"/>
          <p:nvPr/>
        </p:nvSpPr>
        <p:spPr>
          <a:xfrm>
            <a:off x="46036" y="1905000"/>
            <a:ext cx="466033" cy="4428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>
            <a:spAutoFit/>
          </a:bodyPr>
          <a:lstStyle/>
          <a:p>
            <a:pPr>
              <a:defRPr b="1" sz="1600">
                <a:solidFill>
                  <a:srgbClr val="CC0000"/>
                </a:solidFill>
              </a:defRPr>
            </a:pPr>
            <a:r>
              <a:t>[ 0 ]</a:t>
            </a:r>
          </a:p>
          <a:p>
            <a:pPr>
              <a:defRPr b="1" sz="1600">
                <a:solidFill>
                  <a:srgbClr val="CC0000"/>
                </a:solidFill>
              </a:defRPr>
            </a:pPr>
          </a:p>
          <a:p>
            <a:pPr>
              <a:defRPr b="1" sz="1600">
                <a:solidFill>
                  <a:srgbClr val="CC0000"/>
                </a:solidFill>
              </a:defRPr>
            </a:pPr>
            <a:r>
              <a:t>[ 1 ]</a:t>
            </a:r>
          </a:p>
          <a:p>
            <a:pPr>
              <a:defRPr b="1" sz="1600">
                <a:solidFill>
                  <a:srgbClr val="CC0000"/>
                </a:solidFill>
              </a:defRPr>
            </a:pPr>
          </a:p>
          <a:p>
            <a:pPr>
              <a:defRPr b="1" sz="1600">
                <a:solidFill>
                  <a:srgbClr val="CC0000"/>
                </a:solidFill>
              </a:defRPr>
            </a:pPr>
            <a:r>
              <a:t>[ 2 ]</a:t>
            </a:r>
          </a:p>
          <a:p>
            <a:pPr>
              <a:defRPr b="1" sz="1600">
                <a:solidFill>
                  <a:srgbClr val="CC0000"/>
                </a:solidFill>
              </a:defRPr>
            </a:pPr>
          </a:p>
          <a:p>
            <a:pPr>
              <a:defRPr b="1" sz="1600">
                <a:solidFill>
                  <a:srgbClr val="CC0000"/>
                </a:solidFill>
              </a:defRPr>
            </a:pPr>
            <a:r>
              <a:t>[ 3 ]</a:t>
            </a:r>
          </a:p>
          <a:p>
            <a:pPr>
              <a:defRPr b="1" sz="1600">
                <a:solidFill>
                  <a:srgbClr val="CC0000"/>
                </a:solidFill>
              </a:defRPr>
            </a:pPr>
          </a:p>
          <a:p>
            <a:pPr>
              <a:defRPr b="1" sz="1600">
                <a:solidFill>
                  <a:srgbClr val="CC0000"/>
                </a:solidFill>
              </a:defRPr>
            </a:pPr>
            <a:r>
              <a:t>[ 4 ]</a:t>
            </a:r>
          </a:p>
          <a:p>
            <a:pPr>
              <a:defRPr b="1" sz="1600">
                <a:solidFill>
                  <a:srgbClr val="CC0000"/>
                </a:solidFill>
              </a:defRPr>
            </a:pPr>
          </a:p>
          <a:p>
            <a:pPr>
              <a:defRPr b="1" sz="1600">
                <a:solidFill>
                  <a:srgbClr val="CC0000"/>
                </a:solidFill>
              </a:defRPr>
            </a:pPr>
            <a:r>
              <a:t>[ 5 ]</a:t>
            </a:r>
          </a:p>
          <a:p>
            <a:pPr>
              <a:defRPr b="1" sz="1600">
                <a:solidFill>
                  <a:srgbClr val="CC0000"/>
                </a:solidFill>
              </a:defRPr>
            </a:pPr>
          </a:p>
          <a:p>
            <a:pPr>
              <a:defRPr b="1" sz="1600">
                <a:solidFill>
                  <a:srgbClr val="CC0000"/>
                </a:solidFill>
              </a:defRPr>
            </a:pPr>
            <a:r>
              <a:t>[ 6 ]</a:t>
            </a:r>
          </a:p>
          <a:p>
            <a:pPr>
              <a:defRPr b="1" sz="1600">
                <a:solidFill>
                  <a:srgbClr val="CC0000"/>
                </a:solidFill>
              </a:defRPr>
            </a:pPr>
          </a:p>
          <a:p>
            <a:pPr>
              <a:defRPr b="1" sz="1600">
                <a:solidFill>
                  <a:srgbClr val="CC0000"/>
                </a:solidFill>
              </a:defRPr>
            </a:pPr>
            <a:r>
              <a:t>[ 7 ]</a:t>
            </a:r>
          </a:p>
          <a:p>
            <a:pPr>
              <a:defRPr b="1" sz="1600">
                <a:solidFill>
                  <a:srgbClr val="CC0000"/>
                </a:solidFill>
              </a:defRPr>
            </a:pPr>
          </a:p>
          <a:p>
            <a:pPr>
              <a:defRPr b="1" sz="1600">
                <a:solidFill>
                  <a:srgbClr val="CC0000"/>
                </a:solidFill>
              </a:defRPr>
            </a:pPr>
            <a:r>
              <a:t>[ 8 ]</a:t>
            </a:r>
          </a:p>
          <a:p>
            <a:pPr>
              <a:defRPr b="1" sz="1600">
                <a:solidFill>
                  <a:srgbClr val="CC0000"/>
                </a:solidFill>
              </a:defRPr>
            </a:pPr>
          </a:p>
          <a:p>
            <a:pPr>
              <a:defRPr b="1" sz="1600">
                <a:solidFill>
                  <a:srgbClr val="CC0000"/>
                </a:solidFill>
              </a:defRPr>
            </a:pPr>
            <a:r>
              <a:t>[ 9 ]</a:t>
            </a:r>
          </a:p>
        </p:txBody>
      </p:sp>
      <p:grpSp>
        <p:nvGrpSpPr>
          <p:cNvPr id="784" name="Group"/>
          <p:cNvGrpSpPr/>
          <p:nvPr/>
        </p:nvGrpSpPr>
        <p:grpSpPr>
          <a:xfrm>
            <a:off x="5715000" y="1752600"/>
            <a:ext cx="609600" cy="4876800"/>
            <a:chOff x="0" y="0"/>
            <a:chExt cx="609600" cy="4876800"/>
          </a:xfrm>
        </p:grpSpPr>
        <p:sp>
          <p:nvSpPr>
            <p:cNvPr id="774" name="Line"/>
            <p:cNvSpPr/>
            <p:nvPr/>
          </p:nvSpPr>
          <p:spPr>
            <a:xfrm>
              <a:off x="0" y="4572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75" name="Rectangle"/>
            <p:cNvSpPr/>
            <p:nvPr/>
          </p:nvSpPr>
          <p:spPr>
            <a:xfrm>
              <a:off x="0" y="0"/>
              <a:ext cx="609600" cy="487680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776" name="Line"/>
            <p:cNvSpPr/>
            <p:nvPr/>
          </p:nvSpPr>
          <p:spPr>
            <a:xfrm>
              <a:off x="0" y="990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77" name="Line"/>
            <p:cNvSpPr/>
            <p:nvPr/>
          </p:nvSpPr>
          <p:spPr>
            <a:xfrm>
              <a:off x="0" y="14478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78" name="Line"/>
            <p:cNvSpPr/>
            <p:nvPr/>
          </p:nvSpPr>
          <p:spPr>
            <a:xfrm>
              <a:off x="0" y="19050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79" name="Line"/>
            <p:cNvSpPr/>
            <p:nvPr/>
          </p:nvSpPr>
          <p:spPr>
            <a:xfrm>
              <a:off x="0" y="24384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80" name="Line"/>
            <p:cNvSpPr/>
            <p:nvPr/>
          </p:nvSpPr>
          <p:spPr>
            <a:xfrm>
              <a:off x="0" y="2895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81" name="Line"/>
            <p:cNvSpPr/>
            <p:nvPr/>
          </p:nvSpPr>
          <p:spPr>
            <a:xfrm>
              <a:off x="0" y="34290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82" name="Line"/>
            <p:cNvSpPr/>
            <p:nvPr/>
          </p:nvSpPr>
          <p:spPr>
            <a:xfrm>
              <a:off x="0" y="38862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83" name="Line"/>
            <p:cNvSpPr/>
            <p:nvPr/>
          </p:nvSpPr>
          <p:spPr>
            <a:xfrm>
              <a:off x="0" y="4419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795" name="Group"/>
          <p:cNvGrpSpPr/>
          <p:nvPr/>
        </p:nvGrpSpPr>
        <p:grpSpPr>
          <a:xfrm>
            <a:off x="6324600" y="1752600"/>
            <a:ext cx="609600" cy="4876800"/>
            <a:chOff x="0" y="0"/>
            <a:chExt cx="609600" cy="4876800"/>
          </a:xfrm>
        </p:grpSpPr>
        <p:sp>
          <p:nvSpPr>
            <p:cNvPr id="785" name="Line"/>
            <p:cNvSpPr/>
            <p:nvPr/>
          </p:nvSpPr>
          <p:spPr>
            <a:xfrm>
              <a:off x="0" y="4572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86" name="Rectangle"/>
            <p:cNvSpPr/>
            <p:nvPr/>
          </p:nvSpPr>
          <p:spPr>
            <a:xfrm>
              <a:off x="0" y="0"/>
              <a:ext cx="609600" cy="487680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787" name="Line"/>
            <p:cNvSpPr/>
            <p:nvPr/>
          </p:nvSpPr>
          <p:spPr>
            <a:xfrm>
              <a:off x="0" y="990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88" name="Line"/>
            <p:cNvSpPr/>
            <p:nvPr/>
          </p:nvSpPr>
          <p:spPr>
            <a:xfrm>
              <a:off x="0" y="14478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89" name="Line"/>
            <p:cNvSpPr/>
            <p:nvPr/>
          </p:nvSpPr>
          <p:spPr>
            <a:xfrm>
              <a:off x="0" y="19050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90" name="Line"/>
            <p:cNvSpPr/>
            <p:nvPr/>
          </p:nvSpPr>
          <p:spPr>
            <a:xfrm>
              <a:off x="0" y="24384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91" name="Line"/>
            <p:cNvSpPr/>
            <p:nvPr/>
          </p:nvSpPr>
          <p:spPr>
            <a:xfrm>
              <a:off x="0" y="2895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92" name="Line"/>
            <p:cNvSpPr/>
            <p:nvPr/>
          </p:nvSpPr>
          <p:spPr>
            <a:xfrm>
              <a:off x="0" y="34290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93" name="Line"/>
            <p:cNvSpPr/>
            <p:nvPr/>
          </p:nvSpPr>
          <p:spPr>
            <a:xfrm>
              <a:off x="0" y="38862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94" name="Line"/>
            <p:cNvSpPr/>
            <p:nvPr/>
          </p:nvSpPr>
          <p:spPr>
            <a:xfrm>
              <a:off x="0" y="4419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806" name="Group"/>
          <p:cNvGrpSpPr/>
          <p:nvPr/>
        </p:nvGrpSpPr>
        <p:grpSpPr>
          <a:xfrm>
            <a:off x="6934200" y="1752600"/>
            <a:ext cx="609600" cy="4876800"/>
            <a:chOff x="0" y="0"/>
            <a:chExt cx="609600" cy="4876800"/>
          </a:xfrm>
        </p:grpSpPr>
        <p:sp>
          <p:nvSpPr>
            <p:cNvPr id="796" name="Line"/>
            <p:cNvSpPr/>
            <p:nvPr/>
          </p:nvSpPr>
          <p:spPr>
            <a:xfrm>
              <a:off x="0" y="4572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97" name="Rectangle"/>
            <p:cNvSpPr/>
            <p:nvPr/>
          </p:nvSpPr>
          <p:spPr>
            <a:xfrm>
              <a:off x="0" y="0"/>
              <a:ext cx="609600" cy="487680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798" name="Line"/>
            <p:cNvSpPr/>
            <p:nvPr/>
          </p:nvSpPr>
          <p:spPr>
            <a:xfrm>
              <a:off x="0" y="990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99" name="Line"/>
            <p:cNvSpPr/>
            <p:nvPr/>
          </p:nvSpPr>
          <p:spPr>
            <a:xfrm>
              <a:off x="0" y="14478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00" name="Line"/>
            <p:cNvSpPr/>
            <p:nvPr/>
          </p:nvSpPr>
          <p:spPr>
            <a:xfrm>
              <a:off x="0" y="19050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01" name="Line"/>
            <p:cNvSpPr/>
            <p:nvPr/>
          </p:nvSpPr>
          <p:spPr>
            <a:xfrm>
              <a:off x="0" y="24384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02" name="Line"/>
            <p:cNvSpPr/>
            <p:nvPr/>
          </p:nvSpPr>
          <p:spPr>
            <a:xfrm>
              <a:off x="0" y="2895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03" name="Line"/>
            <p:cNvSpPr/>
            <p:nvPr/>
          </p:nvSpPr>
          <p:spPr>
            <a:xfrm>
              <a:off x="0" y="34290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04" name="Line"/>
            <p:cNvSpPr/>
            <p:nvPr/>
          </p:nvSpPr>
          <p:spPr>
            <a:xfrm>
              <a:off x="0" y="38862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05" name="Line"/>
            <p:cNvSpPr/>
            <p:nvPr/>
          </p:nvSpPr>
          <p:spPr>
            <a:xfrm>
              <a:off x="0" y="4419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817" name="Group"/>
          <p:cNvGrpSpPr/>
          <p:nvPr/>
        </p:nvGrpSpPr>
        <p:grpSpPr>
          <a:xfrm>
            <a:off x="7539037" y="1755775"/>
            <a:ext cx="609601" cy="4876800"/>
            <a:chOff x="0" y="0"/>
            <a:chExt cx="609600" cy="4876800"/>
          </a:xfrm>
        </p:grpSpPr>
        <p:sp>
          <p:nvSpPr>
            <p:cNvPr id="807" name="Line"/>
            <p:cNvSpPr/>
            <p:nvPr/>
          </p:nvSpPr>
          <p:spPr>
            <a:xfrm>
              <a:off x="0" y="4572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08" name="Rectangle"/>
            <p:cNvSpPr/>
            <p:nvPr/>
          </p:nvSpPr>
          <p:spPr>
            <a:xfrm>
              <a:off x="0" y="0"/>
              <a:ext cx="609600" cy="487680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09" name="Line"/>
            <p:cNvSpPr/>
            <p:nvPr/>
          </p:nvSpPr>
          <p:spPr>
            <a:xfrm>
              <a:off x="0" y="990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10" name="Line"/>
            <p:cNvSpPr/>
            <p:nvPr/>
          </p:nvSpPr>
          <p:spPr>
            <a:xfrm>
              <a:off x="0" y="14478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11" name="Line"/>
            <p:cNvSpPr/>
            <p:nvPr/>
          </p:nvSpPr>
          <p:spPr>
            <a:xfrm>
              <a:off x="0" y="19050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12" name="Line"/>
            <p:cNvSpPr/>
            <p:nvPr/>
          </p:nvSpPr>
          <p:spPr>
            <a:xfrm>
              <a:off x="0" y="24384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13" name="Line"/>
            <p:cNvSpPr/>
            <p:nvPr/>
          </p:nvSpPr>
          <p:spPr>
            <a:xfrm>
              <a:off x="0" y="2895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14" name="Line"/>
            <p:cNvSpPr/>
            <p:nvPr/>
          </p:nvSpPr>
          <p:spPr>
            <a:xfrm>
              <a:off x="0" y="34290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15" name="Line"/>
            <p:cNvSpPr/>
            <p:nvPr/>
          </p:nvSpPr>
          <p:spPr>
            <a:xfrm>
              <a:off x="0" y="38862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16" name="Line"/>
            <p:cNvSpPr/>
            <p:nvPr/>
          </p:nvSpPr>
          <p:spPr>
            <a:xfrm>
              <a:off x="0" y="4419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828" name="Group 2"/>
          <p:cNvGrpSpPr/>
          <p:nvPr/>
        </p:nvGrpSpPr>
        <p:grpSpPr>
          <a:xfrm>
            <a:off x="2667000" y="1752600"/>
            <a:ext cx="609600" cy="4876800"/>
            <a:chOff x="0" y="0"/>
            <a:chExt cx="609600" cy="4876800"/>
          </a:xfrm>
        </p:grpSpPr>
        <p:sp>
          <p:nvSpPr>
            <p:cNvPr id="818" name="Line 3"/>
            <p:cNvSpPr/>
            <p:nvPr/>
          </p:nvSpPr>
          <p:spPr>
            <a:xfrm>
              <a:off x="0" y="4572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19" name="Rectangle 4"/>
            <p:cNvSpPr/>
            <p:nvPr/>
          </p:nvSpPr>
          <p:spPr>
            <a:xfrm>
              <a:off x="0" y="0"/>
              <a:ext cx="609600" cy="487680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20" name="Line 5"/>
            <p:cNvSpPr/>
            <p:nvPr/>
          </p:nvSpPr>
          <p:spPr>
            <a:xfrm>
              <a:off x="0" y="990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21" name="Line 6"/>
            <p:cNvSpPr/>
            <p:nvPr/>
          </p:nvSpPr>
          <p:spPr>
            <a:xfrm>
              <a:off x="0" y="14478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22" name="Line 7"/>
            <p:cNvSpPr/>
            <p:nvPr/>
          </p:nvSpPr>
          <p:spPr>
            <a:xfrm>
              <a:off x="0" y="19050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23" name="Line 8"/>
            <p:cNvSpPr/>
            <p:nvPr/>
          </p:nvSpPr>
          <p:spPr>
            <a:xfrm>
              <a:off x="0" y="24384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24" name="Line 9"/>
            <p:cNvSpPr/>
            <p:nvPr/>
          </p:nvSpPr>
          <p:spPr>
            <a:xfrm>
              <a:off x="0" y="2895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25" name="Line 10"/>
            <p:cNvSpPr/>
            <p:nvPr/>
          </p:nvSpPr>
          <p:spPr>
            <a:xfrm>
              <a:off x="0" y="34290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26" name="Line 11"/>
            <p:cNvSpPr/>
            <p:nvPr/>
          </p:nvSpPr>
          <p:spPr>
            <a:xfrm>
              <a:off x="0" y="38862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27" name="Line 12"/>
            <p:cNvSpPr/>
            <p:nvPr/>
          </p:nvSpPr>
          <p:spPr>
            <a:xfrm>
              <a:off x="0" y="4419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839" name="Group 13"/>
          <p:cNvGrpSpPr/>
          <p:nvPr/>
        </p:nvGrpSpPr>
        <p:grpSpPr>
          <a:xfrm>
            <a:off x="3276600" y="1752600"/>
            <a:ext cx="609600" cy="4876800"/>
            <a:chOff x="0" y="0"/>
            <a:chExt cx="609600" cy="4876800"/>
          </a:xfrm>
        </p:grpSpPr>
        <p:sp>
          <p:nvSpPr>
            <p:cNvPr id="829" name="Line 14"/>
            <p:cNvSpPr/>
            <p:nvPr/>
          </p:nvSpPr>
          <p:spPr>
            <a:xfrm>
              <a:off x="0" y="4572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30" name="Rectangle 15"/>
            <p:cNvSpPr/>
            <p:nvPr/>
          </p:nvSpPr>
          <p:spPr>
            <a:xfrm>
              <a:off x="0" y="0"/>
              <a:ext cx="609600" cy="487680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31" name="Line 16"/>
            <p:cNvSpPr/>
            <p:nvPr/>
          </p:nvSpPr>
          <p:spPr>
            <a:xfrm>
              <a:off x="0" y="990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32" name="Line 17"/>
            <p:cNvSpPr/>
            <p:nvPr/>
          </p:nvSpPr>
          <p:spPr>
            <a:xfrm>
              <a:off x="0" y="14478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33" name="Line 18"/>
            <p:cNvSpPr/>
            <p:nvPr/>
          </p:nvSpPr>
          <p:spPr>
            <a:xfrm>
              <a:off x="0" y="19050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34" name="Line 19"/>
            <p:cNvSpPr/>
            <p:nvPr/>
          </p:nvSpPr>
          <p:spPr>
            <a:xfrm>
              <a:off x="0" y="24384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35" name="Line 20"/>
            <p:cNvSpPr/>
            <p:nvPr/>
          </p:nvSpPr>
          <p:spPr>
            <a:xfrm>
              <a:off x="0" y="2895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36" name="Line 21"/>
            <p:cNvSpPr/>
            <p:nvPr/>
          </p:nvSpPr>
          <p:spPr>
            <a:xfrm>
              <a:off x="0" y="34290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37" name="Line 22"/>
            <p:cNvSpPr/>
            <p:nvPr/>
          </p:nvSpPr>
          <p:spPr>
            <a:xfrm>
              <a:off x="0" y="38862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38" name="Line 23"/>
            <p:cNvSpPr/>
            <p:nvPr/>
          </p:nvSpPr>
          <p:spPr>
            <a:xfrm>
              <a:off x="0" y="4419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850" name="Group 24"/>
          <p:cNvGrpSpPr/>
          <p:nvPr/>
        </p:nvGrpSpPr>
        <p:grpSpPr>
          <a:xfrm>
            <a:off x="3886200" y="1752600"/>
            <a:ext cx="609600" cy="4876800"/>
            <a:chOff x="0" y="0"/>
            <a:chExt cx="609600" cy="4876800"/>
          </a:xfrm>
        </p:grpSpPr>
        <p:sp>
          <p:nvSpPr>
            <p:cNvPr id="840" name="Line 25"/>
            <p:cNvSpPr/>
            <p:nvPr/>
          </p:nvSpPr>
          <p:spPr>
            <a:xfrm>
              <a:off x="0" y="4572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41" name="Rectangle 26"/>
            <p:cNvSpPr/>
            <p:nvPr/>
          </p:nvSpPr>
          <p:spPr>
            <a:xfrm>
              <a:off x="0" y="0"/>
              <a:ext cx="609600" cy="487680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42" name="Line 27"/>
            <p:cNvSpPr/>
            <p:nvPr/>
          </p:nvSpPr>
          <p:spPr>
            <a:xfrm>
              <a:off x="0" y="990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43" name="Line 28"/>
            <p:cNvSpPr/>
            <p:nvPr/>
          </p:nvSpPr>
          <p:spPr>
            <a:xfrm>
              <a:off x="0" y="14478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44" name="Line 29"/>
            <p:cNvSpPr/>
            <p:nvPr/>
          </p:nvSpPr>
          <p:spPr>
            <a:xfrm>
              <a:off x="0" y="19050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45" name="Line 30"/>
            <p:cNvSpPr/>
            <p:nvPr/>
          </p:nvSpPr>
          <p:spPr>
            <a:xfrm>
              <a:off x="0" y="24384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46" name="Line 31"/>
            <p:cNvSpPr/>
            <p:nvPr/>
          </p:nvSpPr>
          <p:spPr>
            <a:xfrm>
              <a:off x="0" y="2895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47" name="Line 32"/>
            <p:cNvSpPr/>
            <p:nvPr/>
          </p:nvSpPr>
          <p:spPr>
            <a:xfrm>
              <a:off x="0" y="34290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48" name="Line 33"/>
            <p:cNvSpPr/>
            <p:nvPr/>
          </p:nvSpPr>
          <p:spPr>
            <a:xfrm>
              <a:off x="0" y="38862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49" name="Line 34"/>
            <p:cNvSpPr/>
            <p:nvPr/>
          </p:nvSpPr>
          <p:spPr>
            <a:xfrm>
              <a:off x="0" y="4419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861" name="Group 35"/>
          <p:cNvGrpSpPr/>
          <p:nvPr/>
        </p:nvGrpSpPr>
        <p:grpSpPr>
          <a:xfrm>
            <a:off x="4495800" y="1752600"/>
            <a:ext cx="609600" cy="4876800"/>
            <a:chOff x="0" y="0"/>
            <a:chExt cx="609600" cy="4876800"/>
          </a:xfrm>
        </p:grpSpPr>
        <p:sp>
          <p:nvSpPr>
            <p:cNvPr id="851" name="Line 36"/>
            <p:cNvSpPr/>
            <p:nvPr/>
          </p:nvSpPr>
          <p:spPr>
            <a:xfrm>
              <a:off x="0" y="4572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52" name="Rectangle 37"/>
            <p:cNvSpPr/>
            <p:nvPr/>
          </p:nvSpPr>
          <p:spPr>
            <a:xfrm>
              <a:off x="0" y="0"/>
              <a:ext cx="609600" cy="487680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53" name="Line 38"/>
            <p:cNvSpPr/>
            <p:nvPr/>
          </p:nvSpPr>
          <p:spPr>
            <a:xfrm>
              <a:off x="0" y="990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54" name="Line 39"/>
            <p:cNvSpPr/>
            <p:nvPr/>
          </p:nvSpPr>
          <p:spPr>
            <a:xfrm>
              <a:off x="0" y="14478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55" name="Line 40"/>
            <p:cNvSpPr/>
            <p:nvPr/>
          </p:nvSpPr>
          <p:spPr>
            <a:xfrm>
              <a:off x="0" y="19050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56" name="Line 41"/>
            <p:cNvSpPr/>
            <p:nvPr/>
          </p:nvSpPr>
          <p:spPr>
            <a:xfrm>
              <a:off x="0" y="24384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57" name="Line 42"/>
            <p:cNvSpPr/>
            <p:nvPr/>
          </p:nvSpPr>
          <p:spPr>
            <a:xfrm>
              <a:off x="0" y="2895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58" name="Line 43"/>
            <p:cNvSpPr/>
            <p:nvPr/>
          </p:nvSpPr>
          <p:spPr>
            <a:xfrm>
              <a:off x="0" y="34290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59" name="Line 44"/>
            <p:cNvSpPr/>
            <p:nvPr/>
          </p:nvSpPr>
          <p:spPr>
            <a:xfrm>
              <a:off x="0" y="38862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60" name="Line 45"/>
            <p:cNvSpPr/>
            <p:nvPr/>
          </p:nvSpPr>
          <p:spPr>
            <a:xfrm>
              <a:off x="0" y="4419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872" name="Group 46"/>
          <p:cNvGrpSpPr/>
          <p:nvPr/>
        </p:nvGrpSpPr>
        <p:grpSpPr>
          <a:xfrm>
            <a:off x="5105400" y="1752600"/>
            <a:ext cx="609600" cy="4876800"/>
            <a:chOff x="0" y="0"/>
            <a:chExt cx="609600" cy="4876800"/>
          </a:xfrm>
        </p:grpSpPr>
        <p:sp>
          <p:nvSpPr>
            <p:cNvPr id="862" name="Line 47"/>
            <p:cNvSpPr/>
            <p:nvPr/>
          </p:nvSpPr>
          <p:spPr>
            <a:xfrm>
              <a:off x="0" y="4572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63" name="Rectangle 48"/>
            <p:cNvSpPr/>
            <p:nvPr/>
          </p:nvSpPr>
          <p:spPr>
            <a:xfrm>
              <a:off x="0" y="0"/>
              <a:ext cx="609600" cy="487680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64" name="Line 49"/>
            <p:cNvSpPr/>
            <p:nvPr/>
          </p:nvSpPr>
          <p:spPr>
            <a:xfrm>
              <a:off x="0" y="990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65" name="Line 50"/>
            <p:cNvSpPr/>
            <p:nvPr/>
          </p:nvSpPr>
          <p:spPr>
            <a:xfrm>
              <a:off x="0" y="14478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66" name="Line 51"/>
            <p:cNvSpPr/>
            <p:nvPr/>
          </p:nvSpPr>
          <p:spPr>
            <a:xfrm>
              <a:off x="0" y="19050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67" name="Line 52"/>
            <p:cNvSpPr/>
            <p:nvPr/>
          </p:nvSpPr>
          <p:spPr>
            <a:xfrm>
              <a:off x="0" y="24384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68" name="Line 53"/>
            <p:cNvSpPr/>
            <p:nvPr/>
          </p:nvSpPr>
          <p:spPr>
            <a:xfrm>
              <a:off x="0" y="2895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69" name="Line 54"/>
            <p:cNvSpPr/>
            <p:nvPr/>
          </p:nvSpPr>
          <p:spPr>
            <a:xfrm>
              <a:off x="0" y="34290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70" name="Line 55"/>
            <p:cNvSpPr/>
            <p:nvPr/>
          </p:nvSpPr>
          <p:spPr>
            <a:xfrm>
              <a:off x="0" y="38862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71" name="Line 56"/>
            <p:cNvSpPr/>
            <p:nvPr/>
          </p:nvSpPr>
          <p:spPr>
            <a:xfrm>
              <a:off x="0" y="4419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883" name="Group 57"/>
          <p:cNvGrpSpPr/>
          <p:nvPr/>
        </p:nvGrpSpPr>
        <p:grpSpPr>
          <a:xfrm>
            <a:off x="2057400" y="1752600"/>
            <a:ext cx="609600" cy="4876800"/>
            <a:chOff x="0" y="0"/>
            <a:chExt cx="609600" cy="4876800"/>
          </a:xfrm>
        </p:grpSpPr>
        <p:sp>
          <p:nvSpPr>
            <p:cNvPr id="873" name="Line 58"/>
            <p:cNvSpPr/>
            <p:nvPr/>
          </p:nvSpPr>
          <p:spPr>
            <a:xfrm>
              <a:off x="0" y="4572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74" name="Rectangle 59"/>
            <p:cNvSpPr/>
            <p:nvPr/>
          </p:nvSpPr>
          <p:spPr>
            <a:xfrm>
              <a:off x="0" y="0"/>
              <a:ext cx="609600" cy="487680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75" name="Line 60"/>
            <p:cNvSpPr/>
            <p:nvPr/>
          </p:nvSpPr>
          <p:spPr>
            <a:xfrm>
              <a:off x="0" y="990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76" name="Line 61"/>
            <p:cNvSpPr/>
            <p:nvPr/>
          </p:nvSpPr>
          <p:spPr>
            <a:xfrm>
              <a:off x="0" y="14478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77" name="Line 62"/>
            <p:cNvSpPr/>
            <p:nvPr/>
          </p:nvSpPr>
          <p:spPr>
            <a:xfrm>
              <a:off x="0" y="19050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78" name="Line 63"/>
            <p:cNvSpPr/>
            <p:nvPr/>
          </p:nvSpPr>
          <p:spPr>
            <a:xfrm>
              <a:off x="0" y="24384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79" name="Line 64"/>
            <p:cNvSpPr/>
            <p:nvPr/>
          </p:nvSpPr>
          <p:spPr>
            <a:xfrm>
              <a:off x="0" y="2895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80" name="Line 65"/>
            <p:cNvSpPr/>
            <p:nvPr/>
          </p:nvSpPr>
          <p:spPr>
            <a:xfrm>
              <a:off x="0" y="34290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81" name="Line 66"/>
            <p:cNvSpPr/>
            <p:nvPr/>
          </p:nvSpPr>
          <p:spPr>
            <a:xfrm>
              <a:off x="0" y="38862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82" name="Line 67"/>
            <p:cNvSpPr/>
            <p:nvPr/>
          </p:nvSpPr>
          <p:spPr>
            <a:xfrm>
              <a:off x="0" y="4419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894" name="Group 68"/>
          <p:cNvGrpSpPr/>
          <p:nvPr/>
        </p:nvGrpSpPr>
        <p:grpSpPr>
          <a:xfrm>
            <a:off x="1447800" y="1752600"/>
            <a:ext cx="609600" cy="4876800"/>
            <a:chOff x="0" y="0"/>
            <a:chExt cx="609600" cy="4876800"/>
          </a:xfrm>
        </p:grpSpPr>
        <p:sp>
          <p:nvSpPr>
            <p:cNvPr id="884" name="Line 69"/>
            <p:cNvSpPr/>
            <p:nvPr/>
          </p:nvSpPr>
          <p:spPr>
            <a:xfrm>
              <a:off x="0" y="4572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85" name="Rectangle 70"/>
            <p:cNvSpPr/>
            <p:nvPr/>
          </p:nvSpPr>
          <p:spPr>
            <a:xfrm>
              <a:off x="0" y="0"/>
              <a:ext cx="609600" cy="487680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86" name="Line 71"/>
            <p:cNvSpPr/>
            <p:nvPr/>
          </p:nvSpPr>
          <p:spPr>
            <a:xfrm>
              <a:off x="0" y="990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87" name="Line 72"/>
            <p:cNvSpPr/>
            <p:nvPr/>
          </p:nvSpPr>
          <p:spPr>
            <a:xfrm>
              <a:off x="0" y="14478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88" name="Line 73"/>
            <p:cNvSpPr/>
            <p:nvPr/>
          </p:nvSpPr>
          <p:spPr>
            <a:xfrm>
              <a:off x="0" y="19050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89" name="Line 74"/>
            <p:cNvSpPr/>
            <p:nvPr/>
          </p:nvSpPr>
          <p:spPr>
            <a:xfrm>
              <a:off x="0" y="24384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90" name="Line 75"/>
            <p:cNvSpPr/>
            <p:nvPr/>
          </p:nvSpPr>
          <p:spPr>
            <a:xfrm>
              <a:off x="0" y="2895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91" name="Line 76"/>
            <p:cNvSpPr/>
            <p:nvPr/>
          </p:nvSpPr>
          <p:spPr>
            <a:xfrm>
              <a:off x="0" y="34290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92" name="Line 77"/>
            <p:cNvSpPr/>
            <p:nvPr/>
          </p:nvSpPr>
          <p:spPr>
            <a:xfrm>
              <a:off x="0" y="38862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93" name="Line 78"/>
            <p:cNvSpPr/>
            <p:nvPr/>
          </p:nvSpPr>
          <p:spPr>
            <a:xfrm>
              <a:off x="0" y="4419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905" name="Group 79"/>
          <p:cNvGrpSpPr/>
          <p:nvPr/>
        </p:nvGrpSpPr>
        <p:grpSpPr>
          <a:xfrm>
            <a:off x="838200" y="1752600"/>
            <a:ext cx="609600" cy="4876800"/>
            <a:chOff x="0" y="0"/>
            <a:chExt cx="609600" cy="4876800"/>
          </a:xfrm>
        </p:grpSpPr>
        <p:sp>
          <p:nvSpPr>
            <p:cNvPr id="895" name="Line 80"/>
            <p:cNvSpPr/>
            <p:nvPr/>
          </p:nvSpPr>
          <p:spPr>
            <a:xfrm>
              <a:off x="0" y="4572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96" name="Rectangle 81"/>
            <p:cNvSpPr/>
            <p:nvPr/>
          </p:nvSpPr>
          <p:spPr>
            <a:xfrm>
              <a:off x="0" y="0"/>
              <a:ext cx="609600" cy="487680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97" name="Line 82"/>
            <p:cNvSpPr/>
            <p:nvPr/>
          </p:nvSpPr>
          <p:spPr>
            <a:xfrm>
              <a:off x="0" y="990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98" name="Line 83"/>
            <p:cNvSpPr/>
            <p:nvPr/>
          </p:nvSpPr>
          <p:spPr>
            <a:xfrm>
              <a:off x="0" y="14478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99" name="Line 84"/>
            <p:cNvSpPr/>
            <p:nvPr/>
          </p:nvSpPr>
          <p:spPr>
            <a:xfrm>
              <a:off x="0" y="19050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00" name="Line 85"/>
            <p:cNvSpPr/>
            <p:nvPr/>
          </p:nvSpPr>
          <p:spPr>
            <a:xfrm>
              <a:off x="0" y="24384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01" name="Line 86"/>
            <p:cNvSpPr/>
            <p:nvPr/>
          </p:nvSpPr>
          <p:spPr>
            <a:xfrm>
              <a:off x="0" y="2895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02" name="Line 87"/>
            <p:cNvSpPr/>
            <p:nvPr/>
          </p:nvSpPr>
          <p:spPr>
            <a:xfrm>
              <a:off x="0" y="34290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03" name="Line 88"/>
            <p:cNvSpPr/>
            <p:nvPr/>
          </p:nvSpPr>
          <p:spPr>
            <a:xfrm>
              <a:off x="0" y="38862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04" name="Line 89"/>
            <p:cNvSpPr/>
            <p:nvPr/>
          </p:nvSpPr>
          <p:spPr>
            <a:xfrm>
              <a:off x="0" y="4419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906" name="Rectangle 115"/>
          <p:cNvSpPr txBox="1"/>
          <p:nvPr/>
        </p:nvSpPr>
        <p:spPr>
          <a:xfrm>
            <a:off x="46037" y="1905000"/>
            <a:ext cx="466032" cy="4428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>
            <a:spAutoFit/>
          </a:bodyPr>
          <a:lstStyle/>
          <a:p>
            <a:pPr>
              <a:defRPr b="1" sz="1600">
                <a:solidFill>
                  <a:srgbClr val="CC0000"/>
                </a:solidFill>
              </a:defRPr>
            </a:pPr>
            <a:r>
              <a:t>[ 0 ]</a:t>
            </a:r>
            <a:endParaRPr sz="3200"/>
          </a:p>
          <a:p>
            <a:pPr>
              <a:defRPr b="1" sz="1600">
                <a:solidFill>
                  <a:srgbClr val="CC0000"/>
                </a:solidFill>
              </a:defRPr>
            </a:pPr>
          </a:p>
          <a:p>
            <a:pPr>
              <a:defRPr b="1" sz="1600">
                <a:solidFill>
                  <a:srgbClr val="CC0000"/>
                </a:solidFill>
              </a:defRPr>
            </a:pPr>
            <a:r>
              <a:t>[ 1 ]</a:t>
            </a:r>
            <a:endParaRPr sz="3200"/>
          </a:p>
          <a:p>
            <a:pPr>
              <a:defRPr b="1" sz="1600">
                <a:solidFill>
                  <a:srgbClr val="CC0000"/>
                </a:solidFill>
              </a:defRPr>
            </a:pPr>
          </a:p>
          <a:p>
            <a:pPr>
              <a:defRPr b="1" sz="1600">
                <a:solidFill>
                  <a:srgbClr val="CC0000"/>
                </a:solidFill>
              </a:defRPr>
            </a:pPr>
            <a:r>
              <a:t>[ 2 ]</a:t>
            </a:r>
            <a:endParaRPr sz="3200"/>
          </a:p>
          <a:p>
            <a:pPr>
              <a:defRPr b="1" sz="1600">
                <a:solidFill>
                  <a:srgbClr val="CC0000"/>
                </a:solidFill>
              </a:defRPr>
            </a:pPr>
          </a:p>
          <a:p>
            <a:pPr>
              <a:defRPr b="1" sz="1600">
                <a:solidFill>
                  <a:srgbClr val="CC0000"/>
                </a:solidFill>
              </a:defRPr>
            </a:pPr>
            <a:r>
              <a:t>[ 3 ]</a:t>
            </a:r>
            <a:endParaRPr sz="3200"/>
          </a:p>
          <a:p>
            <a:pPr>
              <a:defRPr b="1" sz="1600">
                <a:solidFill>
                  <a:srgbClr val="CC0000"/>
                </a:solidFill>
              </a:defRPr>
            </a:pPr>
          </a:p>
          <a:p>
            <a:pPr>
              <a:defRPr b="1" sz="1600">
                <a:solidFill>
                  <a:srgbClr val="CC0000"/>
                </a:solidFill>
              </a:defRPr>
            </a:pPr>
            <a:r>
              <a:t>[ 4 ]</a:t>
            </a:r>
            <a:endParaRPr sz="3200"/>
          </a:p>
          <a:p>
            <a:pPr>
              <a:defRPr b="1" sz="1600">
                <a:solidFill>
                  <a:srgbClr val="CC0000"/>
                </a:solidFill>
              </a:defRPr>
            </a:pPr>
          </a:p>
          <a:p>
            <a:pPr>
              <a:defRPr b="1" sz="1600">
                <a:solidFill>
                  <a:srgbClr val="CC0000"/>
                </a:solidFill>
              </a:defRPr>
            </a:pPr>
            <a:r>
              <a:t>[ 5 ]</a:t>
            </a:r>
            <a:endParaRPr sz="3200"/>
          </a:p>
          <a:p>
            <a:pPr>
              <a:defRPr b="1" sz="1600">
                <a:solidFill>
                  <a:srgbClr val="CC0000"/>
                </a:solidFill>
              </a:defRPr>
            </a:pPr>
          </a:p>
          <a:p>
            <a:pPr>
              <a:defRPr b="1" sz="1600">
                <a:solidFill>
                  <a:srgbClr val="CC0000"/>
                </a:solidFill>
              </a:defRPr>
            </a:pPr>
            <a:r>
              <a:t>[ 6 ]</a:t>
            </a:r>
            <a:endParaRPr sz="3200"/>
          </a:p>
          <a:p>
            <a:pPr>
              <a:defRPr b="1" sz="1600">
                <a:solidFill>
                  <a:srgbClr val="CC0000"/>
                </a:solidFill>
              </a:defRPr>
            </a:pPr>
          </a:p>
          <a:p>
            <a:pPr>
              <a:defRPr b="1" sz="1600">
                <a:solidFill>
                  <a:srgbClr val="CC0000"/>
                </a:solidFill>
              </a:defRPr>
            </a:pPr>
            <a:r>
              <a:t>[ 7 ]</a:t>
            </a:r>
            <a:endParaRPr sz="3200"/>
          </a:p>
          <a:p>
            <a:pPr>
              <a:defRPr b="1" sz="1600">
                <a:solidFill>
                  <a:srgbClr val="CC0000"/>
                </a:solidFill>
              </a:defRPr>
            </a:pPr>
          </a:p>
          <a:p>
            <a:pPr>
              <a:defRPr b="1" sz="1600">
                <a:solidFill>
                  <a:srgbClr val="CC0000"/>
                </a:solidFill>
              </a:defRPr>
            </a:pPr>
            <a:r>
              <a:t>[ 8 ]</a:t>
            </a:r>
            <a:endParaRPr sz="3200"/>
          </a:p>
          <a:p>
            <a:pPr>
              <a:defRPr b="1" sz="1600">
                <a:solidFill>
                  <a:srgbClr val="CC0000"/>
                </a:solidFill>
              </a:defRPr>
            </a:pPr>
          </a:p>
          <a:p>
            <a:pPr>
              <a:defRPr b="1" sz="1600">
                <a:solidFill>
                  <a:srgbClr val="CC0000"/>
                </a:solidFill>
              </a:defRPr>
            </a:pPr>
            <a:r>
              <a:t>[ 9 ]</a:t>
            </a:r>
          </a:p>
        </p:txBody>
      </p:sp>
      <p:grpSp>
        <p:nvGrpSpPr>
          <p:cNvPr id="917" name="Group 144"/>
          <p:cNvGrpSpPr/>
          <p:nvPr/>
        </p:nvGrpSpPr>
        <p:grpSpPr>
          <a:xfrm>
            <a:off x="5715000" y="1752600"/>
            <a:ext cx="609600" cy="4876800"/>
            <a:chOff x="0" y="0"/>
            <a:chExt cx="609600" cy="4876800"/>
          </a:xfrm>
        </p:grpSpPr>
        <p:sp>
          <p:nvSpPr>
            <p:cNvPr id="907" name="Line 145"/>
            <p:cNvSpPr/>
            <p:nvPr/>
          </p:nvSpPr>
          <p:spPr>
            <a:xfrm>
              <a:off x="0" y="4572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08" name="Rectangle 146"/>
            <p:cNvSpPr/>
            <p:nvPr/>
          </p:nvSpPr>
          <p:spPr>
            <a:xfrm>
              <a:off x="0" y="0"/>
              <a:ext cx="609600" cy="487680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909" name="Line 147"/>
            <p:cNvSpPr/>
            <p:nvPr/>
          </p:nvSpPr>
          <p:spPr>
            <a:xfrm>
              <a:off x="0" y="990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10" name="Line 148"/>
            <p:cNvSpPr/>
            <p:nvPr/>
          </p:nvSpPr>
          <p:spPr>
            <a:xfrm>
              <a:off x="0" y="14478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11" name="Line 149"/>
            <p:cNvSpPr/>
            <p:nvPr/>
          </p:nvSpPr>
          <p:spPr>
            <a:xfrm>
              <a:off x="0" y="19050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12" name="Line 150"/>
            <p:cNvSpPr/>
            <p:nvPr/>
          </p:nvSpPr>
          <p:spPr>
            <a:xfrm>
              <a:off x="0" y="24384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13" name="Line 151"/>
            <p:cNvSpPr/>
            <p:nvPr/>
          </p:nvSpPr>
          <p:spPr>
            <a:xfrm>
              <a:off x="0" y="2895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14" name="Line 152"/>
            <p:cNvSpPr/>
            <p:nvPr/>
          </p:nvSpPr>
          <p:spPr>
            <a:xfrm>
              <a:off x="0" y="34290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15" name="Line 153"/>
            <p:cNvSpPr/>
            <p:nvPr/>
          </p:nvSpPr>
          <p:spPr>
            <a:xfrm>
              <a:off x="0" y="38862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16" name="Line 154"/>
            <p:cNvSpPr/>
            <p:nvPr/>
          </p:nvSpPr>
          <p:spPr>
            <a:xfrm>
              <a:off x="0" y="4419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928" name="Group 156"/>
          <p:cNvGrpSpPr/>
          <p:nvPr/>
        </p:nvGrpSpPr>
        <p:grpSpPr>
          <a:xfrm>
            <a:off x="6324600" y="1752600"/>
            <a:ext cx="609600" cy="4876800"/>
            <a:chOff x="0" y="0"/>
            <a:chExt cx="609600" cy="4876800"/>
          </a:xfrm>
        </p:grpSpPr>
        <p:sp>
          <p:nvSpPr>
            <p:cNvPr id="918" name="Line 157"/>
            <p:cNvSpPr/>
            <p:nvPr/>
          </p:nvSpPr>
          <p:spPr>
            <a:xfrm>
              <a:off x="0" y="4572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19" name="Rectangle 158"/>
            <p:cNvSpPr/>
            <p:nvPr/>
          </p:nvSpPr>
          <p:spPr>
            <a:xfrm>
              <a:off x="0" y="0"/>
              <a:ext cx="609600" cy="487680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920" name="Line 159"/>
            <p:cNvSpPr/>
            <p:nvPr/>
          </p:nvSpPr>
          <p:spPr>
            <a:xfrm>
              <a:off x="0" y="990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21" name="Line 160"/>
            <p:cNvSpPr/>
            <p:nvPr/>
          </p:nvSpPr>
          <p:spPr>
            <a:xfrm>
              <a:off x="0" y="14478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22" name="Line 161"/>
            <p:cNvSpPr/>
            <p:nvPr/>
          </p:nvSpPr>
          <p:spPr>
            <a:xfrm>
              <a:off x="0" y="19050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23" name="Line 162"/>
            <p:cNvSpPr/>
            <p:nvPr/>
          </p:nvSpPr>
          <p:spPr>
            <a:xfrm>
              <a:off x="0" y="24384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24" name="Line 163"/>
            <p:cNvSpPr/>
            <p:nvPr/>
          </p:nvSpPr>
          <p:spPr>
            <a:xfrm>
              <a:off x="0" y="2895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25" name="Line 164"/>
            <p:cNvSpPr/>
            <p:nvPr/>
          </p:nvSpPr>
          <p:spPr>
            <a:xfrm>
              <a:off x="0" y="34290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26" name="Line 165"/>
            <p:cNvSpPr/>
            <p:nvPr/>
          </p:nvSpPr>
          <p:spPr>
            <a:xfrm>
              <a:off x="0" y="38862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27" name="Line 166"/>
            <p:cNvSpPr/>
            <p:nvPr/>
          </p:nvSpPr>
          <p:spPr>
            <a:xfrm>
              <a:off x="0" y="4419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939" name="Group 168"/>
          <p:cNvGrpSpPr/>
          <p:nvPr/>
        </p:nvGrpSpPr>
        <p:grpSpPr>
          <a:xfrm>
            <a:off x="6934200" y="1752600"/>
            <a:ext cx="609600" cy="4876800"/>
            <a:chOff x="0" y="0"/>
            <a:chExt cx="609600" cy="4876800"/>
          </a:xfrm>
        </p:grpSpPr>
        <p:sp>
          <p:nvSpPr>
            <p:cNvPr id="929" name="Line 169"/>
            <p:cNvSpPr/>
            <p:nvPr/>
          </p:nvSpPr>
          <p:spPr>
            <a:xfrm>
              <a:off x="0" y="4572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30" name="Rectangle 170"/>
            <p:cNvSpPr/>
            <p:nvPr/>
          </p:nvSpPr>
          <p:spPr>
            <a:xfrm>
              <a:off x="0" y="0"/>
              <a:ext cx="609600" cy="487680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931" name="Line 171"/>
            <p:cNvSpPr/>
            <p:nvPr/>
          </p:nvSpPr>
          <p:spPr>
            <a:xfrm>
              <a:off x="0" y="990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32" name="Line 172"/>
            <p:cNvSpPr/>
            <p:nvPr/>
          </p:nvSpPr>
          <p:spPr>
            <a:xfrm>
              <a:off x="0" y="14478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33" name="Line 173"/>
            <p:cNvSpPr/>
            <p:nvPr/>
          </p:nvSpPr>
          <p:spPr>
            <a:xfrm>
              <a:off x="0" y="19050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34" name="Line 174"/>
            <p:cNvSpPr/>
            <p:nvPr/>
          </p:nvSpPr>
          <p:spPr>
            <a:xfrm>
              <a:off x="0" y="24384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35" name="Line 175"/>
            <p:cNvSpPr/>
            <p:nvPr/>
          </p:nvSpPr>
          <p:spPr>
            <a:xfrm>
              <a:off x="0" y="2895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36" name="Line 176"/>
            <p:cNvSpPr/>
            <p:nvPr/>
          </p:nvSpPr>
          <p:spPr>
            <a:xfrm>
              <a:off x="0" y="34290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37" name="Line 177"/>
            <p:cNvSpPr/>
            <p:nvPr/>
          </p:nvSpPr>
          <p:spPr>
            <a:xfrm>
              <a:off x="0" y="38862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38" name="Line 178"/>
            <p:cNvSpPr/>
            <p:nvPr/>
          </p:nvSpPr>
          <p:spPr>
            <a:xfrm>
              <a:off x="0" y="4419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950" name="Group 65"/>
          <p:cNvGrpSpPr/>
          <p:nvPr/>
        </p:nvGrpSpPr>
        <p:grpSpPr>
          <a:xfrm>
            <a:off x="7539038" y="1755775"/>
            <a:ext cx="609601" cy="4876800"/>
            <a:chOff x="0" y="0"/>
            <a:chExt cx="609600" cy="4876800"/>
          </a:xfrm>
        </p:grpSpPr>
        <p:sp>
          <p:nvSpPr>
            <p:cNvPr id="940" name="Line 66"/>
            <p:cNvSpPr/>
            <p:nvPr/>
          </p:nvSpPr>
          <p:spPr>
            <a:xfrm>
              <a:off x="0" y="4572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41" name="Rectangle 67"/>
            <p:cNvSpPr/>
            <p:nvPr/>
          </p:nvSpPr>
          <p:spPr>
            <a:xfrm>
              <a:off x="0" y="0"/>
              <a:ext cx="609600" cy="487680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942" name="Line 68"/>
            <p:cNvSpPr/>
            <p:nvPr/>
          </p:nvSpPr>
          <p:spPr>
            <a:xfrm>
              <a:off x="0" y="990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43" name="Line 69"/>
            <p:cNvSpPr/>
            <p:nvPr/>
          </p:nvSpPr>
          <p:spPr>
            <a:xfrm>
              <a:off x="0" y="14478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44" name="Line 70"/>
            <p:cNvSpPr/>
            <p:nvPr/>
          </p:nvSpPr>
          <p:spPr>
            <a:xfrm>
              <a:off x="0" y="19050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45" name="Line 71"/>
            <p:cNvSpPr/>
            <p:nvPr/>
          </p:nvSpPr>
          <p:spPr>
            <a:xfrm>
              <a:off x="0" y="24384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46" name="Line 72"/>
            <p:cNvSpPr/>
            <p:nvPr/>
          </p:nvSpPr>
          <p:spPr>
            <a:xfrm>
              <a:off x="0" y="2895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47" name="Line 73"/>
            <p:cNvSpPr/>
            <p:nvPr/>
          </p:nvSpPr>
          <p:spPr>
            <a:xfrm>
              <a:off x="0" y="34290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48" name="Line 74"/>
            <p:cNvSpPr/>
            <p:nvPr/>
          </p:nvSpPr>
          <p:spPr>
            <a:xfrm>
              <a:off x="0" y="38862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49" name="Line 75"/>
            <p:cNvSpPr/>
            <p:nvPr/>
          </p:nvSpPr>
          <p:spPr>
            <a:xfrm>
              <a:off x="0" y="4419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961" name="Group 1"/>
          <p:cNvGrpSpPr/>
          <p:nvPr/>
        </p:nvGrpSpPr>
        <p:grpSpPr>
          <a:xfrm>
            <a:off x="2724150" y="-92562"/>
            <a:ext cx="609600" cy="12701"/>
            <a:chOff x="0" y="0"/>
            <a:chExt cx="609600" cy="12700"/>
          </a:xfrm>
        </p:grpSpPr>
        <p:sp>
          <p:nvSpPr>
            <p:cNvPr id="951" name="Line 3"/>
            <p:cNvSpPr/>
            <p:nvPr/>
          </p:nvSpPr>
          <p:spPr>
            <a:xfrm>
              <a:off x="0" y="5102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52" name="Rectangle 5312"/>
            <p:cNvSpPr/>
            <p:nvPr/>
          </p:nvSpPr>
          <p:spPr>
            <a:xfrm>
              <a:off x="0" y="0"/>
              <a:ext cx="609600" cy="1270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953" name="Line 5"/>
            <p:cNvSpPr/>
            <p:nvPr/>
          </p:nvSpPr>
          <p:spPr>
            <a:xfrm>
              <a:off x="0" y="5438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54" name="Line 6"/>
            <p:cNvSpPr/>
            <p:nvPr/>
          </p:nvSpPr>
          <p:spPr>
            <a:xfrm>
              <a:off x="0" y="5725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55" name="Line 7"/>
            <p:cNvSpPr/>
            <p:nvPr/>
          </p:nvSpPr>
          <p:spPr>
            <a:xfrm>
              <a:off x="0" y="6014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56" name="Line 8"/>
            <p:cNvSpPr/>
            <p:nvPr/>
          </p:nvSpPr>
          <p:spPr>
            <a:xfrm>
              <a:off x="0" y="635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57" name="Line 9"/>
            <p:cNvSpPr/>
            <p:nvPr/>
          </p:nvSpPr>
          <p:spPr>
            <a:xfrm>
              <a:off x="0" y="6638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58" name="Line 10"/>
            <p:cNvSpPr/>
            <p:nvPr/>
          </p:nvSpPr>
          <p:spPr>
            <a:xfrm>
              <a:off x="0" y="6973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59" name="Line 11"/>
            <p:cNvSpPr/>
            <p:nvPr/>
          </p:nvSpPr>
          <p:spPr>
            <a:xfrm>
              <a:off x="0" y="7261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60" name="Line 12"/>
            <p:cNvSpPr/>
            <p:nvPr/>
          </p:nvSpPr>
          <p:spPr>
            <a:xfrm>
              <a:off x="0" y="7598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972" name="Group 2"/>
          <p:cNvGrpSpPr/>
          <p:nvPr/>
        </p:nvGrpSpPr>
        <p:grpSpPr>
          <a:xfrm>
            <a:off x="3333750" y="-92562"/>
            <a:ext cx="609600" cy="12701"/>
            <a:chOff x="0" y="0"/>
            <a:chExt cx="609600" cy="12700"/>
          </a:xfrm>
        </p:grpSpPr>
        <p:sp>
          <p:nvSpPr>
            <p:cNvPr id="962" name="Line 14"/>
            <p:cNvSpPr/>
            <p:nvPr/>
          </p:nvSpPr>
          <p:spPr>
            <a:xfrm>
              <a:off x="0" y="5102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63" name="Rectangle 5302"/>
            <p:cNvSpPr/>
            <p:nvPr/>
          </p:nvSpPr>
          <p:spPr>
            <a:xfrm>
              <a:off x="0" y="0"/>
              <a:ext cx="609600" cy="1270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964" name="Line 16"/>
            <p:cNvSpPr/>
            <p:nvPr/>
          </p:nvSpPr>
          <p:spPr>
            <a:xfrm>
              <a:off x="0" y="5438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65" name="Line 17"/>
            <p:cNvSpPr/>
            <p:nvPr/>
          </p:nvSpPr>
          <p:spPr>
            <a:xfrm>
              <a:off x="0" y="5725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66" name="Line 18"/>
            <p:cNvSpPr/>
            <p:nvPr/>
          </p:nvSpPr>
          <p:spPr>
            <a:xfrm>
              <a:off x="0" y="6014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67" name="Line 19"/>
            <p:cNvSpPr/>
            <p:nvPr/>
          </p:nvSpPr>
          <p:spPr>
            <a:xfrm>
              <a:off x="0" y="635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68" name="Line 20"/>
            <p:cNvSpPr/>
            <p:nvPr/>
          </p:nvSpPr>
          <p:spPr>
            <a:xfrm>
              <a:off x="0" y="6638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69" name="Line 21"/>
            <p:cNvSpPr/>
            <p:nvPr/>
          </p:nvSpPr>
          <p:spPr>
            <a:xfrm>
              <a:off x="0" y="6973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70" name="Line 22"/>
            <p:cNvSpPr/>
            <p:nvPr/>
          </p:nvSpPr>
          <p:spPr>
            <a:xfrm>
              <a:off x="0" y="7261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71" name="Line 23"/>
            <p:cNvSpPr/>
            <p:nvPr/>
          </p:nvSpPr>
          <p:spPr>
            <a:xfrm>
              <a:off x="0" y="7598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983" name="Group 3"/>
          <p:cNvGrpSpPr/>
          <p:nvPr/>
        </p:nvGrpSpPr>
        <p:grpSpPr>
          <a:xfrm>
            <a:off x="3943350" y="-92562"/>
            <a:ext cx="609600" cy="12701"/>
            <a:chOff x="0" y="0"/>
            <a:chExt cx="609600" cy="12700"/>
          </a:xfrm>
        </p:grpSpPr>
        <p:sp>
          <p:nvSpPr>
            <p:cNvPr id="973" name="Line 25"/>
            <p:cNvSpPr/>
            <p:nvPr/>
          </p:nvSpPr>
          <p:spPr>
            <a:xfrm>
              <a:off x="0" y="5102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74" name="Rectangle 5292"/>
            <p:cNvSpPr/>
            <p:nvPr/>
          </p:nvSpPr>
          <p:spPr>
            <a:xfrm>
              <a:off x="0" y="0"/>
              <a:ext cx="609600" cy="1270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975" name="Line 27"/>
            <p:cNvSpPr/>
            <p:nvPr/>
          </p:nvSpPr>
          <p:spPr>
            <a:xfrm>
              <a:off x="0" y="5438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76" name="Line 28"/>
            <p:cNvSpPr/>
            <p:nvPr/>
          </p:nvSpPr>
          <p:spPr>
            <a:xfrm>
              <a:off x="0" y="5725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77" name="Line 29"/>
            <p:cNvSpPr/>
            <p:nvPr/>
          </p:nvSpPr>
          <p:spPr>
            <a:xfrm>
              <a:off x="0" y="6014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78" name="Line 30"/>
            <p:cNvSpPr/>
            <p:nvPr/>
          </p:nvSpPr>
          <p:spPr>
            <a:xfrm>
              <a:off x="0" y="635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79" name="Line 31"/>
            <p:cNvSpPr/>
            <p:nvPr/>
          </p:nvSpPr>
          <p:spPr>
            <a:xfrm>
              <a:off x="0" y="6638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80" name="Line 32"/>
            <p:cNvSpPr/>
            <p:nvPr/>
          </p:nvSpPr>
          <p:spPr>
            <a:xfrm>
              <a:off x="0" y="6973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81" name="Line 33"/>
            <p:cNvSpPr/>
            <p:nvPr/>
          </p:nvSpPr>
          <p:spPr>
            <a:xfrm>
              <a:off x="0" y="7261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82" name="Line 34"/>
            <p:cNvSpPr/>
            <p:nvPr/>
          </p:nvSpPr>
          <p:spPr>
            <a:xfrm>
              <a:off x="0" y="7598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994" name="Group 4"/>
          <p:cNvGrpSpPr/>
          <p:nvPr/>
        </p:nvGrpSpPr>
        <p:grpSpPr>
          <a:xfrm>
            <a:off x="4552950" y="-92562"/>
            <a:ext cx="609600" cy="12701"/>
            <a:chOff x="0" y="0"/>
            <a:chExt cx="609600" cy="12700"/>
          </a:xfrm>
        </p:grpSpPr>
        <p:sp>
          <p:nvSpPr>
            <p:cNvPr id="984" name="Line 36"/>
            <p:cNvSpPr/>
            <p:nvPr/>
          </p:nvSpPr>
          <p:spPr>
            <a:xfrm>
              <a:off x="0" y="5102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85" name="Rectangle 5282"/>
            <p:cNvSpPr/>
            <p:nvPr/>
          </p:nvSpPr>
          <p:spPr>
            <a:xfrm>
              <a:off x="0" y="0"/>
              <a:ext cx="609600" cy="1270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986" name="Line 38"/>
            <p:cNvSpPr/>
            <p:nvPr/>
          </p:nvSpPr>
          <p:spPr>
            <a:xfrm>
              <a:off x="0" y="5438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87" name="Line 39"/>
            <p:cNvSpPr/>
            <p:nvPr/>
          </p:nvSpPr>
          <p:spPr>
            <a:xfrm>
              <a:off x="0" y="5725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88" name="Line 40"/>
            <p:cNvSpPr/>
            <p:nvPr/>
          </p:nvSpPr>
          <p:spPr>
            <a:xfrm>
              <a:off x="0" y="6014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89" name="Line 41"/>
            <p:cNvSpPr/>
            <p:nvPr/>
          </p:nvSpPr>
          <p:spPr>
            <a:xfrm>
              <a:off x="0" y="635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90" name="Line 42"/>
            <p:cNvSpPr/>
            <p:nvPr/>
          </p:nvSpPr>
          <p:spPr>
            <a:xfrm>
              <a:off x="0" y="6638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91" name="Line 43"/>
            <p:cNvSpPr/>
            <p:nvPr/>
          </p:nvSpPr>
          <p:spPr>
            <a:xfrm>
              <a:off x="0" y="6973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92" name="Line 44"/>
            <p:cNvSpPr/>
            <p:nvPr/>
          </p:nvSpPr>
          <p:spPr>
            <a:xfrm>
              <a:off x="0" y="7261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93" name="Line 45"/>
            <p:cNvSpPr/>
            <p:nvPr/>
          </p:nvSpPr>
          <p:spPr>
            <a:xfrm>
              <a:off x="0" y="7598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005" name="Group 5"/>
          <p:cNvGrpSpPr/>
          <p:nvPr/>
        </p:nvGrpSpPr>
        <p:grpSpPr>
          <a:xfrm>
            <a:off x="5162550" y="-92562"/>
            <a:ext cx="609600" cy="12701"/>
            <a:chOff x="0" y="0"/>
            <a:chExt cx="609600" cy="12700"/>
          </a:xfrm>
        </p:grpSpPr>
        <p:sp>
          <p:nvSpPr>
            <p:cNvPr id="995" name="Line 47"/>
            <p:cNvSpPr/>
            <p:nvPr/>
          </p:nvSpPr>
          <p:spPr>
            <a:xfrm>
              <a:off x="0" y="5102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96" name="Rectangle 5272"/>
            <p:cNvSpPr/>
            <p:nvPr/>
          </p:nvSpPr>
          <p:spPr>
            <a:xfrm>
              <a:off x="0" y="0"/>
              <a:ext cx="609600" cy="1270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997" name="Line 49"/>
            <p:cNvSpPr/>
            <p:nvPr/>
          </p:nvSpPr>
          <p:spPr>
            <a:xfrm>
              <a:off x="0" y="5438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98" name="Line 50"/>
            <p:cNvSpPr/>
            <p:nvPr/>
          </p:nvSpPr>
          <p:spPr>
            <a:xfrm>
              <a:off x="0" y="5725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99" name="Line 51"/>
            <p:cNvSpPr/>
            <p:nvPr/>
          </p:nvSpPr>
          <p:spPr>
            <a:xfrm>
              <a:off x="0" y="6014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00" name="Line 52"/>
            <p:cNvSpPr/>
            <p:nvPr/>
          </p:nvSpPr>
          <p:spPr>
            <a:xfrm>
              <a:off x="0" y="635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01" name="Line 53"/>
            <p:cNvSpPr/>
            <p:nvPr/>
          </p:nvSpPr>
          <p:spPr>
            <a:xfrm>
              <a:off x="0" y="6638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02" name="Line 54"/>
            <p:cNvSpPr/>
            <p:nvPr/>
          </p:nvSpPr>
          <p:spPr>
            <a:xfrm>
              <a:off x="0" y="6973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03" name="Line 55"/>
            <p:cNvSpPr/>
            <p:nvPr/>
          </p:nvSpPr>
          <p:spPr>
            <a:xfrm>
              <a:off x="0" y="7261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04" name="Line 56"/>
            <p:cNvSpPr/>
            <p:nvPr/>
          </p:nvSpPr>
          <p:spPr>
            <a:xfrm>
              <a:off x="0" y="7598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016" name="Group 6"/>
          <p:cNvGrpSpPr/>
          <p:nvPr/>
        </p:nvGrpSpPr>
        <p:grpSpPr>
          <a:xfrm>
            <a:off x="2114550" y="-92562"/>
            <a:ext cx="609600" cy="12701"/>
            <a:chOff x="0" y="0"/>
            <a:chExt cx="609600" cy="12700"/>
          </a:xfrm>
        </p:grpSpPr>
        <p:sp>
          <p:nvSpPr>
            <p:cNvPr id="1006" name="Line 58"/>
            <p:cNvSpPr/>
            <p:nvPr/>
          </p:nvSpPr>
          <p:spPr>
            <a:xfrm>
              <a:off x="0" y="5102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07" name="Rectangle 5262"/>
            <p:cNvSpPr/>
            <p:nvPr/>
          </p:nvSpPr>
          <p:spPr>
            <a:xfrm>
              <a:off x="0" y="0"/>
              <a:ext cx="609600" cy="1270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008" name="Line 60"/>
            <p:cNvSpPr/>
            <p:nvPr/>
          </p:nvSpPr>
          <p:spPr>
            <a:xfrm>
              <a:off x="0" y="5438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09" name="Line 61"/>
            <p:cNvSpPr/>
            <p:nvPr/>
          </p:nvSpPr>
          <p:spPr>
            <a:xfrm>
              <a:off x="0" y="5725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10" name="Line 62"/>
            <p:cNvSpPr/>
            <p:nvPr/>
          </p:nvSpPr>
          <p:spPr>
            <a:xfrm>
              <a:off x="0" y="6014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11" name="Line 63"/>
            <p:cNvSpPr/>
            <p:nvPr/>
          </p:nvSpPr>
          <p:spPr>
            <a:xfrm>
              <a:off x="0" y="635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12" name="Line 64"/>
            <p:cNvSpPr/>
            <p:nvPr/>
          </p:nvSpPr>
          <p:spPr>
            <a:xfrm>
              <a:off x="0" y="6638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13" name="Line 65"/>
            <p:cNvSpPr/>
            <p:nvPr/>
          </p:nvSpPr>
          <p:spPr>
            <a:xfrm>
              <a:off x="0" y="6973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14" name="Line 66"/>
            <p:cNvSpPr/>
            <p:nvPr/>
          </p:nvSpPr>
          <p:spPr>
            <a:xfrm>
              <a:off x="0" y="7261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15" name="Line 67"/>
            <p:cNvSpPr/>
            <p:nvPr/>
          </p:nvSpPr>
          <p:spPr>
            <a:xfrm>
              <a:off x="0" y="7598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027" name="Group 7"/>
          <p:cNvGrpSpPr/>
          <p:nvPr/>
        </p:nvGrpSpPr>
        <p:grpSpPr>
          <a:xfrm>
            <a:off x="1504950" y="-92562"/>
            <a:ext cx="609600" cy="12701"/>
            <a:chOff x="0" y="0"/>
            <a:chExt cx="609600" cy="12700"/>
          </a:xfrm>
        </p:grpSpPr>
        <p:sp>
          <p:nvSpPr>
            <p:cNvPr id="1017" name="Line 69"/>
            <p:cNvSpPr/>
            <p:nvPr/>
          </p:nvSpPr>
          <p:spPr>
            <a:xfrm>
              <a:off x="0" y="5102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18" name="Rectangle 5119"/>
            <p:cNvSpPr/>
            <p:nvPr/>
          </p:nvSpPr>
          <p:spPr>
            <a:xfrm>
              <a:off x="0" y="0"/>
              <a:ext cx="609600" cy="1270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019" name="Line 71"/>
            <p:cNvSpPr/>
            <p:nvPr/>
          </p:nvSpPr>
          <p:spPr>
            <a:xfrm>
              <a:off x="0" y="5438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20" name="Line 72"/>
            <p:cNvSpPr/>
            <p:nvPr/>
          </p:nvSpPr>
          <p:spPr>
            <a:xfrm>
              <a:off x="0" y="5725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21" name="Line 73"/>
            <p:cNvSpPr/>
            <p:nvPr/>
          </p:nvSpPr>
          <p:spPr>
            <a:xfrm>
              <a:off x="0" y="6014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22" name="Line 74"/>
            <p:cNvSpPr/>
            <p:nvPr/>
          </p:nvSpPr>
          <p:spPr>
            <a:xfrm>
              <a:off x="0" y="635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23" name="Line 75"/>
            <p:cNvSpPr/>
            <p:nvPr/>
          </p:nvSpPr>
          <p:spPr>
            <a:xfrm>
              <a:off x="0" y="6638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24" name="Line 76"/>
            <p:cNvSpPr/>
            <p:nvPr/>
          </p:nvSpPr>
          <p:spPr>
            <a:xfrm>
              <a:off x="0" y="6973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25" name="Line 77"/>
            <p:cNvSpPr/>
            <p:nvPr/>
          </p:nvSpPr>
          <p:spPr>
            <a:xfrm>
              <a:off x="0" y="7261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26" name="Line 78"/>
            <p:cNvSpPr/>
            <p:nvPr/>
          </p:nvSpPr>
          <p:spPr>
            <a:xfrm>
              <a:off x="0" y="7598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038" name="Group 8"/>
          <p:cNvGrpSpPr/>
          <p:nvPr/>
        </p:nvGrpSpPr>
        <p:grpSpPr>
          <a:xfrm>
            <a:off x="5772150" y="-92562"/>
            <a:ext cx="609600" cy="12701"/>
            <a:chOff x="0" y="0"/>
            <a:chExt cx="609600" cy="12700"/>
          </a:xfrm>
        </p:grpSpPr>
        <p:sp>
          <p:nvSpPr>
            <p:cNvPr id="1028" name="Line 145"/>
            <p:cNvSpPr/>
            <p:nvPr/>
          </p:nvSpPr>
          <p:spPr>
            <a:xfrm>
              <a:off x="0" y="5102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29" name="Rectangle 53"/>
            <p:cNvSpPr/>
            <p:nvPr/>
          </p:nvSpPr>
          <p:spPr>
            <a:xfrm>
              <a:off x="0" y="0"/>
              <a:ext cx="609600" cy="1270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030" name="Line 147"/>
            <p:cNvSpPr/>
            <p:nvPr/>
          </p:nvSpPr>
          <p:spPr>
            <a:xfrm>
              <a:off x="0" y="5438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31" name="Line 148"/>
            <p:cNvSpPr/>
            <p:nvPr/>
          </p:nvSpPr>
          <p:spPr>
            <a:xfrm>
              <a:off x="0" y="5725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32" name="Line 149"/>
            <p:cNvSpPr/>
            <p:nvPr/>
          </p:nvSpPr>
          <p:spPr>
            <a:xfrm>
              <a:off x="0" y="6014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33" name="Line 150"/>
            <p:cNvSpPr/>
            <p:nvPr/>
          </p:nvSpPr>
          <p:spPr>
            <a:xfrm>
              <a:off x="0" y="635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34" name="Line 151"/>
            <p:cNvSpPr/>
            <p:nvPr/>
          </p:nvSpPr>
          <p:spPr>
            <a:xfrm>
              <a:off x="0" y="6638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35" name="Line 152"/>
            <p:cNvSpPr/>
            <p:nvPr/>
          </p:nvSpPr>
          <p:spPr>
            <a:xfrm>
              <a:off x="0" y="6973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36" name="Line 153"/>
            <p:cNvSpPr/>
            <p:nvPr/>
          </p:nvSpPr>
          <p:spPr>
            <a:xfrm>
              <a:off x="0" y="7261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37" name="Line 154"/>
            <p:cNvSpPr/>
            <p:nvPr/>
          </p:nvSpPr>
          <p:spPr>
            <a:xfrm>
              <a:off x="0" y="7598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049" name="Group 9"/>
          <p:cNvGrpSpPr/>
          <p:nvPr/>
        </p:nvGrpSpPr>
        <p:grpSpPr>
          <a:xfrm>
            <a:off x="6381750" y="-92562"/>
            <a:ext cx="609600" cy="12701"/>
            <a:chOff x="0" y="0"/>
            <a:chExt cx="609600" cy="12700"/>
          </a:xfrm>
        </p:grpSpPr>
        <p:sp>
          <p:nvSpPr>
            <p:cNvPr id="1039" name="Line 157"/>
            <p:cNvSpPr/>
            <p:nvPr/>
          </p:nvSpPr>
          <p:spPr>
            <a:xfrm>
              <a:off x="0" y="5102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40" name="Rectangle 43"/>
            <p:cNvSpPr/>
            <p:nvPr/>
          </p:nvSpPr>
          <p:spPr>
            <a:xfrm>
              <a:off x="0" y="0"/>
              <a:ext cx="609600" cy="1270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041" name="Line 159"/>
            <p:cNvSpPr/>
            <p:nvPr/>
          </p:nvSpPr>
          <p:spPr>
            <a:xfrm>
              <a:off x="0" y="5438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42" name="Line 160"/>
            <p:cNvSpPr/>
            <p:nvPr/>
          </p:nvSpPr>
          <p:spPr>
            <a:xfrm>
              <a:off x="0" y="5725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43" name="Line 161"/>
            <p:cNvSpPr/>
            <p:nvPr/>
          </p:nvSpPr>
          <p:spPr>
            <a:xfrm>
              <a:off x="0" y="6014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44" name="Line 162"/>
            <p:cNvSpPr/>
            <p:nvPr/>
          </p:nvSpPr>
          <p:spPr>
            <a:xfrm>
              <a:off x="0" y="635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45" name="Line 163"/>
            <p:cNvSpPr/>
            <p:nvPr/>
          </p:nvSpPr>
          <p:spPr>
            <a:xfrm>
              <a:off x="0" y="6638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46" name="Line 164"/>
            <p:cNvSpPr/>
            <p:nvPr/>
          </p:nvSpPr>
          <p:spPr>
            <a:xfrm>
              <a:off x="0" y="6973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47" name="Line 165"/>
            <p:cNvSpPr/>
            <p:nvPr/>
          </p:nvSpPr>
          <p:spPr>
            <a:xfrm>
              <a:off x="0" y="7261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48" name="Line 166"/>
            <p:cNvSpPr/>
            <p:nvPr/>
          </p:nvSpPr>
          <p:spPr>
            <a:xfrm>
              <a:off x="0" y="7598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060" name="Group 10"/>
          <p:cNvGrpSpPr/>
          <p:nvPr/>
        </p:nvGrpSpPr>
        <p:grpSpPr>
          <a:xfrm>
            <a:off x="6991350" y="-92562"/>
            <a:ext cx="609600" cy="12701"/>
            <a:chOff x="0" y="0"/>
            <a:chExt cx="609600" cy="12700"/>
          </a:xfrm>
        </p:grpSpPr>
        <p:sp>
          <p:nvSpPr>
            <p:cNvPr id="1050" name="Line 169"/>
            <p:cNvSpPr/>
            <p:nvPr/>
          </p:nvSpPr>
          <p:spPr>
            <a:xfrm>
              <a:off x="0" y="5102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51" name="Rectangle 33"/>
            <p:cNvSpPr/>
            <p:nvPr/>
          </p:nvSpPr>
          <p:spPr>
            <a:xfrm>
              <a:off x="0" y="0"/>
              <a:ext cx="609600" cy="1270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052" name="Line 171"/>
            <p:cNvSpPr/>
            <p:nvPr/>
          </p:nvSpPr>
          <p:spPr>
            <a:xfrm>
              <a:off x="0" y="5438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53" name="Line 172"/>
            <p:cNvSpPr/>
            <p:nvPr/>
          </p:nvSpPr>
          <p:spPr>
            <a:xfrm>
              <a:off x="0" y="5725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54" name="Line 173"/>
            <p:cNvSpPr/>
            <p:nvPr/>
          </p:nvSpPr>
          <p:spPr>
            <a:xfrm>
              <a:off x="0" y="6014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55" name="Line 174"/>
            <p:cNvSpPr/>
            <p:nvPr/>
          </p:nvSpPr>
          <p:spPr>
            <a:xfrm>
              <a:off x="0" y="635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56" name="Line 175"/>
            <p:cNvSpPr/>
            <p:nvPr/>
          </p:nvSpPr>
          <p:spPr>
            <a:xfrm>
              <a:off x="0" y="6638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57" name="Line 176"/>
            <p:cNvSpPr/>
            <p:nvPr/>
          </p:nvSpPr>
          <p:spPr>
            <a:xfrm>
              <a:off x="0" y="6973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58" name="Line 177"/>
            <p:cNvSpPr/>
            <p:nvPr/>
          </p:nvSpPr>
          <p:spPr>
            <a:xfrm>
              <a:off x="0" y="7261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59" name="Line 178"/>
            <p:cNvSpPr/>
            <p:nvPr/>
          </p:nvSpPr>
          <p:spPr>
            <a:xfrm>
              <a:off x="0" y="7598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071" name="Group 11"/>
          <p:cNvGrpSpPr/>
          <p:nvPr/>
        </p:nvGrpSpPr>
        <p:grpSpPr>
          <a:xfrm>
            <a:off x="7596188" y="-89387"/>
            <a:ext cx="609601" cy="12701"/>
            <a:chOff x="0" y="0"/>
            <a:chExt cx="609600" cy="12700"/>
          </a:xfrm>
        </p:grpSpPr>
        <p:sp>
          <p:nvSpPr>
            <p:cNvPr id="1061" name="Line 66"/>
            <p:cNvSpPr/>
            <p:nvPr/>
          </p:nvSpPr>
          <p:spPr>
            <a:xfrm>
              <a:off x="0" y="5102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62" name="Rectangle 23"/>
            <p:cNvSpPr/>
            <p:nvPr/>
          </p:nvSpPr>
          <p:spPr>
            <a:xfrm>
              <a:off x="0" y="0"/>
              <a:ext cx="609600" cy="1270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063" name="Line 68"/>
            <p:cNvSpPr/>
            <p:nvPr/>
          </p:nvSpPr>
          <p:spPr>
            <a:xfrm>
              <a:off x="0" y="5438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64" name="Line 69"/>
            <p:cNvSpPr/>
            <p:nvPr/>
          </p:nvSpPr>
          <p:spPr>
            <a:xfrm>
              <a:off x="0" y="5725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65" name="Line 70"/>
            <p:cNvSpPr/>
            <p:nvPr/>
          </p:nvSpPr>
          <p:spPr>
            <a:xfrm>
              <a:off x="0" y="6014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66" name="Line 71"/>
            <p:cNvSpPr/>
            <p:nvPr/>
          </p:nvSpPr>
          <p:spPr>
            <a:xfrm>
              <a:off x="0" y="635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67" name="Line 72"/>
            <p:cNvSpPr/>
            <p:nvPr/>
          </p:nvSpPr>
          <p:spPr>
            <a:xfrm>
              <a:off x="0" y="6638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68" name="Line 73"/>
            <p:cNvSpPr/>
            <p:nvPr/>
          </p:nvSpPr>
          <p:spPr>
            <a:xfrm>
              <a:off x="0" y="6973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69" name="Line 74"/>
            <p:cNvSpPr/>
            <p:nvPr/>
          </p:nvSpPr>
          <p:spPr>
            <a:xfrm>
              <a:off x="0" y="7261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70" name="Line 75"/>
            <p:cNvSpPr/>
            <p:nvPr/>
          </p:nvSpPr>
          <p:spPr>
            <a:xfrm>
              <a:off x="0" y="7598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072" name="Rectangle 120"/>
          <p:cNvSpPr txBox="1"/>
          <p:nvPr/>
        </p:nvSpPr>
        <p:spPr>
          <a:xfrm>
            <a:off x="982249" y="1805409"/>
            <a:ext cx="330797" cy="4428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>
            <a:spAutoFit/>
          </a:bodyPr>
          <a:lstStyle/>
          <a:p>
            <a:pPr>
              <a:defRPr sz="1600"/>
            </a:pPr>
            <a:r>
              <a:t>9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54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28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48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22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5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63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76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81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92</a:t>
            </a:r>
          </a:p>
        </p:txBody>
      </p:sp>
      <p:sp>
        <p:nvSpPr>
          <p:cNvPr id="1073" name="Rectangle 120"/>
          <p:cNvSpPr txBox="1"/>
          <p:nvPr/>
        </p:nvSpPr>
        <p:spPr>
          <a:xfrm>
            <a:off x="1589468" y="1805408"/>
            <a:ext cx="330797" cy="4428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>
            <a:spAutoFit/>
          </a:bodyPr>
          <a:lstStyle/>
          <a:p>
            <a:pPr>
              <a:defRPr sz="1600"/>
            </a:pPr>
            <a:r>
              <a:t>28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54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9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48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22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5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63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76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81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92</a:t>
            </a:r>
          </a:p>
        </p:txBody>
      </p:sp>
      <p:sp>
        <p:nvSpPr>
          <p:cNvPr id="1074" name="Rectangle 120"/>
          <p:cNvSpPr txBox="1"/>
          <p:nvPr/>
        </p:nvSpPr>
        <p:spPr>
          <a:xfrm>
            <a:off x="2201448" y="1805408"/>
            <a:ext cx="330798" cy="4428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>
            <a:spAutoFit/>
          </a:bodyPr>
          <a:lstStyle/>
          <a:p>
            <a:pPr>
              <a:defRPr sz="1600"/>
            </a:pPr>
            <a:r>
              <a:t>54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28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9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48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22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5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63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76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81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92</a:t>
            </a:r>
          </a:p>
        </p:txBody>
      </p:sp>
      <p:sp>
        <p:nvSpPr>
          <p:cNvPr id="1075" name="Rectangle 120"/>
          <p:cNvSpPr txBox="1"/>
          <p:nvPr/>
        </p:nvSpPr>
        <p:spPr>
          <a:xfrm>
            <a:off x="2811048" y="1805408"/>
            <a:ext cx="330798" cy="4428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>
            <a:spAutoFit/>
          </a:bodyPr>
          <a:lstStyle/>
          <a:p>
            <a:pPr>
              <a:defRPr sz="1600"/>
            </a:pPr>
            <a:r>
              <a:t>5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28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9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48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22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54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63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76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81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92</a:t>
            </a:r>
          </a:p>
        </p:txBody>
      </p:sp>
      <p:sp>
        <p:nvSpPr>
          <p:cNvPr id="1076" name="Rectangle 120"/>
          <p:cNvSpPr txBox="1"/>
          <p:nvPr/>
        </p:nvSpPr>
        <p:spPr>
          <a:xfrm>
            <a:off x="3418268" y="1805408"/>
            <a:ext cx="330797" cy="4428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>
            <a:spAutoFit/>
          </a:bodyPr>
          <a:lstStyle/>
          <a:p>
            <a:pPr>
              <a:defRPr sz="1600"/>
            </a:pPr>
            <a:r>
              <a:t>5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48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9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28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22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54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63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76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81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92</a:t>
            </a:r>
          </a:p>
        </p:txBody>
      </p:sp>
      <p:sp>
        <p:nvSpPr>
          <p:cNvPr id="1077" name="Rectangle 120"/>
          <p:cNvSpPr txBox="1"/>
          <p:nvPr/>
        </p:nvSpPr>
        <p:spPr>
          <a:xfrm>
            <a:off x="4030248" y="1805408"/>
            <a:ext cx="330798" cy="4428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>
            <a:spAutoFit/>
          </a:bodyPr>
          <a:lstStyle/>
          <a:p>
            <a:pPr>
              <a:defRPr sz="1600"/>
            </a:pPr>
            <a:r>
              <a:t>9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48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5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28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22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54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63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76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81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92</a:t>
            </a:r>
          </a:p>
        </p:txBody>
      </p:sp>
      <p:sp>
        <p:nvSpPr>
          <p:cNvPr id="1078" name="Rectangle 120"/>
          <p:cNvSpPr txBox="1"/>
          <p:nvPr/>
        </p:nvSpPr>
        <p:spPr>
          <a:xfrm>
            <a:off x="4649375" y="1805407"/>
            <a:ext cx="330797" cy="4428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>
            <a:spAutoFit/>
          </a:bodyPr>
          <a:lstStyle/>
          <a:p>
            <a:pPr>
              <a:defRPr sz="1600"/>
            </a:pPr>
            <a:r>
              <a:t>48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9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5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28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22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54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63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76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81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92</a:t>
            </a:r>
          </a:p>
        </p:txBody>
      </p:sp>
      <p:sp>
        <p:nvSpPr>
          <p:cNvPr id="1079" name="Rectangle 120"/>
          <p:cNvSpPr txBox="1"/>
          <p:nvPr/>
        </p:nvSpPr>
        <p:spPr>
          <a:xfrm>
            <a:off x="5255379" y="1805407"/>
            <a:ext cx="330798" cy="4428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>
            <a:spAutoFit/>
          </a:bodyPr>
          <a:lstStyle/>
          <a:p>
            <a:pPr>
              <a:defRPr sz="1600"/>
            </a:pPr>
            <a:r>
              <a:t>22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9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5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28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48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54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63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76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81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92</a:t>
            </a:r>
          </a:p>
        </p:txBody>
      </p:sp>
      <p:sp>
        <p:nvSpPr>
          <p:cNvPr id="1080" name="Rectangle 120"/>
          <p:cNvSpPr txBox="1"/>
          <p:nvPr/>
        </p:nvSpPr>
        <p:spPr>
          <a:xfrm>
            <a:off x="5856668" y="1805407"/>
            <a:ext cx="330797" cy="4428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>
            <a:spAutoFit/>
          </a:bodyPr>
          <a:lstStyle/>
          <a:p>
            <a:pPr>
              <a:defRPr sz="1600"/>
            </a:pPr>
            <a:r>
              <a:t>22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28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5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9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48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54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63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76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81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92</a:t>
            </a:r>
          </a:p>
        </p:txBody>
      </p:sp>
      <p:sp>
        <p:nvSpPr>
          <p:cNvPr id="1081" name="Rectangle 120"/>
          <p:cNvSpPr txBox="1"/>
          <p:nvPr/>
        </p:nvSpPr>
        <p:spPr>
          <a:xfrm>
            <a:off x="6478175" y="1805407"/>
            <a:ext cx="330797" cy="4428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>
            <a:spAutoFit/>
          </a:bodyPr>
          <a:lstStyle/>
          <a:p>
            <a:pPr>
              <a:defRPr sz="1600"/>
            </a:pPr>
            <a:r>
              <a:t>28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22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5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9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48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54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63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76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81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92</a:t>
            </a:r>
          </a:p>
        </p:txBody>
      </p:sp>
      <p:sp>
        <p:nvSpPr>
          <p:cNvPr id="1082" name="Rectangle 120"/>
          <p:cNvSpPr txBox="1"/>
          <p:nvPr/>
        </p:nvSpPr>
        <p:spPr>
          <a:xfrm>
            <a:off x="7082383" y="1805407"/>
            <a:ext cx="330798" cy="4428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>
            <a:spAutoFit/>
          </a:bodyPr>
          <a:lstStyle/>
          <a:p>
            <a:pPr>
              <a:defRPr sz="1600"/>
            </a:pPr>
            <a:r>
              <a:t>9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22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5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28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48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54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63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76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81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92</a:t>
            </a:r>
          </a:p>
        </p:txBody>
      </p:sp>
      <p:sp>
        <p:nvSpPr>
          <p:cNvPr id="1083" name="Rectangle 120"/>
          <p:cNvSpPr txBox="1"/>
          <p:nvPr/>
        </p:nvSpPr>
        <p:spPr>
          <a:xfrm>
            <a:off x="7691983" y="1805407"/>
            <a:ext cx="330798" cy="4428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>
            <a:spAutoFit/>
          </a:bodyPr>
          <a:lstStyle/>
          <a:p>
            <a:pPr>
              <a:defRPr sz="1600"/>
            </a:pPr>
            <a:r>
              <a:t>22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9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5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28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48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54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63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76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81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92</a:t>
            </a:r>
          </a:p>
        </p:txBody>
      </p:sp>
      <p:grpSp>
        <p:nvGrpSpPr>
          <p:cNvPr id="1094" name="Group 65"/>
          <p:cNvGrpSpPr/>
          <p:nvPr/>
        </p:nvGrpSpPr>
        <p:grpSpPr>
          <a:xfrm>
            <a:off x="8152054" y="1752595"/>
            <a:ext cx="609601" cy="4876801"/>
            <a:chOff x="0" y="0"/>
            <a:chExt cx="609600" cy="4876800"/>
          </a:xfrm>
        </p:grpSpPr>
        <p:sp>
          <p:nvSpPr>
            <p:cNvPr id="1084" name="Line 66"/>
            <p:cNvSpPr/>
            <p:nvPr/>
          </p:nvSpPr>
          <p:spPr>
            <a:xfrm>
              <a:off x="0" y="4572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85" name="Rectangle 67"/>
            <p:cNvSpPr/>
            <p:nvPr/>
          </p:nvSpPr>
          <p:spPr>
            <a:xfrm>
              <a:off x="0" y="0"/>
              <a:ext cx="609600" cy="487680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086" name="Line 68"/>
            <p:cNvSpPr/>
            <p:nvPr/>
          </p:nvSpPr>
          <p:spPr>
            <a:xfrm>
              <a:off x="0" y="990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87" name="Line 69"/>
            <p:cNvSpPr/>
            <p:nvPr/>
          </p:nvSpPr>
          <p:spPr>
            <a:xfrm>
              <a:off x="0" y="14478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88" name="Line 70"/>
            <p:cNvSpPr/>
            <p:nvPr/>
          </p:nvSpPr>
          <p:spPr>
            <a:xfrm>
              <a:off x="0" y="19050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89" name="Line 71"/>
            <p:cNvSpPr/>
            <p:nvPr/>
          </p:nvSpPr>
          <p:spPr>
            <a:xfrm>
              <a:off x="0" y="24384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90" name="Line 72"/>
            <p:cNvSpPr/>
            <p:nvPr/>
          </p:nvSpPr>
          <p:spPr>
            <a:xfrm>
              <a:off x="0" y="2895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91" name="Line 73"/>
            <p:cNvSpPr/>
            <p:nvPr/>
          </p:nvSpPr>
          <p:spPr>
            <a:xfrm>
              <a:off x="0" y="34290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92" name="Line 74"/>
            <p:cNvSpPr/>
            <p:nvPr/>
          </p:nvSpPr>
          <p:spPr>
            <a:xfrm>
              <a:off x="0" y="38862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93" name="Line 75"/>
            <p:cNvSpPr/>
            <p:nvPr/>
          </p:nvSpPr>
          <p:spPr>
            <a:xfrm>
              <a:off x="0" y="4419600"/>
              <a:ext cx="6096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095" name="Rectangle 120"/>
          <p:cNvSpPr txBox="1"/>
          <p:nvPr/>
        </p:nvSpPr>
        <p:spPr>
          <a:xfrm>
            <a:off x="8295248" y="1805407"/>
            <a:ext cx="330798" cy="4428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>
            <a:spAutoFit/>
          </a:bodyPr>
          <a:lstStyle/>
          <a:p>
            <a:pPr>
              <a:defRPr sz="1600"/>
            </a:pPr>
            <a:r>
              <a:t>5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9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22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28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48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54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63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76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81</a:t>
            </a:r>
            <a:endParaRPr sz="3200"/>
          </a:p>
          <a:p>
            <a:pPr>
              <a:defRPr sz="1600"/>
            </a:pPr>
          </a:p>
          <a:p>
            <a:pPr>
              <a:defRPr sz="1600"/>
            </a:pPr>
            <a:r>
              <a:t>92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 Design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 Design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