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8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676E32-749C-4B24-8D9E-5BEE12CE53C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95145CA-C110-4439-B18E-24FE4D4AE9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C419FEA-72A4-4AB4-991F-19DF42DD8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/>
          <a:lstStyle/>
          <a:p>
            <a:r>
              <a:rPr lang="en-IN" b="1" dirty="0"/>
              <a:t>-</a:t>
            </a:r>
            <a:r>
              <a:rPr lang="en-IN" b="1" dirty="0">
                <a:solidFill>
                  <a:schemeClr val="tx1"/>
                </a:solidFill>
              </a:rPr>
              <a:t>Presented by</a:t>
            </a:r>
          </a:p>
          <a:p>
            <a:r>
              <a:rPr lang="en-IN" b="1" dirty="0"/>
              <a:t>1</a:t>
            </a:r>
            <a:r>
              <a:rPr lang="en-IN" b="1" dirty="0">
                <a:highlight>
                  <a:srgbClr val="FFFF00"/>
                </a:highlight>
              </a:rPr>
              <a:t>.Anshika Maurya</a:t>
            </a:r>
          </a:p>
          <a:p>
            <a:r>
              <a:rPr lang="en-IN" b="1" dirty="0">
                <a:highlight>
                  <a:srgbClr val="00FF00"/>
                </a:highlight>
              </a:rPr>
              <a:t>2.Rishita Pandey </a:t>
            </a:r>
          </a:p>
          <a:p>
            <a:r>
              <a:rPr lang="en-IN" b="1" dirty="0">
                <a:highlight>
                  <a:srgbClr val="00FFFF"/>
                </a:highlight>
              </a:rPr>
              <a:t>3.Rupali Sharma</a:t>
            </a:r>
          </a:p>
          <a:p>
            <a:r>
              <a:rPr lang="en-IN" b="1" dirty="0">
                <a:highlight>
                  <a:srgbClr val="00FFFF"/>
                </a:highlight>
              </a:rPr>
              <a:t>4.</a:t>
            </a:r>
            <a:r>
              <a:rPr lang="en-IN" b="1">
                <a:highlight>
                  <a:srgbClr val="00FFFF"/>
                </a:highlight>
              </a:rPr>
              <a:t>Shaipali Maurya</a:t>
            </a:r>
            <a:endParaRPr lang="en-IN" b="1" dirty="0">
              <a:highlight>
                <a:srgbClr val="00FFFF"/>
              </a:highlight>
            </a:endParaRPr>
          </a:p>
          <a:p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A8A4D-08D5-4CA9-8451-248C9C6DC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47765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295400"/>
            <a:ext cx="7422381" cy="48767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exponential functions and logarithm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see the relationship between the exponential function f(x) = e x and the logarithm function f(x) = </a:t>
            </a:r>
            <a:r>
              <a:rPr lang="en-US" dirty="0" err="1"/>
              <a:t>ln</a:t>
            </a:r>
            <a:r>
              <a:rPr lang="en-US" dirty="0"/>
              <a:t> x by looking at their graphs. </a:t>
            </a:r>
          </a:p>
          <a:p>
            <a:r>
              <a:rPr lang="en-US" dirty="0"/>
              <a:t>f(You can see straight away that the logarithm function is a reflection of the exponential function in the line represented by f(x) = 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62700"/>
            <a:ext cx="4343400" cy="3035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 Euler’s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1.Homogeneous Function </a:t>
            </a:r>
          </a:p>
          <a:p>
            <a:r>
              <a:rPr lang="en-US" dirty="0"/>
              <a:t>A function f of two independent variables x, y is said to be a homogeneous function of degree n if it can be put in either of the following two forms :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 descr="env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63935"/>
            <a:ext cx="7086600" cy="3365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4F13-16A7-4A5D-B394-D2C48630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7F74-D9F4-4A42-95DA-F5A062BBB6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1.Homogeneous Function </a:t>
            </a:r>
          </a:p>
          <a:p>
            <a:r>
              <a:rPr lang="en-US" dirty="0"/>
              <a:t>2. Euler’s Theorem on Homogeneous Function of Two Variables </a:t>
            </a:r>
          </a:p>
          <a:p>
            <a:r>
              <a:rPr lang="en-US" dirty="0"/>
              <a:t>3. Euler’s Theorem on Homogeneous Function of Three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7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8893-9CFE-425E-98AF-11BEB58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Homogeneous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ACD548-FE00-4CC3-9B47-286C370E54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9535" y="1600200"/>
            <a:ext cx="7390602" cy="5105400"/>
          </a:xfrm>
        </p:spPr>
      </p:pic>
    </p:spTree>
    <p:extLst>
      <p:ext uri="{BB962C8B-B14F-4D97-AF65-F5344CB8AC3E}">
        <p14:creationId xmlns:p14="http://schemas.microsoft.com/office/powerpoint/2010/main" val="289496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13B3-B09F-4E19-96A6-350F6F8F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AD273E-9926-46FC-9F41-D49333DA48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971800"/>
            <a:ext cx="8326116" cy="1254103"/>
          </a:xfrm>
        </p:spPr>
      </p:pic>
    </p:spTree>
    <p:extLst>
      <p:ext uri="{BB962C8B-B14F-4D97-AF65-F5344CB8AC3E}">
        <p14:creationId xmlns:p14="http://schemas.microsoft.com/office/powerpoint/2010/main" val="15883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8C4A-2BB7-439D-A34E-CA85345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Euler’s Theorem on Homogeneous Function of Two Variables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38334-19EC-47E4-83C1-FFBEE7AB5A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2104" y="1417638"/>
            <a:ext cx="6639791" cy="5267705"/>
          </a:xfrm>
        </p:spPr>
      </p:pic>
    </p:spTree>
    <p:extLst>
      <p:ext uri="{BB962C8B-B14F-4D97-AF65-F5344CB8AC3E}">
        <p14:creationId xmlns:p14="http://schemas.microsoft.com/office/powerpoint/2010/main" val="358694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09D-DD28-4318-9166-E8493EE8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C3FE9-256B-48AB-BAB3-72870BF6E3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985" y="685800"/>
            <a:ext cx="9012015" cy="5783831"/>
          </a:xfrm>
        </p:spPr>
      </p:pic>
    </p:spTree>
    <p:extLst>
      <p:ext uri="{BB962C8B-B14F-4D97-AF65-F5344CB8AC3E}">
        <p14:creationId xmlns:p14="http://schemas.microsoft.com/office/powerpoint/2010/main" val="110522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E3DC-6723-4C7B-A897-3FC2991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0BE25-7075-42B4-8C8D-CA379622D5E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806" y="1752600"/>
            <a:ext cx="8730387" cy="4322564"/>
          </a:xfrm>
        </p:spPr>
      </p:pic>
    </p:spTree>
    <p:extLst>
      <p:ext uri="{BB962C8B-B14F-4D97-AF65-F5344CB8AC3E}">
        <p14:creationId xmlns:p14="http://schemas.microsoft.com/office/powerpoint/2010/main" val="379776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C0D-780D-4204-85B5-FCDB6CB7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EAB78-927A-4A06-B5EF-BDE7154FC5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910" y="914400"/>
            <a:ext cx="9010179" cy="5211761"/>
          </a:xfrm>
        </p:spPr>
      </p:pic>
    </p:spTree>
    <p:extLst>
      <p:ext uri="{BB962C8B-B14F-4D97-AF65-F5344CB8AC3E}">
        <p14:creationId xmlns:p14="http://schemas.microsoft.com/office/powerpoint/2010/main" val="21846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42900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Mathematics, a set is defined as a collection of distinct, well-defined objects forming a group. There can be any number of items, be it a collection of whole numbers, months of a year, types of birds, and so on. Each item in the set is known as an element of the set. We use curly brackets while writing a 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858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 CHAPTER 1   SETS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A5-8120-414E-9656-1D15C231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F4C83-1C5D-495B-BFC9-9BB74A5440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828" y="2438400"/>
            <a:ext cx="9030172" cy="2495893"/>
          </a:xfrm>
        </p:spPr>
      </p:pic>
    </p:spTree>
    <p:extLst>
      <p:ext uri="{BB962C8B-B14F-4D97-AF65-F5344CB8AC3E}">
        <p14:creationId xmlns:p14="http://schemas.microsoft.com/office/powerpoint/2010/main" val="52666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68AD-46E8-46CA-8AF5-C2C16421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45C39-81F7-4A7B-B530-84668AE678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7552" y="1752600"/>
            <a:ext cx="8411128" cy="3733799"/>
          </a:xfrm>
        </p:spPr>
      </p:pic>
    </p:spTree>
    <p:extLst>
      <p:ext uri="{BB962C8B-B14F-4D97-AF65-F5344CB8AC3E}">
        <p14:creationId xmlns:p14="http://schemas.microsoft.com/office/powerpoint/2010/main" val="307312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B1D1-30CB-4CB5-8E32-237AF6BD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D642D-BAEB-4281-9077-8BD35BC26E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86482"/>
            <a:ext cx="7885482" cy="4357118"/>
          </a:xfrm>
        </p:spPr>
      </p:pic>
    </p:spTree>
    <p:extLst>
      <p:ext uri="{BB962C8B-B14F-4D97-AF65-F5344CB8AC3E}">
        <p14:creationId xmlns:p14="http://schemas.microsoft.com/office/powerpoint/2010/main" val="189260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FDDD-E087-4482-9DB5-8F41574B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76" y="120869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rgbClr val="00B050"/>
                </a:solidFill>
              </a:rPr>
              <a:t>About </a:t>
            </a:r>
            <a:r>
              <a:rPr lang="en-IN" sz="6600" b="1" dirty="0" err="1">
                <a:solidFill>
                  <a:srgbClr val="00B050"/>
                </a:solidFill>
              </a:rPr>
              <a:t>Auther</a:t>
            </a:r>
            <a:endParaRPr lang="en-IN" sz="6600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067BE-7247-4C83-8D76-21089BB331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179374"/>
            <a:ext cx="3733800" cy="3733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12B61-5349-4A2B-B865-DE2801B06B3A}"/>
              </a:ext>
            </a:extLst>
          </p:cNvPr>
          <p:cNvSpPr txBox="1"/>
          <p:nvPr/>
        </p:nvSpPr>
        <p:spPr>
          <a:xfrm>
            <a:off x="914400" y="4969667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Shaipali</a:t>
            </a:r>
            <a:r>
              <a:rPr lang="en-IN" b="1" dirty="0"/>
              <a:t> Maurya is Student of Second Semester student.</a:t>
            </a:r>
          </a:p>
          <a:p>
            <a:r>
              <a:rPr lang="en-IN" b="1" dirty="0"/>
              <a:t>She is a brilliant Programmer in Python and she have </a:t>
            </a:r>
            <a:r>
              <a:rPr lang="en-IN" b="1" dirty="0" err="1"/>
              <a:t>knowlwdge</a:t>
            </a:r>
            <a:r>
              <a:rPr lang="en-IN" b="1" dirty="0"/>
              <a:t> of C Programming </a:t>
            </a:r>
          </a:p>
          <a:p>
            <a:r>
              <a:rPr lang="en-IN" b="1" dirty="0"/>
              <a:t>and html, </a:t>
            </a:r>
            <a:r>
              <a:rPr lang="en-IN" b="1" dirty="0" err="1"/>
              <a:t>css</a:t>
            </a:r>
            <a:r>
              <a:rPr lang="en-IN" b="1" dirty="0"/>
              <a:t> etc .</a:t>
            </a:r>
          </a:p>
          <a:p>
            <a:r>
              <a:rPr lang="en-IN" b="1" dirty="0"/>
              <a:t>She is a good mathematician and write this ppt by her mathematical knowledge incorporation with her friends.  </a:t>
            </a:r>
          </a:p>
        </p:txBody>
      </p:sp>
    </p:spTree>
    <p:extLst>
      <p:ext uri="{BB962C8B-B14F-4D97-AF65-F5344CB8AC3E}">
        <p14:creationId xmlns:p14="http://schemas.microsoft.com/office/powerpoint/2010/main" val="171156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sz="5100" dirty="0"/>
              <a:t>Suppose two sets A = {a,  b} and B = {1, 2, 3}. Find A×B and </a:t>
            </a:r>
            <a:r>
              <a:rPr lang="en-US" sz="5100" dirty="0" err="1"/>
              <a:t>B×A.Here,A</a:t>
            </a:r>
            <a:r>
              <a:rPr lang="en-US" sz="5100" dirty="0"/>
              <a:t> = {a, b}B = {1, 2, 3}</a:t>
            </a:r>
            <a:r>
              <a:rPr lang="en-US" sz="5100" dirty="0" err="1"/>
              <a:t>Now,A×B</a:t>
            </a:r>
            <a:r>
              <a:rPr lang="en-US" sz="5100" dirty="0"/>
              <a:t> = {(a,1), (a,2), (a,3), (b,1), (b,2), (b,3)}B×A = {(1,a), (1,b), (2,a),(2,b), (3,a), (3,b)}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0C9-DE08-4198-BB5E-72D97EF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Roaster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956C-E1DC-41FE-8ECE-BD3010664B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Roster </a:t>
            </a:r>
            <a:r>
              <a:rPr lang="en-US" sz="2800" dirty="0" err="1"/>
              <a:t>FormIn</a:t>
            </a:r>
            <a:r>
              <a:rPr lang="en-US" sz="2800" dirty="0"/>
              <a:t> Roster form, all the elements of a set are </a:t>
            </a:r>
            <a:r>
              <a:rPr lang="en-US" sz="2800" dirty="0" err="1"/>
              <a:t>listed.For</a:t>
            </a:r>
            <a:r>
              <a:rPr lang="en-US" sz="2800" dirty="0"/>
              <a:t> example, the set of natural numbers less than 5.Natural Number = 1, 2, 3, 4, 5, 6, 7, 8,……….Natural Number less than 5 = 1, 2, 3, 4Therefore, the set is N = { 1, 2, 3, 4 }Set Builder </a:t>
            </a:r>
            <a:r>
              <a:rPr lang="en-US" sz="2800" dirty="0" err="1"/>
              <a:t>FormThe</a:t>
            </a:r>
            <a:r>
              <a:rPr lang="en-US" sz="2800" dirty="0"/>
              <a:t> general form is, A = { x : property }</a:t>
            </a:r>
          </a:p>
          <a:p>
            <a:r>
              <a:rPr lang="en-US" sz="2800" dirty="0"/>
              <a:t>Example: Write the following sets in set builder form: A={2, 4, 6, 8}Solution:2 = 2 x 14 = 2 x 26 = 2 x 38 = 2 x 4So, the set builder form is A = {x: x=2n, n ∈ N and 1  ≤ n ≤ 4}Also, Venn Diagrams are the simple and best way for visualized representation of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9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Example 2: Find A U B and A ⋂ B and A – </a:t>
            </a:r>
            <a:r>
              <a:rPr lang="en-US" sz="2800" dirty="0" err="1"/>
              <a:t>B.If</a:t>
            </a:r>
            <a:r>
              <a:rPr lang="en-US" sz="2800" dirty="0"/>
              <a:t> A = {a, b, c, d} and B = {c, d}.Solution: A = {a, b, c, d} and B = {c, d}A U B  = {a, b, c, d} A ⋂ B = {c, d} and A – B = {a, b}</a:t>
            </a:r>
          </a:p>
          <a:p>
            <a:r>
              <a:rPr lang="en-US" sz="2800" dirty="0"/>
              <a:t>Sets </a:t>
            </a:r>
            <a:r>
              <a:rPr lang="en-US" sz="2800" dirty="0" err="1"/>
              <a:t>FormulasSome</a:t>
            </a:r>
            <a:r>
              <a:rPr lang="en-US" sz="2800" dirty="0"/>
              <a:t> of the most important set formulas </a:t>
            </a:r>
            <a:r>
              <a:rPr lang="en-US" sz="2800" dirty="0" err="1"/>
              <a:t>are:For</a:t>
            </a:r>
            <a:r>
              <a:rPr lang="en-US" sz="2800" dirty="0"/>
              <a:t> any three sets A, B and </a:t>
            </a:r>
            <a:r>
              <a:rPr lang="en-US" sz="2800" dirty="0" err="1"/>
              <a:t>Cn</a:t>
            </a:r>
            <a:r>
              <a:rPr lang="en-US" sz="2800" dirty="0"/>
              <a:t> ( A ∪ B ) = n(A) + n(B) – n ( A ∩ B)If A ∩ B = ∅, then n ( A ∪ B ) = n(A) + n(B)n( A – B) + n( A ∩ B ) = n(A)n( B – A) + n( A ∩ B ) = n(B)n( A – B) + n ( A ∩ B) + n( B – A) = n ( A ∪ B )n ( A ∪ B ∪ C ) = n(A) + n(B) + n(C) – n ( A ∩ B) – n ( B ∩ C) – n ( C ∩ A) +  n ( A ∩ B  ∩ C)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676400"/>
            <a:ext cx="7772400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Andalus" pitchFamily="18" charset="-78"/>
                <a:cs typeface="Andalus" pitchFamily="18" charset="-78"/>
              </a:rPr>
              <a:t>CHAPTER 2</a:t>
            </a:r>
            <a:br>
              <a:rPr lang="en-US" b="1" dirty="0">
                <a:latin typeface="Andalus" pitchFamily="18" charset="-78"/>
                <a:cs typeface="Andalus" pitchFamily="18" charset="-78"/>
              </a:rPr>
            </a:br>
            <a:r>
              <a:rPr lang="en-US" b="1" dirty="0">
                <a:latin typeface="Andalus" pitchFamily="18" charset="-78"/>
                <a:cs typeface="Andalus" pitchFamily="18" charset="-78"/>
              </a:rPr>
              <a:t>Exponential and logarithm functions</a:t>
            </a:r>
            <a:br>
              <a:rPr lang="en-US" b="1" dirty="0">
                <a:latin typeface="Andalus" pitchFamily="18" charset="-78"/>
                <a:cs typeface="Andalus" pitchFamily="18" charset="-78"/>
              </a:rPr>
            </a:b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45720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/>
              <a:t>specify for which values of a the exponential function f(x) = a x may be defined,</a:t>
            </a:r>
          </a:p>
          <a:p>
            <a:r>
              <a:rPr lang="en-US" sz="4800" dirty="0"/>
              <a:t> • recognize the domain and range of an exponential function,</a:t>
            </a:r>
          </a:p>
          <a:p>
            <a:r>
              <a:rPr lang="en-US" sz="4800" dirty="0"/>
              <a:t> • identify a particular point which is on the graph of every exponential function,</a:t>
            </a:r>
          </a:p>
          <a:p>
            <a:r>
              <a:rPr lang="en-US" sz="4800" dirty="0"/>
              <a:t> • specify for which values of a the logarithm function f(x) = </a:t>
            </a:r>
            <a:r>
              <a:rPr lang="en-US" sz="4800" dirty="0" err="1"/>
              <a:t>loga</a:t>
            </a:r>
            <a:r>
              <a:rPr lang="en-US" sz="4800" dirty="0"/>
              <a:t> x may be defined,</a:t>
            </a:r>
          </a:p>
          <a:p>
            <a:r>
              <a:rPr lang="en-US" sz="4800" dirty="0"/>
              <a:t> • recognize the domain and range of a logarithm function, </a:t>
            </a:r>
          </a:p>
          <a:p>
            <a:r>
              <a:rPr lang="en-US" sz="4800" dirty="0"/>
              <a:t>• identify a particular point which is on the graph of every logarithm function, </a:t>
            </a:r>
          </a:p>
          <a:p>
            <a:r>
              <a:rPr lang="en-US" sz="4800" dirty="0"/>
              <a:t>• understand the relationship between the exponential function f(x) = e x and 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1. Exponential functions</a:t>
            </a:r>
          </a:p>
          <a:p>
            <a:r>
              <a:rPr lang="en-US" dirty="0"/>
              <a:t> Consider a function of the form f(x) = a x , where a &gt; 0. Such a function is called an exponential function. We can take three different cases, where a = 1, 0 &lt; a &lt; 1 and a &gt; 1. If a = 1 then f(x) = 1x = 1. So this just gives us the constant function f(x) = 1. </a:t>
            </a:r>
          </a:p>
          <a:p>
            <a:r>
              <a:rPr lang="en-US" dirty="0"/>
              <a:t>This example demonstrates the general shape for graphs of functions of the form f(x) = a x when a &gt; 1. What is the effect of varying a? We can see this by looking at sketches of a few graphs of similar functions. f(x) 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91000" y="304800"/>
            <a:ext cx="3471558" cy="2426219"/>
          </a:xfrm>
        </p:spPr>
      </p:pic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5522707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Logarithm 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shall now look at logarithm functions. These are functions of the form f(x) = </a:t>
            </a:r>
            <a:r>
              <a:rPr lang="en-US" dirty="0" err="1"/>
              <a:t>loga</a:t>
            </a:r>
            <a:r>
              <a:rPr lang="en-US" dirty="0"/>
              <a:t> x where a &gt; 0. We do not consider the case a = 1, as this will not give us a valid function. </a:t>
            </a:r>
          </a:p>
          <a:p>
            <a:r>
              <a:rPr lang="en-US" dirty="0"/>
              <a:t>What happens if a &gt; 1? To examine this case, take a numerical example. Suppose that a = 2. Then</a:t>
            </a:r>
          </a:p>
          <a:p>
            <a:r>
              <a:rPr lang="en-US" dirty="0"/>
              <a:t> f(x) = log2 x means 2 f(x) = x. </a:t>
            </a:r>
          </a:p>
          <a:p>
            <a:r>
              <a:rPr lang="en-US" dirty="0"/>
              <a:t>An important point to note here is that, regardless of the argument, 2 f(x) &gt; 0. So we shall consider only positive arguments. </a:t>
            </a:r>
          </a:p>
          <a:p>
            <a:r>
              <a:rPr lang="en-US" dirty="0"/>
              <a:t>f(1) = log2 1 means 2 f(1) = 1 so f(1) = 0</a:t>
            </a:r>
          </a:p>
          <a:p>
            <a:r>
              <a:rPr lang="en-US" dirty="0"/>
              <a:t> f(2) = log2 2 means 2 f(2) = 2 so f(2) = 1</a:t>
            </a:r>
          </a:p>
          <a:p>
            <a:r>
              <a:rPr lang="en-US" dirty="0"/>
              <a:t> f(4) = log2 4 means 2 f(4) = 4 so f(4) = 2 </a:t>
            </a:r>
          </a:p>
          <a:p>
            <a:r>
              <a:rPr lang="en-US" dirty="0"/>
              <a:t>f( 1 2 ) = log2 ( 1 2 ) means 2 f( 1 2 ) = 1 2 = 2−1 so f( 1 2 ) = −1</a:t>
            </a:r>
          </a:p>
          <a:p>
            <a:r>
              <a:rPr lang="en-US" dirty="0"/>
              <a:t> f( 1 4 ) = log2 ( 1 4 ) means 2 f( 1 4 ) = 1 4 = 2−2 so f( 1 4 ) = −2</a:t>
            </a:r>
          </a:p>
          <a:p>
            <a:r>
              <a:rPr lang="en-US" dirty="0"/>
              <a:t> We can put these results into a table, and plot a graph of the function.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1388</Words>
  <Application>Microsoft Office PowerPoint</Application>
  <PresentationFormat>On-screen Show (4:3)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Andalus</vt:lpstr>
      <vt:lpstr>Franklin Gothic Book</vt:lpstr>
      <vt:lpstr>Perpetua</vt:lpstr>
      <vt:lpstr>Wingdings 2</vt:lpstr>
      <vt:lpstr>Equity</vt:lpstr>
      <vt:lpstr>Mathematics</vt:lpstr>
      <vt:lpstr>PowerPoint Presentation</vt:lpstr>
      <vt:lpstr>PowerPoint Presentation</vt:lpstr>
      <vt:lpstr>Roaster Form</vt:lpstr>
      <vt:lpstr>PowerPoint Presentation</vt:lpstr>
      <vt:lpstr>CHAPTER 2 Exponential and logarithm functions </vt:lpstr>
      <vt:lpstr>PowerPoint Presentation</vt:lpstr>
      <vt:lpstr>PowerPoint Presentation</vt:lpstr>
      <vt:lpstr>Logarithm functions  </vt:lpstr>
      <vt:lpstr>PowerPoint Presentation</vt:lpstr>
      <vt:lpstr>The relationship between exponential functions and logarithm functions</vt:lpstr>
      <vt:lpstr>CHAPTER 3  Euler’s Theorem</vt:lpstr>
      <vt:lpstr>Contents</vt:lpstr>
      <vt:lpstr>1. Homogeneous Function</vt:lpstr>
      <vt:lpstr>PowerPoint Presentation</vt:lpstr>
      <vt:lpstr>2. Euler’s Theorem on Homogeneous Function of Two Variables 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About Auther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Rupsh</dc:creator>
  <cp:lastModifiedBy>sarvesh kumar</cp:lastModifiedBy>
  <cp:revision>26</cp:revision>
  <dcterms:created xsi:type="dcterms:W3CDTF">2023-07-14T15:25:06Z</dcterms:created>
  <dcterms:modified xsi:type="dcterms:W3CDTF">2023-07-22T11:00:32Z</dcterms:modified>
</cp:coreProperties>
</file>