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99722-CA98-4F25-A236-9EA72C056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AE0CA-2FA2-4879-99B8-F15BEECBD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47966-8F4B-417C-82B9-72881BB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79835-BAE3-40FE-814E-B952A263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07600-570F-4E23-BF02-D33EFC10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3EE6E-FBB0-4E99-A12A-3EE7866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3D60F-DAAC-485F-9E0A-94CC71B7B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1545-BC90-4525-B58B-59F9BC9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A20CA-CF0D-4E75-A92F-893ADB14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F0CE2-AC74-4279-922B-E215A880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B244F-2839-4F9A-8183-7CE9D913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109CF-3CFC-42E0-9799-DC8BD4BA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9B2CC-EC9E-4DD8-92D8-2F3FDFAB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1E5CA-4247-4E5A-9E5F-5EA2B5D4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96CE3-5A07-4F15-8BDD-B7B437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B063B-6C62-490F-8B8B-9EF8A390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96932-6E2B-483D-93C7-017C4441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2D64-4736-4905-BCDB-F9817482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BE68D-E041-444F-A2A7-612E6639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4965-ABB2-4755-B9B3-F99BC25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0F39-D562-4549-88A3-BEDFEDE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E03DC-9B30-4B77-A6BE-E0EF866D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9690B-08EA-4F42-A6B2-3C12703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9B7B4-67A5-4C10-8DC7-BCDC2A1A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69729-40AD-4EFC-BFDA-3817497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8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4CC6-83CB-48AD-9A60-DFC4109A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7A8E1-4139-42E4-9B2B-7B48AFFF7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ED3E7-2A5E-4482-90CF-318CD154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E7F5D-79E1-4983-BAD0-D6517BE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46601-8AA9-4ED4-A613-E33B62A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3794C-AA86-44B2-ABE0-08CAB6A2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3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F2A8-029E-4E29-AFD2-410F0BD6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D416A-E1DF-42C3-BF65-CEF28494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2D242-0DF4-4E67-A897-FAA59AE3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FD5FE-85F9-473D-B006-BDC9028E9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7D8B2B-B408-44BA-B047-DB827033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0725E-1FC7-4599-A368-5EE338B0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5CF037-E608-4A6B-B95F-8906DE5C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4175A-57DE-4410-8C3F-439235F8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C07B3-2E82-461F-8690-48F9BB06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6F3CC-A584-4657-9305-8A1FD1EB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E8946-0F0B-4A22-BF8E-4D3D6A9F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A3893-AFD0-4463-80B5-E904350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32114-BCD7-4907-9805-FE682F39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1EBDD-C70E-471B-BAA8-E1BB1B65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ADBEE-0FEB-4470-91EA-C91D8FBF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180AD-85CC-4B9A-82EE-02211B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A543B-7277-4461-BB0D-BAD6D333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A6DB4-FC34-4EFB-AC48-B7D1AD79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EA714-ED05-41DA-A154-0F449D3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A209B-1668-4AAF-B484-BFE93BDC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A8828-CC95-4C82-9664-D8A7A0BF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532A-D226-42EA-AEB5-715BBB00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6C717-08BB-4A06-A9E1-A8BA24C2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A5001-AB8B-4B68-87D2-23C5BB40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6055E-B9EE-4EA0-AB23-BE0EEDFD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7DC5A-378B-4B40-B607-F3172707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712E5-EA91-417F-8BD1-31144811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CF407-5A7A-4815-8277-C4A6DBB6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C5544-ABBC-4E37-98EC-03131F40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A451-D629-46E1-A983-B28995B41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3873-8FAD-4391-AD91-EBD6061B24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5E866-4241-4DE2-B292-564DA081E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6B7FC-32FE-4051-BAB8-D96520E4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FCB2-1C2F-47F4-B092-38FCDE61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B86D3E-186B-42B3-BAFA-DA8A5D5D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728"/>
            <a:ext cx="12192000" cy="27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731780-9E44-48B7-AC1A-071E5DB6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809952"/>
            <a:ext cx="1210476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B7F3E3-8C39-4F08-860C-2304BABC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837"/>
            <a:ext cx="12192000" cy="38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73C850-225E-4A27-9A09-B777C9B4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86" y="168772"/>
            <a:ext cx="9186428" cy="52673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8A020E-6A30-4229-A409-F453BD0A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19" y="5436161"/>
            <a:ext cx="6504762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EA05AB-DFAF-4E36-B051-ED54E77942E7}"/>
              </a:ext>
            </a:extLst>
          </p:cNvPr>
          <p:cNvSpPr txBox="1"/>
          <p:nvPr/>
        </p:nvSpPr>
        <p:spPr>
          <a:xfrm>
            <a:off x="690034" y="674400"/>
            <a:ext cx="108119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按</a:t>
            </a:r>
            <a:r>
              <a:rPr lang="en-US" altLang="zh-CN" sz="3200" dirty="0"/>
              <a:t>ppt</a:t>
            </a:r>
            <a:r>
              <a:rPr lang="zh-CN" altLang="en-US" sz="3200" dirty="0"/>
              <a:t>测试</a:t>
            </a:r>
            <a:r>
              <a:rPr lang="en-US" altLang="zh-CN" sz="3200" dirty="0"/>
              <a:t>flume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用</a:t>
            </a:r>
            <a:r>
              <a:rPr lang="en-US" altLang="zh-CN" sz="3200" dirty="0"/>
              <a:t>console-consumer</a:t>
            </a:r>
            <a:r>
              <a:rPr lang="zh-CN" altLang="en-US" sz="3200" dirty="0"/>
              <a:t>和</a:t>
            </a:r>
            <a:r>
              <a:rPr lang="en-US" altLang="zh-CN" sz="3200" dirty="0"/>
              <a:t>console-producer</a:t>
            </a:r>
            <a:r>
              <a:rPr lang="zh-CN" altLang="en-US" sz="3200" dirty="0"/>
              <a:t>测试</a:t>
            </a:r>
            <a:r>
              <a:rPr lang="en-US" altLang="zh-CN" sz="3200" dirty="0" err="1"/>
              <a:t>kafka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3.Java API</a:t>
            </a:r>
            <a:r>
              <a:rPr lang="zh-CN" altLang="en-US" sz="3200" dirty="0"/>
              <a:t>测试</a:t>
            </a:r>
            <a:r>
              <a:rPr lang="en-US" altLang="zh-CN" sz="3200" dirty="0"/>
              <a:t>HBase</a:t>
            </a:r>
            <a:r>
              <a:rPr lang="zh-CN" altLang="en-US" sz="3200" dirty="0"/>
              <a:t>连接和修改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4.Java API</a:t>
            </a:r>
            <a:r>
              <a:rPr lang="zh-CN" altLang="en-US" sz="3200" dirty="0"/>
              <a:t>测试</a:t>
            </a:r>
            <a:r>
              <a:rPr lang="en-US" altLang="zh-CN" sz="3200" dirty="0" err="1"/>
              <a:t>kafkaConsumer</a:t>
            </a:r>
            <a:r>
              <a:rPr lang="zh-CN" altLang="en-US" sz="3200" dirty="0"/>
              <a:t>，生产者用</a:t>
            </a:r>
            <a:r>
              <a:rPr lang="en-US" altLang="zh-CN" sz="3200" dirty="0"/>
              <a:t>console</a:t>
            </a:r>
          </a:p>
          <a:p>
            <a:endParaRPr lang="en-US" altLang="zh-CN" sz="3200" dirty="0"/>
          </a:p>
          <a:p>
            <a:r>
              <a:rPr lang="en-US" altLang="zh-CN" sz="3200" dirty="0"/>
              <a:t>5.Flume</a:t>
            </a:r>
            <a:r>
              <a:rPr lang="zh-CN" altLang="en-US" sz="3200" dirty="0"/>
              <a:t>对接</a:t>
            </a:r>
            <a:r>
              <a:rPr lang="en-US" altLang="zh-CN" sz="3200" dirty="0" err="1"/>
              <a:t>kafka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脚本生产，</a:t>
            </a:r>
            <a:r>
              <a:rPr lang="en-US" altLang="zh-CN" sz="3200" dirty="0"/>
              <a:t>Java</a:t>
            </a:r>
            <a:r>
              <a:rPr lang="zh-CN" altLang="en-US" sz="3200" dirty="0"/>
              <a:t>消费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6.Java</a:t>
            </a:r>
            <a:r>
              <a:rPr lang="zh-CN" altLang="en-US" sz="3200" dirty="0"/>
              <a:t>提交到</a:t>
            </a:r>
            <a:r>
              <a:rPr lang="en-US" altLang="zh-CN" sz="3200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7972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892F24-6FAB-4F16-AED0-F229763663A7}"/>
              </a:ext>
            </a:extLst>
          </p:cNvPr>
          <p:cNvSpPr txBox="1"/>
          <p:nvPr/>
        </p:nvSpPr>
        <p:spPr>
          <a:xfrm>
            <a:off x="3849231" y="30135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遇到的一些问题</a:t>
            </a:r>
          </a:p>
        </p:txBody>
      </p:sp>
    </p:spTree>
    <p:extLst>
      <p:ext uri="{BB962C8B-B14F-4D97-AF65-F5344CB8AC3E}">
        <p14:creationId xmlns:p14="http://schemas.microsoft.com/office/powerpoint/2010/main" val="410798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1E94EB-6240-468D-AE7B-4A6933F8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" y="1640682"/>
            <a:ext cx="11957083" cy="674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255BC-0791-4FE1-BAA9-DDAF20974FF4}"/>
              </a:ext>
            </a:extLst>
          </p:cNvPr>
          <p:cNvSpPr txBox="1"/>
          <p:nvPr/>
        </p:nvSpPr>
        <p:spPr>
          <a:xfrm>
            <a:off x="3094215" y="3141134"/>
            <a:ext cx="60035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注意</a:t>
            </a:r>
            <a:r>
              <a:rPr lang="en-US" altLang="zh-CN" sz="3200" dirty="0" err="1"/>
              <a:t>server.properties</a:t>
            </a:r>
            <a:r>
              <a:rPr lang="zh-CN" altLang="en-US" sz="3200" dirty="0"/>
              <a:t>的参数配置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broker.id</a:t>
            </a:r>
            <a:r>
              <a:rPr lang="zh-CN" altLang="en-US" sz="3200" dirty="0"/>
              <a:t>不要重复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log</a:t>
            </a:r>
            <a:r>
              <a:rPr lang="zh-CN" altLang="en-US" sz="3200" dirty="0">
                <a:solidFill>
                  <a:srgbClr val="FF0000"/>
                </a:solidFill>
              </a:rPr>
              <a:t>路径不要共享</a:t>
            </a:r>
          </a:p>
        </p:txBody>
      </p:sp>
    </p:spTree>
    <p:extLst>
      <p:ext uri="{BB962C8B-B14F-4D97-AF65-F5344CB8AC3E}">
        <p14:creationId xmlns:p14="http://schemas.microsoft.com/office/powerpoint/2010/main" val="131389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D78467-2644-4808-9149-F500F356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8" y="1069571"/>
            <a:ext cx="10746024" cy="2359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5CD2D0-E4C9-4B62-8A91-9F3F5F437102}"/>
              </a:ext>
            </a:extLst>
          </p:cNvPr>
          <p:cNvSpPr txBox="1"/>
          <p:nvPr/>
        </p:nvSpPr>
        <p:spPr>
          <a:xfrm>
            <a:off x="2019300" y="4021667"/>
            <a:ext cx="8153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检查域名映射（</a:t>
            </a:r>
            <a:r>
              <a:rPr lang="en-US" altLang="zh-CN" sz="2400" dirty="0"/>
              <a:t>hosts</a:t>
            </a:r>
            <a:r>
              <a:rPr lang="zh-CN" altLang="en-US" sz="2400" dirty="0"/>
              <a:t>）和</a:t>
            </a:r>
            <a:r>
              <a:rPr lang="en-US" altLang="zh-CN" sz="2400" dirty="0"/>
              <a:t>hbase-site.xml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如果</a:t>
            </a:r>
            <a:r>
              <a:rPr lang="en-US" altLang="zh-CN" sz="2400" dirty="0"/>
              <a:t>1 ok</a:t>
            </a:r>
            <a:r>
              <a:rPr lang="zh-CN" altLang="en-US" sz="2400" dirty="0"/>
              <a:t>，多半是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挂掉了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记得多刷新一下</a:t>
            </a:r>
            <a:r>
              <a:rPr lang="en-US" altLang="zh-CN" sz="2400" dirty="0"/>
              <a:t>Hadoop</a:t>
            </a:r>
            <a:r>
              <a:rPr lang="zh-CN" altLang="en-US" sz="2400" dirty="0"/>
              <a:t>、</a:t>
            </a:r>
            <a:r>
              <a:rPr lang="en-US" altLang="zh-CN" sz="2400" dirty="0"/>
              <a:t>Yarn</a:t>
            </a:r>
            <a:r>
              <a:rPr lang="zh-CN" altLang="en-US" sz="2400" dirty="0"/>
              <a:t>、</a:t>
            </a:r>
            <a:r>
              <a:rPr lang="en-US" altLang="zh-CN" sz="2400" dirty="0"/>
              <a:t>HBase</a:t>
            </a:r>
            <a:r>
              <a:rPr lang="zh-CN" altLang="en-US" sz="2400" dirty="0"/>
              <a:t>的</a:t>
            </a:r>
            <a:r>
              <a:rPr lang="en-US" altLang="zh-CN" sz="2400" dirty="0"/>
              <a:t>web</a:t>
            </a:r>
            <a:r>
              <a:rPr lang="zh-CN" altLang="en-US" sz="2400" dirty="0"/>
              <a:t>管理页面</a:t>
            </a:r>
          </a:p>
        </p:txBody>
      </p:sp>
    </p:spTree>
    <p:extLst>
      <p:ext uri="{BB962C8B-B14F-4D97-AF65-F5344CB8AC3E}">
        <p14:creationId xmlns:p14="http://schemas.microsoft.com/office/powerpoint/2010/main" val="22384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F0C093-639E-4B0A-8C79-E8D7246481BA}"/>
              </a:ext>
            </a:extLst>
          </p:cNvPr>
          <p:cNvSpPr txBox="1"/>
          <p:nvPr/>
        </p:nvSpPr>
        <p:spPr>
          <a:xfrm>
            <a:off x="2322407" y="1266614"/>
            <a:ext cx="754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HBase Master existing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A90AB4-A499-4B03-AD10-DC7AEDEEAAFA}"/>
              </a:ext>
            </a:extLst>
          </p:cNvPr>
          <p:cNvSpPr txBox="1"/>
          <p:nvPr/>
        </p:nvSpPr>
        <p:spPr>
          <a:xfrm>
            <a:off x="2106767" y="3217334"/>
            <a:ext cx="797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建议</a:t>
            </a:r>
            <a:r>
              <a:rPr lang="zh-CN" altLang="en-US" sz="3200" dirty="0"/>
              <a:t>使用</a:t>
            </a:r>
            <a:r>
              <a:rPr lang="en-US" altLang="zh-CN" sz="3200" dirty="0"/>
              <a:t>web</a:t>
            </a:r>
            <a:r>
              <a:rPr lang="zh-CN" altLang="en-US" sz="3200" dirty="0"/>
              <a:t>管理页面而不是</a:t>
            </a:r>
            <a:r>
              <a:rPr lang="en-US" altLang="zh-CN" sz="3200" dirty="0" err="1"/>
              <a:t>jps</a:t>
            </a:r>
            <a:r>
              <a:rPr lang="zh-CN" altLang="en-US" sz="3200" dirty="0"/>
              <a:t>来查看状态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用</a:t>
            </a:r>
            <a:r>
              <a:rPr lang="en-US" altLang="zh-CN" sz="3200" dirty="0" err="1"/>
              <a:t>ps</a:t>
            </a:r>
            <a:r>
              <a:rPr lang="zh-CN" altLang="en-US" sz="3200" dirty="0"/>
              <a:t>找到正在运行的进程直接</a:t>
            </a:r>
            <a:r>
              <a:rPr lang="en-US" altLang="zh-CN" sz="3200" dirty="0"/>
              <a:t>kill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24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05D099-339F-4D29-AB31-9D7E91BF470B}"/>
              </a:ext>
            </a:extLst>
          </p:cNvPr>
          <p:cNvSpPr txBox="1"/>
          <p:nvPr/>
        </p:nvSpPr>
        <p:spPr>
          <a:xfrm>
            <a:off x="3657599" y="855301"/>
            <a:ext cx="48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hbase-env.sh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311EC3-05E2-4347-8C1E-383F77CA4FF6}"/>
              </a:ext>
            </a:extLst>
          </p:cNvPr>
          <p:cNvSpPr txBox="1"/>
          <p:nvPr/>
        </p:nvSpPr>
        <p:spPr>
          <a:xfrm>
            <a:off x="3829192" y="2446867"/>
            <a:ext cx="4533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JAVA_HOME=?</a:t>
            </a:r>
          </a:p>
          <a:p>
            <a:endParaRPr lang="en-US" altLang="zh-CN" sz="3600" dirty="0"/>
          </a:p>
          <a:p>
            <a:r>
              <a:rPr lang="en-US" altLang="zh-CN" sz="3600" dirty="0"/>
              <a:t>HBASE_HOME=?</a:t>
            </a:r>
          </a:p>
          <a:p>
            <a:endParaRPr lang="en-US" altLang="zh-CN" sz="3600" dirty="0"/>
          </a:p>
          <a:p>
            <a:r>
              <a:rPr lang="en-US" altLang="zh-CN" sz="3600" dirty="0"/>
              <a:t>HBASE_MANAGES_ZK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82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05D099-339F-4D29-AB31-9D7E91BF470B}"/>
              </a:ext>
            </a:extLst>
          </p:cNvPr>
          <p:cNvSpPr txBox="1"/>
          <p:nvPr/>
        </p:nvSpPr>
        <p:spPr>
          <a:xfrm>
            <a:off x="3539064" y="812968"/>
            <a:ext cx="5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hbase-site.xml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311EC3-05E2-4347-8C1E-383F77CA4FF6}"/>
              </a:ext>
            </a:extLst>
          </p:cNvPr>
          <p:cNvSpPr txBox="1"/>
          <p:nvPr/>
        </p:nvSpPr>
        <p:spPr>
          <a:xfrm>
            <a:off x="1294843" y="2031705"/>
            <a:ext cx="96023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+mn-ea"/>
              </a:rPr>
              <a:t>hbase.rootdir</a:t>
            </a:r>
            <a:r>
              <a:rPr lang="en-US" altLang="zh-CN" sz="4000" dirty="0">
                <a:latin typeface="+mn-ea"/>
              </a:rPr>
              <a:t>=hdfs://hostname:port/hbase</a:t>
            </a:r>
          </a:p>
          <a:p>
            <a:r>
              <a:rPr lang="en-US" altLang="zh-CN" sz="4000" dirty="0" err="1">
                <a:latin typeface="+mn-ea"/>
              </a:rPr>
              <a:t>hbase.cluster.distributed</a:t>
            </a:r>
            <a:r>
              <a:rPr lang="en-US" altLang="zh-CN" sz="4000" dirty="0">
                <a:latin typeface="+mn-ea"/>
              </a:rPr>
              <a:t>=</a:t>
            </a:r>
            <a:r>
              <a:rPr lang="en-US" altLang="zh-CN" sz="4000" dirty="0">
                <a:solidFill>
                  <a:srgbClr val="FF0000"/>
                </a:solidFill>
                <a:latin typeface="+mn-ea"/>
              </a:rPr>
              <a:t>true</a:t>
            </a:r>
            <a:endParaRPr lang="en-US" altLang="zh-CN" sz="4000" dirty="0">
              <a:latin typeface="+mn-ea"/>
            </a:endParaRPr>
          </a:p>
          <a:p>
            <a:r>
              <a:rPr lang="en-US" altLang="zh-CN" sz="4000" dirty="0" err="1">
                <a:latin typeface="+mn-ea"/>
              </a:rPr>
              <a:t>hbase.zookeeper.quorum</a:t>
            </a:r>
            <a:r>
              <a:rPr lang="en-US" altLang="zh-CN" sz="4000" dirty="0">
                <a:latin typeface="+mn-ea"/>
              </a:rPr>
              <a:t>=?</a:t>
            </a:r>
          </a:p>
          <a:p>
            <a:r>
              <a:rPr lang="en-US" altLang="zh-CN" sz="4000" b="0" i="0" dirty="0" err="1">
                <a:solidFill>
                  <a:srgbClr val="000000"/>
                </a:solidFill>
                <a:effectLst/>
                <a:latin typeface="+mn-ea"/>
              </a:rPr>
              <a:t>hbase.zookeeper.property.dataDir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+mn-ea"/>
              </a:rPr>
              <a:t>=?</a:t>
            </a:r>
          </a:p>
          <a:p>
            <a:r>
              <a:rPr lang="en-US" altLang="zh-CN" sz="4000" b="0" i="0" dirty="0" err="1">
                <a:solidFill>
                  <a:srgbClr val="000000"/>
                </a:solidFill>
                <a:effectLst/>
                <a:latin typeface="+mn-ea"/>
              </a:rPr>
              <a:t>hbase.zookeeper.property.clientPort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+mn-ea"/>
              </a:rPr>
              <a:t>=?</a:t>
            </a:r>
            <a:endParaRPr lang="en-US" altLang="zh-CN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30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AFD12C-935B-4292-9C57-B244E115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834"/>
            <a:ext cx="12192000" cy="39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05D099-339F-4D29-AB31-9D7E91BF470B}"/>
              </a:ext>
            </a:extLst>
          </p:cNvPr>
          <p:cNvSpPr txBox="1"/>
          <p:nvPr/>
        </p:nvSpPr>
        <p:spPr>
          <a:xfrm>
            <a:off x="2959619" y="449036"/>
            <a:ext cx="6358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/>
              <a:t>server.properties</a:t>
            </a:r>
            <a:endParaRPr lang="zh-CN" altLang="en-US" sz="6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072CEC-B6CF-4217-A523-5BC3BB91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82" y="1949471"/>
            <a:ext cx="9432035" cy="12085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E2C99C-9A18-4C80-BEA9-D43643CD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01" y="3427149"/>
            <a:ext cx="10311993" cy="13049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B6BC88-54DE-49F2-944D-D21FE005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7" y="5120482"/>
            <a:ext cx="11957083" cy="6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1E449B4-6360-4614-BEB3-55118CC6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45" y="4165600"/>
            <a:ext cx="8416109" cy="1801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65CE3D-7440-41D5-A2BB-94A6C988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30" y="850016"/>
            <a:ext cx="9033339" cy="29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8C85C6-F368-456C-BB9F-3F206446F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r="70764"/>
          <a:stretch/>
        </p:blipFill>
        <p:spPr>
          <a:xfrm>
            <a:off x="1769533" y="1904663"/>
            <a:ext cx="8652933" cy="3801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D4CD1-EA37-49BB-A116-8BC39B2AECC1}"/>
              </a:ext>
            </a:extLst>
          </p:cNvPr>
          <p:cNvSpPr txBox="1"/>
          <p:nvPr/>
        </p:nvSpPr>
        <p:spPr>
          <a:xfrm>
            <a:off x="4374214" y="889000"/>
            <a:ext cx="3377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Kafka test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7781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7D4CD1-EA37-49BB-A116-8BC39B2AECC1}"/>
              </a:ext>
            </a:extLst>
          </p:cNvPr>
          <p:cNvSpPr txBox="1"/>
          <p:nvPr/>
        </p:nvSpPr>
        <p:spPr>
          <a:xfrm>
            <a:off x="5251057" y="660401"/>
            <a:ext cx="1689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Args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E45A0-EBA5-4D05-8A3D-E2B613D2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3" y="1845733"/>
            <a:ext cx="10149453" cy="1324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5A0F50-AFFF-47B5-83C1-69829EF7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98" y="3616577"/>
            <a:ext cx="9810204" cy="5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16D123-E9FE-4FD0-BD1C-31362BF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97" y="1300687"/>
            <a:ext cx="10483006" cy="1331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DD2A31-A961-448B-89B7-C276D6DE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97" y="4581534"/>
            <a:ext cx="10483006" cy="10770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B202D8-7208-4091-8E52-263C64B6C2E4}"/>
              </a:ext>
            </a:extLst>
          </p:cNvPr>
          <p:cNvSpPr txBox="1"/>
          <p:nvPr/>
        </p:nvSpPr>
        <p:spPr>
          <a:xfrm>
            <a:off x="1906178" y="2967335"/>
            <a:ext cx="837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producer</a:t>
            </a:r>
            <a:r>
              <a:rPr lang="zh-CN" altLang="en-US" sz="5400" dirty="0">
                <a:solidFill>
                  <a:srgbClr val="FF0000"/>
                </a:solidFill>
              </a:rPr>
              <a:t>↑   </a:t>
            </a:r>
            <a:r>
              <a:rPr lang="en-US" altLang="zh-CN" sz="5400" dirty="0">
                <a:solidFill>
                  <a:srgbClr val="FF0000"/>
                </a:solidFill>
              </a:rPr>
              <a:t>consumer</a:t>
            </a:r>
            <a:r>
              <a:rPr lang="zh-CN" altLang="en-US" sz="5400" dirty="0">
                <a:solidFill>
                  <a:srgbClr val="FF0000"/>
                </a:solidFill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392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202</Words>
  <Application>Microsoft Office PowerPoint</Application>
  <PresentationFormat>宽屏</PresentationFormat>
  <Paragraphs>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文聪</dc:creator>
  <cp:lastModifiedBy>冯 文聪</cp:lastModifiedBy>
  <cp:revision>15</cp:revision>
  <dcterms:created xsi:type="dcterms:W3CDTF">2021-04-12T05:46:32Z</dcterms:created>
  <dcterms:modified xsi:type="dcterms:W3CDTF">2021-04-12T07:25:08Z</dcterms:modified>
</cp:coreProperties>
</file>