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61" r:id="rId3"/>
    <p:sldId id="260" r:id="rId4"/>
    <p:sldId id="311" r:id="rId5"/>
    <p:sldId id="259" r:id="rId6"/>
    <p:sldId id="313" r:id="rId7"/>
    <p:sldId id="316" r:id="rId8"/>
    <p:sldId id="275" r:id="rId9"/>
    <p:sldId id="312" r:id="rId10"/>
    <p:sldId id="271" r:id="rId11"/>
    <p:sldId id="314" r:id="rId12"/>
  </p:sldIdLst>
  <p:sldSz cx="9144000" cy="5143500" type="screen16x9"/>
  <p:notesSz cx="6858000" cy="9144000"/>
  <p:embeddedFontLst>
    <p:embeddedFont>
      <p:font typeface="Bitter" panose="02020500000000000000" charset="0"/>
      <p:regular r:id="rId14"/>
      <p:bold r:id="rId15"/>
      <p:italic r:id="rId16"/>
      <p:boldItalic r:id="rId17"/>
    </p:embeddedFont>
    <p:embeddedFont>
      <p:font typeface="Bitter ExtraBold" panose="02020500000000000000" charset="0"/>
      <p:bold r:id="rId18"/>
      <p:boldItalic r:id="rId19"/>
    </p:embeddedFont>
    <p:embeddedFont>
      <p:font typeface="Fira Sans Extra Condensed Medium" panose="02020500000000000000" charset="0"/>
      <p:regular r:id="rId20"/>
      <p:bold r:id="rId21"/>
      <p:italic r:id="rId22"/>
      <p:boldItalic r:id="rId23"/>
    </p:embeddedFont>
    <p:embeddedFont>
      <p:font typeface="PT Sans" panose="02020500000000000000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CD393-7D4F-4423-9E8A-835059484A21}">
  <a:tblStyle styleId="{B51CD393-7D4F-4423-9E8A-835059484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69" autoAdjust="0"/>
  </p:normalViewPr>
  <p:slideViewPr>
    <p:cSldViewPr snapToGrid="0">
      <p:cViewPr varScale="1">
        <p:scale>
          <a:sx n="148" d="100"/>
          <a:sy n="148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e017c80c6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e017c80c6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eab2e5955_0_40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eab2e5955_0_40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swarm intelligence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“any attempt to design algorithms or distributed problem-solving devices inspired by the collective behavior of social insect colonies and other animal societies”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49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deab2e595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deab2e595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eab2e5955_0_40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eab2e5955_0_40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swarm intelligence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“any attempt to design algorithms or distributed problem-solving devices inspired by the collective behavior of social insect colonies and other animal societies”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deab2e595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deab2e595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9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eab2e59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eab2e59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eab2e5955_0_40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eab2e5955_0_40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swarm intelligence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“any attempt to design algorithms or distributed problem-solving devices inspired by the collective behavior of social insect colonies and other animal societies”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86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gdeab2e5955_0_39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6" name="Google Shape;2796;gdeab2e5955_0_39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deab2e595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deab2e595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2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deab2e5955_0_3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deab2e5955_0_3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08896" y="2499819"/>
            <a:ext cx="10844360" cy="3224544"/>
            <a:chOff x="-608896" y="2499819"/>
            <a:chExt cx="10844360" cy="322454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17602" y="3376886"/>
              <a:ext cx="1165493" cy="852345"/>
              <a:chOff x="225611" y="-167117"/>
              <a:chExt cx="1212539" cy="886751"/>
            </a:xfrm>
          </p:grpSpPr>
          <p:sp>
            <p:nvSpPr>
              <p:cNvPr id="12" name="Google Shape;12;p2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2931" h="6202" extrusionOk="0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rgbClr val="F2B03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2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F2B03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20" extrusionOk="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F2B03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avLst/>
                <a:gdLst/>
                <a:ahLst/>
                <a:cxnLst/>
                <a:rect l="l" t="t" r="r" b="b"/>
                <a:pathLst>
                  <a:path w="20052" h="14841" extrusionOk="0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rgbClr val="4F3B2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avLst/>
                <a:gdLst/>
                <a:ahLst/>
                <a:cxnLst/>
                <a:rect l="l" t="t" r="r" b="b"/>
                <a:pathLst>
                  <a:path w="20021" h="14825" extrusionOk="0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rgbClr val="4F3B2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20" extrusionOk="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rgbClr val="4F3B2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05" extrusionOk="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rgbClr val="4F3B2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avLst/>
                <a:gdLst/>
                <a:ahLst/>
                <a:cxnLst/>
                <a:rect l="l" t="t" r="r" b="b"/>
                <a:pathLst>
                  <a:path w="27395" h="12037" extrusionOk="0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43896" h="22931" extrusionOk="0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rgbClr val="35A8E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avLst/>
                <a:gdLst/>
                <a:ahLst/>
                <a:cxnLst/>
                <a:rect l="l" t="t" r="r" b="b"/>
                <a:pathLst>
                  <a:path w="43926" h="22946" extrusionOk="0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rgbClr val="35A8E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avLst/>
                <a:gdLst/>
                <a:ahLst/>
                <a:cxnLst/>
                <a:rect l="l" t="t" r="r" b="b"/>
                <a:pathLst>
                  <a:path w="13713" h="13715" extrusionOk="0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extrusionOk="0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5561" extrusionOk="0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rgbClr val="4F3B2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271" y="42834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0359" y="464711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271" y="500228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604134" y="32179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604134" y="393394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604134" y="464995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65446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rgbClr val="FB921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5446" y="500796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90534" y="464995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13701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13701" y="500796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68368" y="500796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96297" y="464711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021384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21384" y="500796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49313" y="464711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271560" y="500796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96647" y="464711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21735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521735" y="500796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rgbClr val="FB921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146823" y="464995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77593" y="500796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08363" y="322078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93375" y="32179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896647" y="32136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777593" y="285993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608896" y="249981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-604134" y="-353508"/>
            <a:ext cx="2696680" cy="1077246"/>
            <a:chOff x="-604134" y="-353508"/>
            <a:chExt cx="2696680" cy="1077246"/>
          </a:xfrm>
        </p:grpSpPr>
        <p:sp>
          <p:nvSpPr>
            <p:cNvPr id="71" name="Google Shape;71;p2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244466" y="-353508"/>
            <a:ext cx="2071593" cy="1435111"/>
            <a:chOff x="7244466" y="-353508"/>
            <a:chExt cx="2071593" cy="1435111"/>
          </a:xfrm>
        </p:grpSpPr>
        <p:sp>
          <p:nvSpPr>
            <p:cNvPr id="76" name="Google Shape;76;p2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2"/>
          <p:cNvSpPr txBox="1">
            <a:spLocks noGrp="1"/>
          </p:cNvSpPr>
          <p:nvPr>
            <p:ph type="ctrTitle"/>
          </p:nvPr>
        </p:nvSpPr>
        <p:spPr>
          <a:xfrm>
            <a:off x="713225" y="1114425"/>
            <a:ext cx="77103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1"/>
          </p:nvPr>
        </p:nvSpPr>
        <p:spPr>
          <a:xfrm>
            <a:off x="713225" y="2215000"/>
            <a:ext cx="7710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35"/>
          <p:cNvGrpSpPr/>
          <p:nvPr/>
        </p:nvGrpSpPr>
        <p:grpSpPr>
          <a:xfrm rot="-5400000" flipH="1">
            <a:off x="-351581" y="-177435"/>
            <a:ext cx="1452188" cy="1435111"/>
            <a:chOff x="7863871" y="-353508"/>
            <a:chExt cx="1452188" cy="1435111"/>
          </a:xfrm>
        </p:grpSpPr>
        <p:sp>
          <p:nvSpPr>
            <p:cNvPr id="1063" name="Google Shape;1063;p35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4" name="Google Shape;1064;p35"/>
            <p:cNvGrpSpPr/>
            <p:nvPr/>
          </p:nvGrpSpPr>
          <p:grpSpPr>
            <a:xfrm>
              <a:off x="7863871" y="-353508"/>
              <a:ext cx="1452188" cy="1071563"/>
              <a:chOff x="7863871" y="-353508"/>
              <a:chExt cx="1452188" cy="1071563"/>
            </a:xfrm>
          </p:grpSpPr>
          <p:sp>
            <p:nvSpPr>
              <p:cNvPr id="1065" name="Google Shape;1065;p35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7" name="Google Shape;1067;p35"/>
          <p:cNvGrpSpPr/>
          <p:nvPr/>
        </p:nvGrpSpPr>
        <p:grpSpPr>
          <a:xfrm rot="-5400000" flipH="1">
            <a:off x="7835016" y="3560987"/>
            <a:ext cx="2071593" cy="1435111"/>
            <a:chOff x="7244466" y="-353508"/>
            <a:chExt cx="2071593" cy="1435111"/>
          </a:xfrm>
        </p:grpSpPr>
        <p:sp>
          <p:nvSpPr>
            <p:cNvPr id="1068" name="Google Shape;1068;p35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1070" name="Google Shape;1070;p35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4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6"/>
          <p:cNvGrpSpPr/>
          <p:nvPr/>
        </p:nvGrpSpPr>
        <p:grpSpPr>
          <a:xfrm>
            <a:off x="6861164" y="3709061"/>
            <a:ext cx="2707566" cy="1793256"/>
            <a:chOff x="-454036" y="4066249"/>
            <a:chExt cx="2707566" cy="1793256"/>
          </a:xfrm>
        </p:grpSpPr>
        <p:sp>
          <p:nvSpPr>
            <p:cNvPr id="1075" name="Google Shape;1075;p36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36"/>
          <p:cNvGrpSpPr/>
          <p:nvPr/>
        </p:nvGrpSpPr>
        <p:grpSpPr>
          <a:xfrm>
            <a:off x="-835036" y="-357126"/>
            <a:ext cx="2707566" cy="1793256"/>
            <a:chOff x="-454036" y="4066249"/>
            <a:chExt cx="2707566" cy="1793256"/>
          </a:xfrm>
        </p:grpSpPr>
        <p:sp>
          <p:nvSpPr>
            <p:cNvPr id="1082" name="Google Shape;1082;p36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5814871" y="6651"/>
            <a:ext cx="3325529" cy="1074405"/>
            <a:chOff x="5814871" y="6651"/>
            <a:chExt cx="3325529" cy="1074405"/>
          </a:xfrm>
        </p:grpSpPr>
        <p:sp>
          <p:nvSpPr>
            <p:cNvPr id="85" name="Google Shape;85;p3"/>
            <p:cNvSpPr/>
            <p:nvPr/>
          </p:nvSpPr>
          <p:spPr>
            <a:xfrm rot="10800000">
              <a:off x="8313300" y="665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688212" y="36465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7063125" y="665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5814871" y="665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6435196" y="36465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-1085239" y="-624683"/>
            <a:ext cx="2510686" cy="6458301"/>
            <a:chOff x="-1085239" y="-624683"/>
            <a:chExt cx="2510686" cy="6458301"/>
          </a:xfrm>
        </p:grpSpPr>
        <p:sp>
          <p:nvSpPr>
            <p:cNvPr id="91" name="Google Shape;91;p3"/>
            <p:cNvSpPr/>
            <p:nvPr/>
          </p:nvSpPr>
          <p:spPr>
            <a:xfrm rot="5400000">
              <a:off x="-782584" y="-56933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-424579" y="5383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5400000">
              <a:off x="-1140589" y="5383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5400000">
              <a:off x="-63733" y="680572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291430" y="130850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5400000">
              <a:off x="-1140589" y="130850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5400000">
              <a:off x="652276" y="19364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5400000">
              <a:off x="-63733" y="19364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-779743" y="19364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5400000">
              <a:off x="291430" y="256151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5400000">
              <a:off x="-424579" y="256151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5400000">
              <a:off x="-1140589" y="256151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5400000">
              <a:off x="-779743" y="318944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-424579" y="381169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5400000">
              <a:off x="-1140589" y="381169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-63733" y="443678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-779743" y="443678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291430" y="506186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5400000">
              <a:off x="-424579" y="506186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5400000">
              <a:off x="-1140589" y="506186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rgbClr val="FB921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5400000">
              <a:off x="294732" y="5383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5400000">
              <a:off x="649435" y="-566492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5400000">
              <a:off x="653697" y="443678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5400000">
              <a:off x="-63733" y="318896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 flipH="1">
            <a:off x="3034696" y="2531850"/>
            <a:ext cx="50676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69796" y="1414025"/>
            <a:ext cx="131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 flipH="1">
            <a:off x="3034700" y="3970375"/>
            <a:ext cx="5067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 flipH="1">
            <a:off x="7723420" y="-378418"/>
            <a:ext cx="1792065" cy="1450266"/>
            <a:chOff x="7355277" y="2879990"/>
            <a:chExt cx="1792065" cy="1450266"/>
          </a:xfrm>
        </p:grpSpPr>
        <p:sp>
          <p:nvSpPr>
            <p:cNvPr id="157" name="Google Shape;157;p6"/>
            <p:cNvSpPr/>
            <p:nvPr/>
          </p:nvSpPr>
          <p:spPr>
            <a:xfrm rot="5400000" flipH="1">
              <a:off x="7299927" y="35585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5400000" flipH="1">
              <a:off x="8375592" y="2935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5400000" flipH="1">
              <a:off x="7659582" y="2935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 flipH="1">
            <a:off x="-354330" y="4072107"/>
            <a:ext cx="1792065" cy="1450266"/>
            <a:chOff x="7355277" y="2879990"/>
            <a:chExt cx="1792065" cy="1450266"/>
          </a:xfrm>
        </p:grpSpPr>
        <p:sp>
          <p:nvSpPr>
            <p:cNvPr id="161" name="Google Shape;161;p6"/>
            <p:cNvSpPr/>
            <p:nvPr/>
          </p:nvSpPr>
          <p:spPr>
            <a:xfrm rot="5400000" flipH="1">
              <a:off x="7299927" y="35585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5400000" flipH="1">
              <a:off x="8375592" y="2935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5400000" flipH="1">
              <a:off x="7659582" y="2935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9"/>
          <p:cNvGrpSpPr/>
          <p:nvPr/>
        </p:nvGrpSpPr>
        <p:grpSpPr>
          <a:xfrm>
            <a:off x="6638045" y="-219998"/>
            <a:ext cx="2510686" cy="5833484"/>
            <a:chOff x="6638045" y="-219998"/>
            <a:chExt cx="2510686" cy="5833484"/>
          </a:xfrm>
        </p:grpSpPr>
        <p:sp>
          <p:nvSpPr>
            <p:cNvPr id="312" name="Google Shape;312;p9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rgbClr val="FB921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9"/>
          <p:cNvGrpSpPr/>
          <p:nvPr/>
        </p:nvGrpSpPr>
        <p:grpSpPr>
          <a:xfrm>
            <a:off x="-604134" y="4066092"/>
            <a:ext cx="2696680" cy="1077246"/>
            <a:chOff x="-604134" y="-353508"/>
            <a:chExt cx="2696680" cy="1077246"/>
          </a:xfrm>
        </p:grpSpPr>
        <p:sp>
          <p:nvSpPr>
            <p:cNvPr id="335" name="Google Shape;335;p9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9"/>
          <p:cNvSpPr txBox="1">
            <a:spLocks noGrp="1"/>
          </p:cNvSpPr>
          <p:nvPr>
            <p:ph type="title"/>
          </p:nvPr>
        </p:nvSpPr>
        <p:spPr>
          <a:xfrm>
            <a:off x="1162050" y="13961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0" name="Google Shape;340;p9"/>
          <p:cNvSpPr txBox="1">
            <a:spLocks noGrp="1"/>
          </p:cNvSpPr>
          <p:nvPr>
            <p:ph type="subTitle" idx="1"/>
          </p:nvPr>
        </p:nvSpPr>
        <p:spPr>
          <a:xfrm>
            <a:off x="1162050" y="20726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>
            <a:spLocks noGrp="1"/>
          </p:cNvSpPr>
          <p:nvPr>
            <p:ph type="title" hasCustomPrompt="1"/>
          </p:nvPr>
        </p:nvSpPr>
        <p:spPr>
          <a:xfrm>
            <a:off x="1495407" y="1962875"/>
            <a:ext cx="810600" cy="3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2" hasCustomPrompt="1"/>
          </p:nvPr>
        </p:nvSpPr>
        <p:spPr>
          <a:xfrm>
            <a:off x="4166700" y="1962875"/>
            <a:ext cx="810600" cy="3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>
            <a:spLocks noGrp="1"/>
          </p:cNvSpPr>
          <p:nvPr>
            <p:ph type="ctrTitle" idx="3"/>
          </p:nvPr>
        </p:nvSpPr>
        <p:spPr>
          <a:xfrm>
            <a:off x="708113" y="2990850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"/>
          </p:nvPr>
        </p:nvSpPr>
        <p:spPr>
          <a:xfrm>
            <a:off x="858113" y="3834000"/>
            <a:ext cx="206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ctrTitle" idx="4"/>
          </p:nvPr>
        </p:nvSpPr>
        <p:spPr>
          <a:xfrm>
            <a:off x="3388950" y="2990850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5"/>
          </p:nvPr>
        </p:nvSpPr>
        <p:spPr>
          <a:xfrm>
            <a:off x="3538950" y="3834000"/>
            <a:ext cx="206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 idx="6" hasCustomPrompt="1"/>
          </p:nvPr>
        </p:nvSpPr>
        <p:spPr>
          <a:xfrm>
            <a:off x="6837993" y="1962875"/>
            <a:ext cx="810600" cy="3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>
            <a:spLocks noGrp="1"/>
          </p:cNvSpPr>
          <p:nvPr>
            <p:ph type="ctrTitle" idx="7"/>
          </p:nvPr>
        </p:nvSpPr>
        <p:spPr>
          <a:xfrm>
            <a:off x="6069787" y="2990850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8"/>
          </p:nvPr>
        </p:nvSpPr>
        <p:spPr>
          <a:xfrm>
            <a:off x="6219787" y="3834000"/>
            <a:ext cx="206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4"/>
          <p:cNvGrpSpPr/>
          <p:nvPr/>
        </p:nvGrpSpPr>
        <p:grpSpPr>
          <a:xfrm flipH="1">
            <a:off x="-718434" y="-219998"/>
            <a:ext cx="2510686" cy="5833484"/>
            <a:chOff x="6638045" y="-219998"/>
            <a:chExt cx="2510686" cy="5833484"/>
          </a:xfrm>
        </p:grpSpPr>
        <p:sp>
          <p:nvSpPr>
            <p:cNvPr id="395" name="Google Shape;395;p14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rgbClr val="FB921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 rot="10800000" flipH="1">
            <a:off x="7358766" y="-200948"/>
            <a:ext cx="2510686" cy="5833484"/>
            <a:chOff x="6638045" y="-219998"/>
            <a:chExt cx="2510686" cy="5833484"/>
          </a:xfrm>
        </p:grpSpPr>
        <p:sp>
          <p:nvSpPr>
            <p:cNvPr id="418" name="Google Shape;418;p14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rgbClr val="FB921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14"/>
          <p:cNvSpPr txBox="1">
            <a:spLocks noGrp="1"/>
          </p:cNvSpPr>
          <p:nvPr>
            <p:ph type="title" hasCustomPrompt="1"/>
          </p:nvPr>
        </p:nvSpPr>
        <p:spPr>
          <a:xfrm>
            <a:off x="2635800" y="579738"/>
            <a:ext cx="3872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" name="Google Shape;441;p14"/>
          <p:cNvSpPr txBox="1">
            <a:spLocks noGrp="1"/>
          </p:cNvSpPr>
          <p:nvPr>
            <p:ph type="subTitle" idx="1"/>
          </p:nvPr>
        </p:nvSpPr>
        <p:spPr>
          <a:xfrm>
            <a:off x="2635800" y="1217909"/>
            <a:ext cx="38724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42" name="Google Shape;442;p14"/>
          <p:cNvSpPr txBox="1">
            <a:spLocks noGrp="1"/>
          </p:cNvSpPr>
          <p:nvPr>
            <p:ph type="title" idx="2" hasCustomPrompt="1"/>
          </p:nvPr>
        </p:nvSpPr>
        <p:spPr>
          <a:xfrm>
            <a:off x="2635800" y="1939362"/>
            <a:ext cx="3872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14"/>
          <p:cNvSpPr txBox="1">
            <a:spLocks noGrp="1"/>
          </p:cNvSpPr>
          <p:nvPr>
            <p:ph type="subTitle" idx="3"/>
          </p:nvPr>
        </p:nvSpPr>
        <p:spPr>
          <a:xfrm>
            <a:off x="2635800" y="2577148"/>
            <a:ext cx="38724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44" name="Google Shape;444;p14"/>
          <p:cNvSpPr txBox="1">
            <a:spLocks noGrp="1"/>
          </p:cNvSpPr>
          <p:nvPr>
            <p:ph type="title" idx="4" hasCustomPrompt="1"/>
          </p:nvPr>
        </p:nvSpPr>
        <p:spPr>
          <a:xfrm>
            <a:off x="2635800" y="3298985"/>
            <a:ext cx="3872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14"/>
          <p:cNvSpPr txBox="1">
            <a:spLocks noGrp="1"/>
          </p:cNvSpPr>
          <p:nvPr>
            <p:ph type="subTitle" idx="5"/>
          </p:nvPr>
        </p:nvSpPr>
        <p:spPr>
          <a:xfrm>
            <a:off x="2635800" y="3936387"/>
            <a:ext cx="38724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33"/>
          <p:cNvGrpSpPr/>
          <p:nvPr/>
        </p:nvGrpSpPr>
        <p:grpSpPr>
          <a:xfrm rot="10800000">
            <a:off x="8067315" y="1866903"/>
            <a:ext cx="1793256" cy="3955380"/>
            <a:chOff x="7355475" y="1030177"/>
            <a:chExt cx="1793256" cy="3955380"/>
          </a:xfrm>
        </p:grpSpPr>
        <p:sp>
          <p:nvSpPr>
            <p:cNvPr id="1010" name="Google Shape;1010;p33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33"/>
          <p:cNvGrpSpPr/>
          <p:nvPr/>
        </p:nvGrpSpPr>
        <p:grpSpPr>
          <a:xfrm rot="-5400000">
            <a:off x="523390" y="-1720384"/>
            <a:ext cx="2510686" cy="5205555"/>
            <a:chOff x="6638045" y="-219998"/>
            <a:chExt cx="2510686" cy="5205555"/>
          </a:xfrm>
        </p:grpSpPr>
        <p:sp>
          <p:nvSpPr>
            <p:cNvPr id="1021" name="Google Shape;1021;p33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rgbClr val="FB921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34"/>
          <p:cNvGrpSpPr/>
          <p:nvPr/>
        </p:nvGrpSpPr>
        <p:grpSpPr>
          <a:xfrm rot="10800000">
            <a:off x="-733785" y="-1419134"/>
            <a:ext cx="1793256" cy="3955380"/>
            <a:chOff x="7355475" y="1030177"/>
            <a:chExt cx="1793256" cy="3955380"/>
          </a:xfrm>
        </p:grpSpPr>
        <p:sp>
          <p:nvSpPr>
            <p:cNvPr id="1040" name="Google Shape;1040;p3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34"/>
          <p:cNvGrpSpPr/>
          <p:nvPr/>
        </p:nvGrpSpPr>
        <p:grpSpPr>
          <a:xfrm rot="5400000">
            <a:off x="6505215" y="3000466"/>
            <a:ext cx="1793256" cy="3955380"/>
            <a:chOff x="7355475" y="1030177"/>
            <a:chExt cx="1793256" cy="3955380"/>
          </a:xfrm>
        </p:grpSpPr>
        <p:sp>
          <p:nvSpPr>
            <p:cNvPr id="1051" name="Google Shape;1051;p3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 ExtraBold"/>
              <a:buNone/>
              <a:defRPr sz="2800">
                <a:solidFill>
                  <a:schemeClr val="dk1"/>
                </a:solidFill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bc.erciyes.edu.tr/pub/tr06_2005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ntercheng1013.medium.com/python-%E4%BA%BA%E5%B7%A5%E8%9C%82%E7%BE%A4%E6%BC%94%E7%AE%97%E6%B3%95-artificial-bee-colony-abc-%E6%B1%82%E8%A7%A3%E6%97%85%E8%A1%8C%E6%8E%A8%E9%8A%B7%E5%93%A1%E5%95%8F%E9%A1%8C-traveling-salesman-problem-tsp-57f275e758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03B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9"/>
          <p:cNvSpPr txBox="1">
            <a:spLocks noGrp="1"/>
          </p:cNvSpPr>
          <p:nvPr>
            <p:ph type="ctrTitle"/>
          </p:nvPr>
        </p:nvSpPr>
        <p:spPr>
          <a:xfrm>
            <a:off x="1304629" y="1596969"/>
            <a:ext cx="6646015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altLang="zh-TW" sz="3200" dirty="0">
                <a:solidFill>
                  <a:srgbClr val="4F3B29"/>
                </a:solidFill>
              </a:rPr>
              <a:t>A Directed</a:t>
            </a:r>
            <a:r>
              <a:rPr lang="zh-TW" altLang="en-US" sz="3200" dirty="0">
                <a:solidFill>
                  <a:srgbClr val="4F3B29"/>
                </a:solidFill>
              </a:rPr>
              <a:t> </a:t>
            </a:r>
            <a:br>
              <a:rPr lang="en-US" altLang="zh-TW" sz="3200" dirty="0">
                <a:solidFill>
                  <a:srgbClr val="4F3B29"/>
                </a:solidFill>
              </a:rPr>
            </a:br>
            <a:r>
              <a:rPr lang="en-US" altLang="zh-TW" sz="3200" dirty="0">
                <a:solidFill>
                  <a:schemeClr val="bg2"/>
                </a:solidFill>
              </a:rPr>
              <a:t>Artificial bee</a:t>
            </a:r>
            <a:r>
              <a:rPr lang="zh-TW" altLang="en-US" sz="3200" dirty="0">
                <a:solidFill>
                  <a:schemeClr val="bg2"/>
                </a:solidFill>
              </a:rPr>
              <a:t> </a:t>
            </a:r>
            <a:r>
              <a:rPr lang="en-US" altLang="zh-TW" sz="3200" dirty="0">
                <a:solidFill>
                  <a:schemeClr val="bg2"/>
                </a:solidFill>
              </a:rPr>
              <a:t>colony </a:t>
            </a:r>
            <a:br>
              <a:rPr lang="en-US" altLang="zh-TW" sz="3200" dirty="0">
                <a:solidFill>
                  <a:schemeClr val="bg2"/>
                </a:solidFill>
              </a:rPr>
            </a:br>
            <a:r>
              <a:rPr lang="en-US" altLang="zh-TW" sz="3200" dirty="0"/>
              <a:t>algorithm</a:t>
            </a:r>
          </a:p>
        </p:txBody>
      </p:sp>
      <p:sp>
        <p:nvSpPr>
          <p:cNvPr id="1097" name="Google Shape;1097;p39"/>
          <p:cNvSpPr txBox="1">
            <a:spLocks noGrp="1"/>
          </p:cNvSpPr>
          <p:nvPr>
            <p:ph type="subTitle" idx="1"/>
          </p:nvPr>
        </p:nvSpPr>
        <p:spPr>
          <a:xfrm>
            <a:off x="713225" y="2659500"/>
            <a:ext cx="714582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Presenter: Terry  Yang</a:t>
            </a:r>
            <a:endParaRPr dirty="0"/>
          </a:p>
        </p:txBody>
      </p:sp>
      <p:grpSp>
        <p:nvGrpSpPr>
          <p:cNvPr id="1098" name="Google Shape;1098;p39"/>
          <p:cNvGrpSpPr/>
          <p:nvPr/>
        </p:nvGrpSpPr>
        <p:grpSpPr>
          <a:xfrm rot="2117601">
            <a:off x="361654" y="1766588"/>
            <a:ext cx="1317602" cy="883029"/>
            <a:chOff x="238125" y="461875"/>
            <a:chExt cx="7107950" cy="4763600"/>
          </a:xfrm>
        </p:grpSpPr>
        <p:sp>
          <p:nvSpPr>
            <p:cNvPr id="1099" name="Google Shape;1099;p39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 rot="-1058832">
            <a:off x="3314894" y="3561294"/>
            <a:ext cx="1209843" cy="810812"/>
            <a:chOff x="238125" y="461875"/>
            <a:chExt cx="7107950" cy="4763600"/>
          </a:xfrm>
        </p:grpSpPr>
        <p:sp>
          <p:nvSpPr>
            <p:cNvPr id="1115" name="Google Shape;1115;p39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 rot="-7512604">
            <a:off x="7923637" y="492380"/>
            <a:ext cx="1040472" cy="697303"/>
            <a:chOff x="238125" y="461875"/>
            <a:chExt cx="7107950" cy="4763600"/>
          </a:xfrm>
        </p:grpSpPr>
        <p:sp>
          <p:nvSpPr>
            <p:cNvPr id="1131" name="Google Shape;1131;p39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 rot="7076875">
            <a:off x="7799380" y="3737706"/>
            <a:ext cx="961541" cy="645049"/>
            <a:chOff x="238125" y="461875"/>
            <a:chExt cx="7107950" cy="4763600"/>
          </a:xfrm>
        </p:grpSpPr>
        <p:sp>
          <p:nvSpPr>
            <p:cNvPr id="1147" name="Google Shape;1147;p39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54"/>
          <p:cNvSpPr txBox="1">
            <a:spLocks noGrp="1"/>
          </p:cNvSpPr>
          <p:nvPr>
            <p:ph type="title"/>
          </p:nvPr>
        </p:nvSpPr>
        <p:spPr>
          <a:xfrm>
            <a:off x="2635800" y="1494139"/>
            <a:ext cx="3872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TSP</a:t>
            </a:r>
            <a:endParaRPr dirty="0"/>
          </a:p>
        </p:txBody>
      </p:sp>
      <p:sp>
        <p:nvSpPr>
          <p:cNvPr id="2598" name="Google Shape;2598;p54"/>
          <p:cNvSpPr txBox="1">
            <a:spLocks noGrp="1"/>
          </p:cNvSpPr>
          <p:nvPr>
            <p:ph type="subTitle" idx="1"/>
          </p:nvPr>
        </p:nvSpPr>
        <p:spPr>
          <a:xfrm>
            <a:off x="2635800" y="2132309"/>
            <a:ext cx="3872400" cy="891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TSP problem, compare optimization results with permutation GA, ACO algorithms</a:t>
            </a:r>
            <a:endParaRPr dirty="0"/>
          </a:p>
        </p:txBody>
      </p:sp>
      <p:sp>
        <p:nvSpPr>
          <p:cNvPr id="2599" name="Google Shape;2599;p54"/>
          <p:cNvSpPr txBox="1">
            <a:spLocks noGrp="1"/>
          </p:cNvSpPr>
          <p:nvPr>
            <p:ph type="title" idx="2"/>
          </p:nvPr>
        </p:nvSpPr>
        <p:spPr>
          <a:xfrm>
            <a:off x="2636488" y="3179541"/>
            <a:ext cx="38724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Numerical</a:t>
            </a:r>
            <a:endParaRPr dirty="0"/>
          </a:p>
        </p:txBody>
      </p:sp>
      <p:grpSp>
        <p:nvGrpSpPr>
          <p:cNvPr id="2603" name="Google Shape;2603;p54"/>
          <p:cNvGrpSpPr/>
          <p:nvPr/>
        </p:nvGrpSpPr>
        <p:grpSpPr>
          <a:xfrm rot="1770645" flipH="1">
            <a:off x="-19670" y="3478370"/>
            <a:ext cx="884549" cy="592807"/>
            <a:chOff x="238125" y="461875"/>
            <a:chExt cx="7107950" cy="4763600"/>
          </a:xfrm>
        </p:grpSpPr>
        <p:sp>
          <p:nvSpPr>
            <p:cNvPr id="2604" name="Google Shape;2604;p5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54"/>
          <p:cNvGrpSpPr/>
          <p:nvPr/>
        </p:nvGrpSpPr>
        <p:grpSpPr>
          <a:xfrm rot="8100000" flipH="1">
            <a:off x="679884" y="1413706"/>
            <a:ext cx="1135894" cy="761252"/>
            <a:chOff x="238125" y="461875"/>
            <a:chExt cx="7107950" cy="4763600"/>
          </a:xfrm>
        </p:grpSpPr>
        <p:sp>
          <p:nvSpPr>
            <p:cNvPr id="2620" name="Google Shape;2620;p5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5" name="Google Shape;2635;p54"/>
          <p:cNvGrpSpPr/>
          <p:nvPr/>
        </p:nvGrpSpPr>
        <p:grpSpPr>
          <a:xfrm rot="-1952964" flipH="1">
            <a:off x="6940724" y="4081175"/>
            <a:ext cx="1198252" cy="803043"/>
            <a:chOff x="238125" y="461875"/>
            <a:chExt cx="7107950" cy="4763600"/>
          </a:xfrm>
        </p:grpSpPr>
        <p:sp>
          <p:nvSpPr>
            <p:cNvPr id="2636" name="Google Shape;2636;p5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1" name="Google Shape;2651;p54"/>
          <p:cNvGrpSpPr/>
          <p:nvPr/>
        </p:nvGrpSpPr>
        <p:grpSpPr>
          <a:xfrm rot="-899800" flipH="1">
            <a:off x="7867060" y="902740"/>
            <a:ext cx="884501" cy="592774"/>
            <a:chOff x="238125" y="461875"/>
            <a:chExt cx="7107950" cy="4763600"/>
          </a:xfrm>
        </p:grpSpPr>
        <p:sp>
          <p:nvSpPr>
            <p:cNvPr id="2652" name="Google Shape;2652;p5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2598;p54">
            <a:extLst>
              <a:ext uri="{FF2B5EF4-FFF2-40B4-BE49-F238E27FC236}">
                <a16:creationId xmlns:a16="http://schemas.microsoft.com/office/drawing/2014/main" id="{A9A1D0BE-9F61-42D2-8886-E171D22883EF}"/>
              </a:ext>
            </a:extLst>
          </p:cNvPr>
          <p:cNvSpPr txBox="1">
            <a:spLocks/>
          </p:cNvSpPr>
          <p:nvPr/>
        </p:nvSpPr>
        <p:spPr>
          <a:xfrm>
            <a:off x="2633012" y="3842772"/>
            <a:ext cx="3872400" cy="89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just"/>
            <a:r>
              <a:rPr lang="en-US" dirty="0"/>
              <a:t>For continuous numerical problem, compare </a:t>
            </a:r>
            <a:r>
              <a:rPr lang="en-US" altLang="zh-TW" dirty="0"/>
              <a:t>optimization results with </a:t>
            </a:r>
            <a:r>
              <a:rPr lang="en-US" dirty="0"/>
              <a:t>real number GA, PSO algorithms</a:t>
            </a:r>
          </a:p>
        </p:txBody>
      </p:sp>
      <p:sp>
        <p:nvSpPr>
          <p:cNvPr id="79" name="Google Shape;2798;p58">
            <a:extLst>
              <a:ext uri="{FF2B5EF4-FFF2-40B4-BE49-F238E27FC236}">
                <a16:creationId xmlns:a16="http://schemas.microsoft.com/office/drawing/2014/main" id="{9FFC4360-0888-4EB6-B6EA-8212C030DDE1}"/>
              </a:ext>
            </a:extLst>
          </p:cNvPr>
          <p:cNvSpPr txBox="1">
            <a:spLocks/>
          </p:cNvSpPr>
          <p:nvPr/>
        </p:nvSpPr>
        <p:spPr>
          <a:xfrm>
            <a:off x="713225" y="171934"/>
            <a:ext cx="7730700" cy="84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itter ExtraBold"/>
              <a:buNone/>
              <a:defRPr sz="4500" b="0" i="0" u="none" strike="noStrike" cap="none">
                <a:solidFill>
                  <a:schemeClr val="dk2"/>
                </a:solidFill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4F3B29"/>
                </a:solidFill>
              </a:rPr>
              <a:t>Solving benchmark </a:t>
            </a:r>
          </a:p>
          <a:p>
            <a:r>
              <a:rPr lang="en-US" sz="3600" dirty="0">
                <a:solidFill>
                  <a:srgbClr val="4F3B29"/>
                </a:solidFill>
              </a:rPr>
              <a:t>Problems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3"/>
          <p:cNvSpPr txBox="1">
            <a:spLocks noGrp="1"/>
          </p:cNvSpPr>
          <p:nvPr>
            <p:ph type="title"/>
          </p:nvPr>
        </p:nvSpPr>
        <p:spPr>
          <a:xfrm>
            <a:off x="1240611" y="81654"/>
            <a:ext cx="50850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Reference</a:t>
            </a:r>
            <a:endParaRPr dirty="0"/>
          </a:p>
        </p:txBody>
      </p:sp>
      <p:grpSp>
        <p:nvGrpSpPr>
          <p:cNvPr id="1306" name="Google Shape;1306;p43"/>
          <p:cNvGrpSpPr/>
          <p:nvPr/>
        </p:nvGrpSpPr>
        <p:grpSpPr>
          <a:xfrm rot="1133825">
            <a:off x="6939970" y="3698235"/>
            <a:ext cx="1198304" cy="803079"/>
            <a:chOff x="238125" y="461875"/>
            <a:chExt cx="7107950" cy="4763600"/>
          </a:xfrm>
        </p:grpSpPr>
        <p:sp>
          <p:nvSpPr>
            <p:cNvPr id="1307" name="Google Shape;1307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43"/>
          <p:cNvGrpSpPr/>
          <p:nvPr/>
        </p:nvGrpSpPr>
        <p:grpSpPr>
          <a:xfrm rot="-1770645">
            <a:off x="7271380" y="413395"/>
            <a:ext cx="884549" cy="592807"/>
            <a:chOff x="238125" y="461875"/>
            <a:chExt cx="7107950" cy="4763600"/>
          </a:xfrm>
        </p:grpSpPr>
        <p:sp>
          <p:nvSpPr>
            <p:cNvPr id="1323" name="Google Shape;1323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43"/>
          <p:cNvGrpSpPr/>
          <p:nvPr/>
        </p:nvGrpSpPr>
        <p:grpSpPr>
          <a:xfrm rot="-8736459">
            <a:off x="7806825" y="2162414"/>
            <a:ext cx="884629" cy="592860"/>
            <a:chOff x="238125" y="461875"/>
            <a:chExt cx="7107950" cy="4763600"/>
          </a:xfrm>
        </p:grpSpPr>
        <p:sp>
          <p:nvSpPr>
            <p:cNvPr id="1339" name="Google Shape;1339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306;p43">
            <a:extLst>
              <a:ext uri="{FF2B5EF4-FFF2-40B4-BE49-F238E27FC236}">
                <a16:creationId xmlns:a16="http://schemas.microsoft.com/office/drawing/2014/main" id="{5FE86776-2BC3-40C7-BFDE-20D8DD8B43E4}"/>
              </a:ext>
            </a:extLst>
          </p:cNvPr>
          <p:cNvGrpSpPr/>
          <p:nvPr/>
        </p:nvGrpSpPr>
        <p:grpSpPr>
          <a:xfrm rot="1133825">
            <a:off x="6939969" y="3698235"/>
            <a:ext cx="1198304" cy="803079"/>
            <a:chOff x="238125" y="461875"/>
            <a:chExt cx="7107950" cy="4763600"/>
          </a:xfrm>
        </p:grpSpPr>
        <p:sp>
          <p:nvSpPr>
            <p:cNvPr id="74" name="Google Shape;1307;p43">
              <a:extLst>
                <a:ext uri="{FF2B5EF4-FFF2-40B4-BE49-F238E27FC236}">
                  <a16:creationId xmlns:a16="http://schemas.microsoft.com/office/drawing/2014/main" id="{F69F1AEE-B117-44C8-99EE-E8A281221F68}"/>
                </a:ext>
              </a:extLst>
            </p:cNvPr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08;p43">
              <a:extLst>
                <a:ext uri="{FF2B5EF4-FFF2-40B4-BE49-F238E27FC236}">
                  <a16:creationId xmlns:a16="http://schemas.microsoft.com/office/drawing/2014/main" id="{5150A151-F520-44F7-98E5-014ED574FCF1}"/>
                </a:ext>
              </a:extLst>
            </p:cNvPr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9;p43">
              <a:extLst>
                <a:ext uri="{FF2B5EF4-FFF2-40B4-BE49-F238E27FC236}">
                  <a16:creationId xmlns:a16="http://schemas.microsoft.com/office/drawing/2014/main" id="{FCB91551-212D-4D02-B2F2-A45E0F234F5C}"/>
                </a:ext>
              </a:extLst>
            </p:cNvPr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10;p43">
              <a:extLst>
                <a:ext uri="{FF2B5EF4-FFF2-40B4-BE49-F238E27FC236}">
                  <a16:creationId xmlns:a16="http://schemas.microsoft.com/office/drawing/2014/main" id="{A2008B72-15CC-4902-B420-B37350BE03D0}"/>
                </a:ext>
              </a:extLst>
            </p:cNvPr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11;p43">
              <a:extLst>
                <a:ext uri="{FF2B5EF4-FFF2-40B4-BE49-F238E27FC236}">
                  <a16:creationId xmlns:a16="http://schemas.microsoft.com/office/drawing/2014/main" id="{A8835762-4EBB-4F5A-810B-A7F82E0A38EF}"/>
                </a:ext>
              </a:extLst>
            </p:cNvPr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12;p43">
              <a:extLst>
                <a:ext uri="{FF2B5EF4-FFF2-40B4-BE49-F238E27FC236}">
                  <a16:creationId xmlns:a16="http://schemas.microsoft.com/office/drawing/2014/main" id="{A24C4279-1459-49E9-A1C1-B03BB6277A48}"/>
                </a:ext>
              </a:extLst>
            </p:cNvPr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13;p43">
              <a:extLst>
                <a:ext uri="{FF2B5EF4-FFF2-40B4-BE49-F238E27FC236}">
                  <a16:creationId xmlns:a16="http://schemas.microsoft.com/office/drawing/2014/main" id="{86E63DB7-FE0D-4C16-B559-A4F645719D14}"/>
                </a:ext>
              </a:extLst>
            </p:cNvPr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14;p43">
              <a:extLst>
                <a:ext uri="{FF2B5EF4-FFF2-40B4-BE49-F238E27FC236}">
                  <a16:creationId xmlns:a16="http://schemas.microsoft.com/office/drawing/2014/main" id="{E3F0C25A-3A40-4AED-BA27-A61BC611671D}"/>
                </a:ext>
              </a:extLst>
            </p:cNvPr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15;p43">
              <a:extLst>
                <a:ext uri="{FF2B5EF4-FFF2-40B4-BE49-F238E27FC236}">
                  <a16:creationId xmlns:a16="http://schemas.microsoft.com/office/drawing/2014/main" id="{35EC8D00-E818-49BB-B927-8E06723311CA}"/>
                </a:ext>
              </a:extLst>
            </p:cNvPr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16;p43">
              <a:extLst>
                <a:ext uri="{FF2B5EF4-FFF2-40B4-BE49-F238E27FC236}">
                  <a16:creationId xmlns:a16="http://schemas.microsoft.com/office/drawing/2014/main" id="{02E372E2-A789-4897-BBDE-9872BE64CF52}"/>
                </a:ext>
              </a:extLst>
            </p:cNvPr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17;p43">
              <a:extLst>
                <a:ext uri="{FF2B5EF4-FFF2-40B4-BE49-F238E27FC236}">
                  <a16:creationId xmlns:a16="http://schemas.microsoft.com/office/drawing/2014/main" id="{1E3295E3-2FAD-4F73-A719-2E03E48956A6}"/>
                </a:ext>
              </a:extLst>
            </p:cNvPr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18;p43">
              <a:extLst>
                <a:ext uri="{FF2B5EF4-FFF2-40B4-BE49-F238E27FC236}">
                  <a16:creationId xmlns:a16="http://schemas.microsoft.com/office/drawing/2014/main" id="{A046D6A4-1760-455F-9364-C6AD0C294AB1}"/>
                </a:ext>
              </a:extLst>
            </p:cNvPr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19;p43">
              <a:extLst>
                <a:ext uri="{FF2B5EF4-FFF2-40B4-BE49-F238E27FC236}">
                  <a16:creationId xmlns:a16="http://schemas.microsoft.com/office/drawing/2014/main" id="{6AE32DE1-4DA4-4B4A-8964-A093E715F7A0}"/>
                </a:ext>
              </a:extLst>
            </p:cNvPr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20;p43">
              <a:extLst>
                <a:ext uri="{FF2B5EF4-FFF2-40B4-BE49-F238E27FC236}">
                  <a16:creationId xmlns:a16="http://schemas.microsoft.com/office/drawing/2014/main" id="{A32F98C7-1241-4A79-B14E-12097B140930}"/>
                </a:ext>
              </a:extLst>
            </p:cNvPr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21;p43">
              <a:extLst>
                <a:ext uri="{FF2B5EF4-FFF2-40B4-BE49-F238E27FC236}">
                  <a16:creationId xmlns:a16="http://schemas.microsoft.com/office/drawing/2014/main" id="{EBE9688E-0C36-4964-9B43-27EFFECD41F1}"/>
                </a:ext>
              </a:extLst>
            </p:cNvPr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306;p43">
            <a:extLst>
              <a:ext uri="{FF2B5EF4-FFF2-40B4-BE49-F238E27FC236}">
                <a16:creationId xmlns:a16="http://schemas.microsoft.com/office/drawing/2014/main" id="{5AB8AFE7-5DB7-4E9F-A2C4-6626D05B1D85}"/>
              </a:ext>
            </a:extLst>
          </p:cNvPr>
          <p:cNvGrpSpPr/>
          <p:nvPr/>
        </p:nvGrpSpPr>
        <p:grpSpPr>
          <a:xfrm rot="1133825">
            <a:off x="6939968" y="3698235"/>
            <a:ext cx="1198304" cy="803079"/>
            <a:chOff x="238125" y="461875"/>
            <a:chExt cx="7107950" cy="4763600"/>
          </a:xfrm>
        </p:grpSpPr>
        <p:sp>
          <p:nvSpPr>
            <p:cNvPr id="114" name="Google Shape;1307;p43">
              <a:extLst>
                <a:ext uri="{FF2B5EF4-FFF2-40B4-BE49-F238E27FC236}">
                  <a16:creationId xmlns:a16="http://schemas.microsoft.com/office/drawing/2014/main" id="{0C10A90D-3672-4C68-A783-02BDFFE9EEA0}"/>
                </a:ext>
              </a:extLst>
            </p:cNvPr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8;p43">
              <a:extLst>
                <a:ext uri="{FF2B5EF4-FFF2-40B4-BE49-F238E27FC236}">
                  <a16:creationId xmlns:a16="http://schemas.microsoft.com/office/drawing/2014/main" id="{DC86A1C8-B9F5-4C59-A130-12290AD37922}"/>
                </a:ext>
              </a:extLst>
            </p:cNvPr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9;p43">
              <a:extLst>
                <a:ext uri="{FF2B5EF4-FFF2-40B4-BE49-F238E27FC236}">
                  <a16:creationId xmlns:a16="http://schemas.microsoft.com/office/drawing/2014/main" id="{DCA79339-59B7-4E62-8B39-56743B9B3CEB}"/>
                </a:ext>
              </a:extLst>
            </p:cNvPr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0;p43">
              <a:extLst>
                <a:ext uri="{FF2B5EF4-FFF2-40B4-BE49-F238E27FC236}">
                  <a16:creationId xmlns:a16="http://schemas.microsoft.com/office/drawing/2014/main" id="{DF4681FD-092D-41D8-99CB-4A2BBDABD18B}"/>
                </a:ext>
              </a:extLst>
            </p:cNvPr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11;p43">
              <a:extLst>
                <a:ext uri="{FF2B5EF4-FFF2-40B4-BE49-F238E27FC236}">
                  <a16:creationId xmlns:a16="http://schemas.microsoft.com/office/drawing/2014/main" id="{A0850B73-D653-42A1-8F4F-8A0BFED0BFE0}"/>
                </a:ext>
              </a:extLst>
            </p:cNvPr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12;p43">
              <a:extLst>
                <a:ext uri="{FF2B5EF4-FFF2-40B4-BE49-F238E27FC236}">
                  <a16:creationId xmlns:a16="http://schemas.microsoft.com/office/drawing/2014/main" id="{261B6928-9DD7-4474-A30A-5007415953C6}"/>
                </a:ext>
              </a:extLst>
            </p:cNvPr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13;p43">
              <a:extLst>
                <a:ext uri="{FF2B5EF4-FFF2-40B4-BE49-F238E27FC236}">
                  <a16:creationId xmlns:a16="http://schemas.microsoft.com/office/drawing/2014/main" id="{53434FF8-0B8A-418D-9D3F-E23F0F6D6EE4}"/>
                </a:ext>
              </a:extLst>
            </p:cNvPr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14;p43">
              <a:extLst>
                <a:ext uri="{FF2B5EF4-FFF2-40B4-BE49-F238E27FC236}">
                  <a16:creationId xmlns:a16="http://schemas.microsoft.com/office/drawing/2014/main" id="{BE507AF7-2765-4503-8949-DBD4AA556C1C}"/>
                </a:ext>
              </a:extLst>
            </p:cNvPr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15;p43">
              <a:extLst>
                <a:ext uri="{FF2B5EF4-FFF2-40B4-BE49-F238E27FC236}">
                  <a16:creationId xmlns:a16="http://schemas.microsoft.com/office/drawing/2014/main" id="{71B2EC08-CD45-45DB-BF97-AF6F3DBF456E}"/>
                </a:ext>
              </a:extLst>
            </p:cNvPr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16;p43">
              <a:extLst>
                <a:ext uri="{FF2B5EF4-FFF2-40B4-BE49-F238E27FC236}">
                  <a16:creationId xmlns:a16="http://schemas.microsoft.com/office/drawing/2014/main" id="{FBDCE0CB-4AD8-422D-AA20-FC0644A74407}"/>
                </a:ext>
              </a:extLst>
            </p:cNvPr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17;p43">
              <a:extLst>
                <a:ext uri="{FF2B5EF4-FFF2-40B4-BE49-F238E27FC236}">
                  <a16:creationId xmlns:a16="http://schemas.microsoft.com/office/drawing/2014/main" id="{BDAF812A-1C4E-43BE-A82B-CD031991E450}"/>
                </a:ext>
              </a:extLst>
            </p:cNvPr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18;p43">
              <a:extLst>
                <a:ext uri="{FF2B5EF4-FFF2-40B4-BE49-F238E27FC236}">
                  <a16:creationId xmlns:a16="http://schemas.microsoft.com/office/drawing/2014/main" id="{32E977C5-2B79-4BB5-BEC2-7BBECF294A1D}"/>
                </a:ext>
              </a:extLst>
            </p:cNvPr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19;p43">
              <a:extLst>
                <a:ext uri="{FF2B5EF4-FFF2-40B4-BE49-F238E27FC236}">
                  <a16:creationId xmlns:a16="http://schemas.microsoft.com/office/drawing/2014/main" id="{A3F1C09E-191B-4B3E-B2C4-30DB1EB133F4}"/>
                </a:ext>
              </a:extLst>
            </p:cNvPr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0;p43">
              <a:extLst>
                <a:ext uri="{FF2B5EF4-FFF2-40B4-BE49-F238E27FC236}">
                  <a16:creationId xmlns:a16="http://schemas.microsoft.com/office/drawing/2014/main" id="{14671A30-6CE2-485F-B46F-CF88CBDDC99E}"/>
                </a:ext>
              </a:extLst>
            </p:cNvPr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21;p43">
              <a:extLst>
                <a:ext uri="{FF2B5EF4-FFF2-40B4-BE49-F238E27FC236}">
                  <a16:creationId xmlns:a16="http://schemas.microsoft.com/office/drawing/2014/main" id="{6D34647A-91C3-4229-843E-B67FF5B35B5A}"/>
                </a:ext>
              </a:extLst>
            </p:cNvPr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8E97B26-6EC2-4635-BE0D-54C028EF055F}"/>
              </a:ext>
            </a:extLst>
          </p:cNvPr>
          <p:cNvSpPr/>
          <p:nvPr/>
        </p:nvSpPr>
        <p:spPr>
          <a:xfrm>
            <a:off x="256967" y="1022543"/>
            <a:ext cx="626397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AN IDEA BASED ON HONEY BEE SWARM FOR NUMERICAL OPTIMIZATION </a:t>
            </a:r>
            <a:r>
              <a:rPr lang="en-US" altLang="zh-TW" dirty="0"/>
              <a:t>by </a:t>
            </a:r>
            <a:r>
              <a:rPr lang="en-US" altLang="zh-TW" dirty="0" err="1"/>
              <a:t>Dervis</a:t>
            </a:r>
            <a:r>
              <a:rPr lang="en-US" altLang="zh-TW" dirty="0"/>
              <a:t> KARABOGA </a:t>
            </a:r>
          </a:p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https://abc.erciyes.edu.tr/pub/tr06_2005.pdf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zh-TW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/>
              <a:t>A directed artificial bee colony algorithm </a:t>
            </a:r>
          </a:p>
          <a:p>
            <a:r>
              <a:rPr lang="en-US" altLang="zh-TW" dirty="0"/>
              <a:t>by Mustafa </a:t>
            </a:r>
            <a:r>
              <a:rPr lang="en-US" altLang="zh-TW" dirty="0" err="1"/>
              <a:t>Servet</a:t>
            </a:r>
            <a:r>
              <a:rPr lang="en-US" altLang="zh-TW" dirty="0"/>
              <a:t> </a:t>
            </a:r>
            <a:r>
              <a:rPr lang="en-US" altLang="zh-TW" dirty="0" err="1"/>
              <a:t>Kırana</a:t>
            </a:r>
            <a:r>
              <a:rPr lang="en-US" altLang="zh-TW" dirty="0"/>
              <a:t> &amp; </a:t>
            </a:r>
            <a:r>
              <a:rPr lang="en-US" altLang="zh-TW" dirty="0" err="1"/>
              <a:t>Oğuz</a:t>
            </a:r>
            <a:r>
              <a:rPr lang="en-US" altLang="zh-TW" dirty="0"/>
              <a:t> </a:t>
            </a:r>
            <a:r>
              <a:rPr lang="en-US" altLang="zh-TW" dirty="0" err="1"/>
              <a:t>Fındıkb</a:t>
            </a:r>
            <a:endParaRPr lang="en-US" altLang="zh-TW" dirty="0"/>
          </a:p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altLang="zh-TW" u="sng" dirty="0">
                <a:solidFill>
                  <a:schemeClr val="accent2">
                    <a:lumMod val="50000"/>
                  </a:schemeClr>
                </a:solidFill>
              </a:rPr>
              <a:t>https://www.sciencedirect.com/science/article/pii/S1568494614005304</a:t>
            </a:r>
          </a:p>
          <a:p>
            <a:pPr marL="285750" indent="-285750">
              <a:buFontTx/>
              <a:buChar char="-"/>
            </a:pPr>
            <a:endParaRPr lang="en-US" altLang="zh-TW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/>
              <a:t>【ABC</a:t>
            </a:r>
            <a:r>
              <a:rPr lang="zh-TW" altLang="en-US" dirty="0"/>
              <a:t>演算法</a:t>
            </a:r>
            <a:r>
              <a:rPr lang="en-US" altLang="zh-TW" dirty="0"/>
              <a:t>】</a:t>
            </a:r>
            <a:r>
              <a:rPr lang="zh-TW" altLang="en-US" dirty="0"/>
              <a:t>人工蜂群演算法原理及程式碼 </a:t>
            </a:r>
            <a:r>
              <a:rPr lang="en-US" altLang="zh-TW" dirty="0"/>
              <a:t>| </a:t>
            </a:r>
            <a:r>
              <a:rPr lang="zh-TW" altLang="en-US" dirty="0"/>
              <a:t>程式前沿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u="sng" dirty="0">
                <a:solidFill>
                  <a:schemeClr val="accent2">
                    <a:lumMod val="50000"/>
                  </a:schemeClr>
                </a:solidFill>
              </a:rPr>
              <a:t>https://abc.erciyes.edu.tr/pub/tr06_2005.pdf</a:t>
            </a:r>
            <a:endParaRPr lang="zh-TW" altLang="en-US" u="sng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dirty="0"/>
              <a:t>Python — </a:t>
            </a:r>
            <a:r>
              <a:rPr lang="zh-TW" altLang="en-US" dirty="0"/>
              <a:t>人工蜂群演算法</a:t>
            </a:r>
            <a:r>
              <a:rPr lang="en-US" altLang="zh-TW" dirty="0"/>
              <a:t>(Artificial Bee Colony, ABC)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https://huntercheng1013.medium.com/python...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9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4"/>
          <p:cNvSpPr txBox="1">
            <a:spLocks noGrp="1"/>
          </p:cNvSpPr>
          <p:nvPr>
            <p:ph type="title" idx="2"/>
          </p:nvPr>
        </p:nvSpPr>
        <p:spPr>
          <a:xfrm flipH="1">
            <a:off x="7200000" y="1800000"/>
            <a:ext cx="131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59" name="Google Shape;1359;p44"/>
          <p:cNvSpPr txBox="1">
            <a:spLocks noGrp="1"/>
          </p:cNvSpPr>
          <p:nvPr>
            <p:ph type="title"/>
          </p:nvPr>
        </p:nvSpPr>
        <p:spPr>
          <a:xfrm flipH="1">
            <a:off x="1260000" y="2520000"/>
            <a:ext cx="720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</a:t>
            </a:r>
            <a:br>
              <a:rPr lang="en" dirty="0"/>
            </a:br>
            <a:r>
              <a:rPr lang="en-US" dirty="0"/>
              <a:t>Artificial Bee Colony</a:t>
            </a:r>
            <a:endParaRPr dirty="0"/>
          </a:p>
        </p:txBody>
      </p:sp>
      <p:grpSp>
        <p:nvGrpSpPr>
          <p:cNvPr id="1361" name="Google Shape;1361;p44"/>
          <p:cNvGrpSpPr/>
          <p:nvPr/>
        </p:nvGrpSpPr>
        <p:grpSpPr>
          <a:xfrm rot="6542950">
            <a:off x="1718760" y="646701"/>
            <a:ext cx="1690327" cy="1599227"/>
            <a:chOff x="4148746" y="2889997"/>
            <a:chExt cx="846407" cy="800790"/>
          </a:xfrm>
        </p:grpSpPr>
        <p:grpSp>
          <p:nvGrpSpPr>
            <p:cNvPr id="1362" name="Google Shape;1362;p44"/>
            <p:cNvGrpSpPr/>
            <p:nvPr/>
          </p:nvGrpSpPr>
          <p:grpSpPr>
            <a:xfrm>
              <a:off x="4148746" y="3205749"/>
              <a:ext cx="458515" cy="485038"/>
              <a:chOff x="1311125" y="238125"/>
              <a:chExt cx="4903900" cy="5187575"/>
            </a:xfrm>
          </p:grpSpPr>
          <p:sp>
            <p:nvSpPr>
              <p:cNvPr id="1363" name="Google Shape;1363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1" name="Google Shape;1371;p44"/>
            <p:cNvGrpSpPr/>
            <p:nvPr/>
          </p:nvGrpSpPr>
          <p:grpSpPr>
            <a:xfrm>
              <a:off x="4607255" y="3173981"/>
              <a:ext cx="387898" cy="410337"/>
              <a:chOff x="1311125" y="238125"/>
              <a:chExt cx="4903900" cy="5187575"/>
            </a:xfrm>
          </p:grpSpPr>
          <p:sp>
            <p:nvSpPr>
              <p:cNvPr id="1372" name="Google Shape;1372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44"/>
            <p:cNvGrpSpPr/>
            <p:nvPr/>
          </p:nvGrpSpPr>
          <p:grpSpPr>
            <a:xfrm>
              <a:off x="4385657" y="2889997"/>
              <a:ext cx="297667" cy="314886"/>
              <a:chOff x="1311125" y="238125"/>
              <a:chExt cx="4903900" cy="5187575"/>
            </a:xfrm>
          </p:grpSpPr>
          <p:sp>
            <p:nvSpPr>
              <p:cNvPr id="1381" name="Google Shape;1381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9" name="Google Shape;1389;p44"/>
          <p:cNvGrpSpPr/>
          <p:nvPr/>
        </p:nvGrpSpPr>
        <p:grpSpPr>
          <a:xfrm rot="2111437">
            <a:off x="269257" y="3070231"/>
            <a:ext cx="1595994" cy="1070266"/>
            <a:chOff x="238125" y="461875"/>
            <a:chExt cx="7107950" cy="4763600"/>
          </a:xfrm>
        </p:grpSpPr>
        <p:sp>
          <p:nvSpPr>
            <p:cNvPr id="1390" name="Google Shape;1390;p4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44"/>
          <p:cNvGrpSpPr/>
          <p:nvPr/>
        </p:nvGrpSpPr>
        <p:grpSpPr>
          <a:xfrm rot="-7839973">
            <a:off x="7146918" y="618674"/>
            <a:ext cx="884606" cy="592845"/>
            <a:chOff x="238125" y="461875"/>
            <a:chExt cx="7107950" cy="4763600"/>
          </a:xfrm>
        </p:grpSpPr>
        <p:sp>
          <p:nvSpPr>
            <p:cNvPr id="1406" name="Google Shape;1406;p4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3"/>
          <p:cNvSpPr txBox="1">
            <a:spLocks noGrp="1"/>
          </p:cNvSpPr>
          <p:nvPr>
            <p:ph type="title"/>
          </p:nvPr>
        </p:nvSpPr>
        <p:spPr>
          <a:xfrm>
            <a:off x="1240612" y="81654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05" name="Google Shape;1305;p43"/>
          <p:cNvSpPr txBox="1">
            <a:spLocks noGrp="1"/>
          </p:cNvSpPr>
          <p:nvPr>
            <p:ph type="subTitle" idx="1"/>
          </p:nvPr>
        </p:nvSpPr>
        <p:spPr>
          <a:xfrm>
            <a:off x="216023" y="646509"/>
            <a:ext cx="6085245" cy="3107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 Swarm intelligence algorithm, similar to ACO(ant), PSO(bird), using self-organization and division of labor, helping the Swarm adapts to the given environment.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4 ways the individuals reacts to each others: positive feedback, negative feedback, fluctuations, and multiple interactions</a:t>
            </a:r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3 kinds of objects in simulation system: Food source, Employed bee, and Unemployed bee(scouts and onlooker bee).</a:t>
            </a:r>
          </a:p>
        </p:txBody>
      </p:sp>
      <p:grpSp>
        <p:nvGrpSpPr>
          <p:cNvPr id="1306" name="Google Shape;1306;p43"/>
          <p:cNvGrpSpPr/>
          <p:nvPr/>
        </p:nvGrpSpPr>
        <p:grpSpPr>
          <a:xfrm rot="1133825">
            <a:off x="6939970" y="3698235"/>
            <a:ext cx="1198304" cy="803079"/>
            <a:chOff x="238125" y="461875"/>
            <a:chExt cx="7107950" cy="4763600"/>
          </a:xfrm>
        </p:grpSpPr>
        <p:sp>
          <p:nvSpPr>
            <p:cNvPr id="1307" name="Google Shape;1307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43"/>
          <p:cNvGrpSpPr/>
          <p:nvPr/>
        </p:nvGrpSpPr>
        <p:grpSpPr>
          <a:xfrm rot="-1770645">
            <a:off x="7271380" y="413395"/>
            <a:ext cx="884549" cy="592807"/>
            <a:chOff x="238125" y="461875"/>
            <a:chExt cx="7107950" cy="4763600"/>
          </a:xfrm>
        </p:grpSpPr>
        <p:sp>
          <p:nvSpPr>
            <p:cNvPr id="1323" name="Google Shape;1323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43"/>
          <p:cNvGrpSpPr/>
          <p:nvPr/>
        </p:nvGrpSpPr>
        <p:grpSpPr>
          <a:xfrm rot="-8736459">
            <a:off x="7806825" y="2162414"/>
            <a:ext cx="884629" cy="592860"/>
            <a:chOff x="238125" y="461875"/>
            <a:chExt cx="7107950" cy="4763600"/>
          </a:xfrm>
        </p:grpSpPr>
        <p:sp>
          <p:nvSpPr>
            <p:cNvPr id="1339" name="Google Shape;1339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6DBE3E60-FBB8-49DD-89C1-34E91324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946" y="3525830"/>
            <a:ext cx="3121984" cy="1535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4"/>
          <p:cNvSpPr txBox="1">
            <a:spLocks noGrp="1"/>
          </p:cNvSpPr>
          <p:nvPr>
            <p:ph type="title" idx="2"/>
          </p:nvPr>
        </p:nvSpPr>
        <p:spPr>
          <a:xfrm flipH="1">
            <a:off x="7200000" y="1800000"/>
            <a:ext cx="131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59" name="Google Shape;1359;p44"/>
          <p:cNvSpPr txBox="1">
            <a:spLocks noGrp="1"/>
          </p:cNvSpPr>
          <p:nvPr>
            <p:ph type="title"/>
          </p:nvPr>
        </p:nvSpPr>
        <p:spPr>
          <a:xfrm flipH="1">
            <a:off x="1260000" y="2520000"/>
            <a:ext cx="720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Detail </a:t>
            </a:r>
            <a:br>
              <a:rPr lang="en-US" altLang="zh-TW" dirty="0"/>
            </a:br>
            <a:r>
              <a:rPr lang="en-US" altLang="zh-TW" dirty="0"/>
              <a:t>Procedure of ABC</a:t>
            </a:r>
            <a:endParaRPr dirty="0"/>
          </a:p>
        </p:txBody>
      </p:sp>
      <p:grpSp>
        <p:nvGrpSpPr>
          <p:cNvPr id="1361" name="Google Shape;1361;p44"/>
          <p:cNvGrpSpPr/>
          <p:nvPr/>
        </p:nvGrpSpPr>
        <p:grpSpPr>
          <a:xfrm rot="6542950">
            <a:off x="1718760" y="646701"/>
            <a:ext cx="1690327" cy="1599227"/>
            <a:chOff x="4148746" y="2889997"/>
            <a:chExt cx="846407" cy="800790"/>
          </a:xfrm>
        </p:grpSpPr>
        <p:grpSp>
          <p:nvGrpSpPr>
            <p:cNvPr id="1362" name="Google Shape;1362;p44"/>
            <p:cNvGrpSpPr/>
            <p:nvPr/>
          </p:nvGrpSpPr>
          <p:grpSpPr>
            <a:xfrm>
              <a:off x="4148746" y="3205749"/>
              <a:ext cx="458515" cy="485038"/>
              <a:chOff x="1311125" y="238125"/>
              <a:chExt cx="4903900" cy="5187575"/>
            </a:xfrm>
          </p:grpSpPr>
          <p:sp>
            <p:nvSpPr>
              <p:cNvPr id="1363" name="Google Shape;1363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1" name="Google Shape;1371;p44"/>
            <p:cNvGrpSpPr/>
            <p:nvPr/>
          </p:nvGrpSpPr>
          <p:grpSpPr>
            <a:xfrm>
              <a:off x="4607255" y="3173981"/>
              <a:ext cx="387898" cy="410337"/>
              <a:chOff x="1311125" y="238125"/>
              <a:chExt cx="4903900" cy="5187575"/>
            </a:xfrm>
          </p:grpSpPr>
          <p:sp>
            <p:nvSpPr>
              <p:cNvPr id="1372" name="Google Shape;1372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44"/>
            <p:cNvGrpSpPr/>
            <p:nvPr/>
          </p:nvGrpSpPr>
          <p:grpSpPr>
            <a:xfrm>
              <a:off x="4385657" y="2889997"/>
              <a:ext cx="297667" cy="314886"/>
              <a:chOff x="1311125" y="238125"/>
              <a:chExt cx="4903900" cy="5187575"/>
            </a:xfrm>
          </p:grpSpPr>
          <p:sp>
            <p:nvSpPr>
              <p:cNvPr id="1381" name="Google Shape;1381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9" name="Google Shape;1389;p44"/>
          <p:cNvGrpSpPr/>
          <p:nvPr/>
        </p:nvGrpSpPr>
        <p:grpSpPr>
          <a:xfrm rot="2111437">
            <a:off x="269257" y="3070231"/>
            <a:ext cx="1595994" cy="1070266"/>
            <a:chOff x="238125" y="461875"/>
            <a:chExt cx="7107950" cy="4763600"/>
          </a:xfrm>
        </p:grpSpPr>
        <p:sp>
          <p:nvSpPr>
            <p:cNvPr id="1390" name="Google Shape;1390;p4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44"/>
          <p:cNvGrpSpPr/>
          <p:nvPr/>
        </p:nvGrpSpPr>
        <p:grpSpPr>
          <a:xfrm rot="-7839973">
            <a:off x="7146918" y="618674"/>
            <a:ext cx="884606" cy="592845"/>
            <a:chOff x="238125" y="461875"/>
            <a:chExt cx="7107950" cy="4763600"/>
          </a:xfrm>
        </p:grpSpPr>
        <p:sp>
          <p:nvSpPr>
            <p:cNvPr id="1406" name="Google Shape;1406;p4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064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2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Division of Labor</a:t>
            </a:r>
            <a:endParaRPr dirty="0"/>
          </a:p>
        </p:txBody>
      </p:sp>
      <p:sp>
        <p:nvSpPr>
          <p:cNvPr id="1243" name="Google Shape;1243;p42"/>
          <p:cNvSpPr txBox="1">
            <a:spLocks noGrp="1"/>
          </p:cNvSpPr>
          <p:nvPr>
            <p:ph type="title"/>
          </p:nvPr>
        </p:nvSpPr>
        <p:spPr>
          <a:xfrm>
            <a:off x="1495407" y="1962875"/>
            <a:ext cx="8106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4" name="Google Shape;1244;p42"/>
          <p:cNvSpPr txBox="1">
            <a:spLocks noGrp="1"/>
          </p:cNvSpPr>
          <p:nvPr>
            <p:ph type="title" idx="2"/>
          </p:nvPr>
        </p:nvSpPr>
        <p:spPr>
          <a:xfrm>
            <a:off x="4166700" y="1962875"/>
            <a:ext cx="8106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5" name="Google Shape;1245;p42"/>
          <p:cNvSpPr txBox="1">
            <a:spLocks noGrp="1"/>
          </p:cNvSpPr>
          <p:nvPr>
            <p:ph type="ctrTitle" idx="3"/>
          </p:nvPr>
        </p:nvSpPr>
        <p:spPr>
          <a:xfrm>
            <a:off x="708113" y="2443918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rgbClr val="4F3B29"/>
                </a:solidFill>
              </a:rPr>
              <a:t>Employed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4F3B29"/>
                </a:solidFill>
              </a:rPr>
              <a:t>Bee</a:t>
            </a:r>
            <a:endParaRPr dirty="0">
              <a:solidFill>
                <a:srgbClr val="4F3B29"/>
              </a:solidFill>
            </a:endParaRPr>
          </a:p>
        </p:txBody>
      </p:sp>
      <p:sp>
        <p:nvSpPr>
          <p:cNvPr id="1246" name="Google Shape;1246;p42"/>
          <p:cNvSpPr txBox="1">
            <a:spLocks noGrp="1"/>
          </p:cNvSpPr>
          <p:nvPr>
            <p:ph type="subTitle" idx="1"/>
          </p:nvPr>
        </p:nvSpPr>
        <p:spPr>
          <a:xfrm>
            <a:off x="858113" y="3329793"/>
            <a:ext cx="2066100" cy="1199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altLang="zh-TW" dirty="0"/>
              <a:t>Associated with a particular food source, share this source with a certain probability. </a:t>
            </a:r>
            <a:endParaRPr dirty="0"/>
          </a:p>
        </p:txBody>
      </p:sp>
      <p:sp>
        <p:nvSpPr>
          <p:cNvPr id="1247" name="Google Shape;1247;p42"/>
          <p:cNvSpPr txBox="1">
            <a:spLocks noGrp="1"/>
          </p:cNvSpPr>
          <p:nvPr>
            <p:ph type="ctrTitle" idx="4"/>
          </p:nvPr>
        </p:nvSpPr>
        <p:spPr>
          <a:xfrm>
            <a:off x="3388950" y="2443918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rgbClr val="4F3B29"/>
                </a:solidFill>
              </a:rPr>
              <a:t>On-looker Bee</a:t>
            </a:r>
            <a:endParaRPr dirty="0">
              <a:solidFill>
                <a:srgbClr val="4F3B29"/>
              </a:solidFill>
            </a:endParaRPr>
          </a:p>
        </p:txBody>
      </p:sp>
      <p:sp>
        <p:nvSpPr>
          <p:cNvPr id="1248" name="Google Shape;1248;p42"/>
          <p:cNvSpPr txBox="1">
            <a:spLocks noGrp="1"/>
          </p:cNvSpPr>
          <p:nvPr>
            <p:ph type="subTitle" idx="5"/>
          </p:nvPr>
        </p:nvSpPr>
        <p:spPr>
          <a:xfrm>
            <a:off x="3538950" y="3329793"/>
            <a:ext cx="2066100" cy="1199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a certain food source via probability and others bees’ information. Than become employed bee</a:t>
            </a:r>
            <a:endParaRPr dirty="0"/>
          </a:p>
        </p:txBody>
      </p:sp>
      <p:sp>
        <p:nvSpPr>
          <p:cNvPr id="1249" name="Google Shape;1249;p42"/>
          <p:cNvSpPr txBox="1">
            <a:spLocks noGrp="1"/>
          </p:cNvSpPr>
          <p:nvPr>
            <p:ph type="title" idx="6"/>
          </p:nvPr>
        </p:nvSpPr>
        <p:spPr>
          <a:xfrm>
            <a:off x="6837993" y="1962875"/>
            <a:ext cx="8106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0" name="Google Shape;1250;p42"/>
          <p:cNvSpPr txBox="1">
            <a:spLocks noGrp="1"/>
          </p:cNvSpPr>
          <p:nvPr>
            <p:ph type="ctrTitle" idx="7"/>
          </p:nvPr>
        </p:nvSpPr>
        <p:spPr>
          <a:xfrm>
            <a:off x="6069787" y="2443918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>
                <a:solidFill>
                  <a:srgbClr val="4F3B29"/>
                </a:solidFill>
              </a:rPr>
              <a:t>Scout Bee</a:t>
            </a:r>
            <a:endParaRPr dirty="0">
              <a:solidFill>
                <a:srgbClr val="4F3B29"/>
              </a:solidFill>
            </a:endParaRPr>
          </a:p>
        </p:txBody>
      </p:sp>
      <p:sp>
        <p:nvSpPr>
          <p:cNvPr id="1251" name="Google Shape;1251;p42"/>
          <p:cNvSpPr txBox="1">
            <a:spLocks noGrp="1"/>
          </p:cNvSpPr>
          <p:nvPr>
            <p:ph type="subTitle" idx="8"/>
          </p:nvPr>
        </p:nvSpPr>
        <p:spPr>
          <a:xfrm>
            <a:off x="6219787" y="3329793"/>
            <a:ext cx="2066100" cy="1368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When the current food source is exhausted. The employed bee become scout bee, to search new food source.</a:t>
            </a:r>
            <a:endParaRPr dirty="0"/>
          </a:p>
        </p:txBody>
      </p:sp>
      <p:grpSp>
        <p:nvGrpSpPr>
          <p:cNvPr id="1268" name="Google Shape;1268;p42"/>
          <p:cNvGrpSpPr/>
          <p:nvPr/>
        </p:nvGrpSpPr>
        <p:grpSpPr>
          <a:xfrm rot="-2084414">
            <a:off x="4837006" y="2120913"/>
            <a:ext cx="914287" cy="612345"/>
            <a:chOff x="238125" y="461875"/>
            <a:chExt cx="7107950" cy="4763600"/>
          </a:xfrm>
        </p:grpSpPr>
        <p:sp>
          <p:nvSpPr>
            <p:cNvPr id="1269" name="Google Shape;1269;p42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2857;p58">
            <a:extLst>
              <a:ext uri="{FF2B5EF4-FFF2-40B4-BE49-F238E27FC236}">
                <a16:creationId xmlns:a16="http://schemas.microsoft.com/office/drawing/2014/main" id="{69B220F3-FBB2-4E60-80DF-BDEA83B3456A}"/>
              </a:ext>
            </a:extLst>
          </p:cNvPr>
          <p:cNvGrpSpPr/>
          <p:nvPr/>
        </p:nvGrpSpPr>
        <p:grpSpPr>
          <a:xfrm>
            <a:off x="200516" y="1622274"/>
            <a:ext cx="1299482" cy="1175888"/>
            <a:chOff x="6768241" y="2284196"/>
            <a:chExt cx="1299482" cy="1175888"/>
          </a:xfrm>
        </p:grpSpPr>
        <p:grpSp>
          <p:nvGrpSpPr>
            <p:cNvPr id="77" name="Google Shape;2858;p58">
              <a:extLst>
                <a:ext uri="{FF2B5EF4-FFF2-40B4-BE49-F238E27FC236}">
                  <a16:creationId xmlns:a16="http://schemas.microsoft.com/office/drawing/2014/main" id="{77CF3FDA-63CC-45E5-8D3F-C2BF8725FFA6}"/>
                </a:ext>
              </a:extLst>
            </p:cNvPr>
            <p:cNvGrpSpPr/>
            <p:nvPr/>
          </p:nvGrpSpPr>
          <p:grpSpPr>
            <a:xfrm>
              <a:off x="7091847" y="2284196"/>
              <a:ext cx="975876" cy="1032327"/>
              <a:chOff x="1311125" y="238125"/>
              <a:chExt cx="4903900" cy="5187575"/>
            </a:xfrm>
          </p:grpSpPr>
          <p:sp>
            <p:nvSpPr>
              <p:cNvPr id="94" name="Google Shape;2859;p58">
                <a:extLst>
                  <a:ext uri="{FF2B5EF4-FFF2-40B4-BE49-F238E27FC236}">
                    <a16:creationId xmlns:a16="http://schemas.microsoft.com/office/drawing/2014/main" id="{505C94B2-987D-4C51-867A-3DBCE5F6D87D}"/>
                  </a:ext>
                </a:extLst>
              </p:cNvPr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860;p58">
                <a:extLst>
                  <a:ext uri="{FF2B5EF4-FFF2-40B4-BE49-F238E27FC236}">
                    <a16:creationId xmlns:a16="http://schemas.microsoft.com/office/drawing/2014/main" id="{F3352D1C-A5DD-4241-802A-4B720B1B11E1}"/>
                  </a:ext>
                </a:extLst>
              </p:cNvPr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861;p58">
                <a:extLst>
                  <a:ext uri="{FF2B5EF4-FFF2-40B4-BE49-F238E27FC236}">
                    <a16:creationId xmlns:a16="http://schemas.microsoft.com/office/drawing/2014/main" id="{5AFA86E9-455C-4B18-AA8D-64C78F072F02}"/>
                  </a:ext>
                </a:extLst>
              </p:cNvPr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862;p58">
                <a:extLst>
                  <a:ext uri="{FF2B5EF4-FFF2-40B4-BE49-F238E27FC236}">
                    <a16:creationId xmlns:a16="http://schemas.microsoft.com/office/drawing/2014/main" id="{2DB37E0D-BEEA-487E-97FB-82FBF03BF8AA}"/>
                  </a:ext>
                </a:extLst>
              </p:cNvPr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863;p58">
                <a:extLst>
                  <a:ext uri="{FF2B5EF4-FFF2-40B4-BE49-F238E27FC236}">
                    <a16:creationId xmlns:a16="http://schemas.microsoft.com/office/drawing/2014/main" id="{020F6B68-9489-4841-A1EB-B864C9971B7E}"/>
                  </a:ext>
                </a:extLst>
              </p:cNvPr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864;p58">
                <a:extLst>
                  <a:ext uri="{FF2B5EF4-FFF2-40B4-BE49-F238E27FC236}">
                    <a16:creationId xmlns:a16="http://schemas.microsoft.com/office/drawing/2014/main" id="{FF02B2B7-949D-4788-AE7D-0C1A31BE14E5}"/>
                  </a:ext>
                </a:extLst>
              </p:cNvPr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865;p58">
                <a:extLst>
                  <a:ext uri="{FF2B5EF4-FFF2-40B4-BE49-F238E27FC236}">
                    <a16:creationId xmlns:a16="http://schemas.microsoft.com/office/drawing/2014/main" id="{2B58DB06-EAAC-4536-B32C-4577814B4954}"/>
                  </a:ext>
                </a:extLst>
              </p:cNvPr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866;p58">
                <a:extLst>
                  <a:ext uri="{FF2B5EF4-FFF2-40B4-BE49-F238E27FC236}">
                    <a16:creationId xmlns:a16="http://schemas.microsoft.com/office/drawing/2014/main" id="{F650F823-C830-418A-B067-7DF6449785B8}"/>
                  </a:ext>
                </a:extLst>
              </p:cNvPr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2867;p58">
              <a:extLst>
                <a:ext uri="{FF2B5EF4-FFF2-40B4-BE49-F238E27FC236}">
                  <a16:creationId xmlns:a16="http://schemas.microsoft.com/office/drawing/2014/main" id="{0B4E22DA-192C-4782-A784-5D7B6AD0B3C3}"/>
                </a:ext>
              </a:extLst>
            </p:cNvPr>
            <p:cNvGrpSpPr/>
            <p:nvPr/>
          </p:nvGrpSpPr>
          <p:grpSpPr>
            <a:xfrm rot="3392077">
              <a:off x="6818240" y="2612235"/>
              <a:ext cx="904875" cy="606429"/>
              <a:chOff x="238125" y="461875"/>
              <a:chExt cx="7107950" cy="4763600"/>
            </a:xfrm>
          </p:grpSpPr>
          <p:sp>
            <p:nvSpPr>
              <p:cNvPr id="79" name="Google Shape;2868;p58">
                <a:extLst>
                  <a:ext uri="{FF2B5EF4-FFF2-40B4-BE49-F238E27FC236}">
                    <a16:creationId xmlns:a16="http://schemas.microsoft.com/office/drawing/2014/main" id="{5BA5BC1B-FACB-4408-9D3A-B9FD10E2E862}"/>
                  </a:ext>
                </a:extLst>
              </p:cNvPr>
              <p:cNvSpPr/>
              <p:nvPr/>
            </p:nvSpPr>
            <p:spPr>
              <a:xfrm>
                <a:off x="238125" y="461875"/>
                <a:ext cx="7107950" cy="4763600"/>
              </a:xfrm>
              <a:custGeom>
                <a:avLst/>
                <a:gdLst/>
                <a:ahLst/>
                <a:cxnLst/>
                <a:rect l="l" t="t" r="r" b="b"/>
                <a:pathLst>
                  <a:path w="284318" h="190544" extrusionOk="0">
                    <a:moveTo>
                      <a:pt x="99177" y="121534"/>
                    </a:moveTo>
                    <a:lnTo>
                      <a:pt x="99177" y="122091"/>
                    </a:lnTo>
                    <a:lnTo>
                      <a:pt x="98620" y="122091"/>
                    </a:lnTo>
                    <a:lnTo>
                      <a:pt x="99177" y="121534"/>
                    </a:lnTo>
                    <a:close/>
                    <a:moveTo>
                      <a:pt x="184981" y="123922"/>
                    </a:moveTo>
                    <a:lnTo>
                      <a:pt x="185618" y="124559"/>
                    </a:lnTo>
                    <a:lnTo>
                      <a:pt x="184981" y="124559"/>
                    </a:lnTo>
                    <a:lnTo>
                      <a:pt x="184981" y="123922"/>
                    </a:lnTo>
                    <a:close/>
                    <a:moveTo>
                      <a:pt x="111853" y="1"/>
                    </a:moveTo>
                    <a:cubicBezTo>
                      <a:pt x="107866" y="1"/>
                      <a:pt x="103863" y="1513"/>
                      <a:pt x="100769" y="4528"/>
                    </a:cubicBezTo>
                    <a:lnTo>
                      <a:pt x="100689" y="4687"/>
                    </a:lnTo>
                    <a:cubicBezTo>
                      <a:pt x="94560" y="10816"/>
                      <a:pt x="94640" y="20686"/>
                      <a:pt x="100689" y="26735"/>
                    </a:cubicBezTo>
                    <a:lnTo>
                      <a:pt x="110877" y="36924"/>
                    </a:lnTo>
                    <a:lnTo>
                      <a:pt x="110877" y="39630"/>
                    </a:lnTo>
                    <a:cubicBezTo>
                      <a:pt x="103475" y="44724"/>
                      <a:pt x="99097" y="53081"/>
                      <a:pt x="99097" y="62076"/>
                    </a:cubicBezTo>
                    <a:cubicBezTo>
                      <a:pt x="99097" y="63031"/>
                      <a:pt x="99097" y="63986"/>
                      <a:pt x="99256" y="64941"/>
                    </a:cubicBezTo>
                    <a:lnTo>
                      <a:pt x="99256" y="69399"/>
                    </a:lnTo>
                    <a:lnTo>
                      <a:pt x="37808" y="69399"/>
                    </a:lnTo>
                    <a:cubicBezTo>
                      <a:pt x="16954" y="69399"/>
                      <a:pt x="0" y="86273"/>
                      <a:pt x="0" y="107207"/>
                    </a:cubicBezTo>
                    <a:cubicBezTo>
                      <a:pt x="0" y="128140"/>
                      <a:pt x="16954" y="145015"/>
                      <a:pt x="37808" y="145015"/>
                    </a:cubicBezTo>
                    <a:lnTo>
                      <a:pt x="59458" y="145015"/>
                    </a:lnTo>
                    <a:cubicBezTo>
                      <a:pt x="59721" y="145023"/>
                      <a:pt x="59984" y="145027"/>
                      <a:pt x="60247" y="145027"/>
                    </a:cubicBezTo>
                    <a:cubicBezTo>
                      <a:pt x="62530" y="145027"/>
                      <a:pt x="64807" y="144727"/>
                      <a:pt x="67020" y="144298"/>
                    </a:cubicBezTo>
                    <a:lnTo>
                      <a:pt x="67020" y="144298"/>
                    </a:lnTo>
                    <a:lnTo>
                      <a:pt x="57468" y="153850"/>
                    </a:lnTo>
                    <a:cubicBezTo>
                      <a:pt x="52772" y="158546"/>
                      <a:pt x="52772" y="166108"/>
                      <a:pt x="57468" y="170804"/>
                    </a:cubicBezTo>
                    <a:lnTo>
                      <a:pt x="62722" y="176057"/>
                    </a:lnTo>
                    <a:cubicBezTo>
                      <a:pt x="65070" y="178405"/>
                      <a:pt x="68134" y="179579"/>
                      <a:pt x="71189" y="179579"/>
                    </a:cubicBezTo>
                    <a:cubicBezTo>
                      <a:pt x="74243" y="179579"/>
                      <a:pt x="77288" y="178405"/>
                      <a:pt x="79596" y="176057"/>
                    </a:cubicBezTo>
                    <a:lnTo>
                      <a:pt x="99973" y="155760"/>
                    </a:lnTo>
                    <a:cubicBezTo>
                      <a:pt x="101007" y="161252"/>
                      <a:pt x="103157" y="166506"/>
                      <a:pt x="106261" y="171122"/>
                    </a:cubicBezTo>
                    <a:lnTo>
                      <a:pt x="106500" y="171600"/>
                    </a:lnTo>
                    <a:cubicBezTo>
                      <a:pt x="114459" y="183460"/>
                      <a:pt x="127831" y="190544"/>
                      <a:pt x="142079" y="190544"/>
                    </a:cubicBezTo>
                    <a:cubicBezTo>
                      <a:pt x="156327" y="190544"/>
                      <a:pt x="169699" y="183460"/>
                      <a:pt x="177659" y="171600"/>
                    </a:cubicBezTo>
                    <a:lnTo>
                      <a:pt x="177977" y="171122"/>
                    </a:lnTo>
                    <a:cubicBezTo>
                      <a:pt x="180683" y="167063"/>
                      <a:pt x="182673" y="162446"/>
                      <a:pt x="183787" y="157671"/>
                    </a:cubicBezTo>
                    <a:lnTo>
                      <a:pt x="204642" y="178525"/>
                    </a:lnTo>
                    <a:cubicBezTo>
                      <a:pt x="206950" y="180873"/>
                      <a:pt x="210014" y="182047"/>
                      <a:pt x="213079" y="182047"/>
                    </a:cubicBezTo>
                    <a:cubicBezTo>
                      <a:pt x="216143" y="182047"/>
                      <a:pt x="219208" y="180873"/>
                      <a:pt x="221516" y="178525"/>
                    </a:cubicBezTo>
                    <a:lnTo>
                      <a:pt x="226849" y="173192"/>
                    </a:lnTo>
                    <a:cubicBezTo>
                      <a:pt x="231545" y="168575"/>
                      <a:pt x="231545" y="161014"/>
                      <a:pt x="226849" y="156317"/>
                    </a:cubicBezTo>
                    <a:lnTo>
                      <a:pt x="217297" y="146766"/>
                    </a:lnTo>
                    <a:lnTo>
                      <a:pt x="217297" y="146766"/>
                    </a:lnTo>
                    <a:cubicBezTo>
                      <a:pt x="219765" y="147323"/>
                      <a:pt x="222312" y="147562"/>
                      <a:pt x="224859" y="147562"/>
                    </a:cubicBezTo>
                    <a:lnTo>
                      <a:pt x="246430" y="147562"/>
                    </a:lnTo>
                    <a:cubicBezTo>
                      <a:pt x="267363" y="147562"/>
                      <a:pt x="284317" y="130608"/>
                      <a:pt x="284317" y="109674"/>
                    </a:cubicBezTo>
                    <a:cubicBezTo>
                      <a:pt x="284317" y="88820"/>
                      <a:pt x="267363" y="71866"/>
                      <a:pt x="246430" y="71866"/>
                    </a:cubicBezTo>
                    <a:lnTo>
                      <a:pt x="246430" y="71787"/>
                    </a:lnTo>
                    <a:lnTo>
                      <a:pt x="184981" y="71787"/>
                    </a:lnTo>
                    <a:lnTo>
                      <a:pt x="184981" y="62155"/>
                    </a:lnTo>
                    <a:lnTo>
                      <a:pt x="184981" y="61280"/>
                    </a:lnTo>
                    <a:cubicBezTo>
                      <a:pt x="184743" y="52604"/>
                      <a:pt x="180365" y="44644"/>
                      <a:pt x="173281" y="39630"/>
                    </a:cubicBezTo>
                    <a:lnTo>
                      <a:pt x="173281" y="36924"/>
                    </a:lnTo>
                    <a:lnTo>
                      <a:pt x="183469" y="26735"/>
                    </a:lnTo>
                    <a:cubicBezTo>
                      <a:pt x="189518" y="20606"/>
                      <a:pt x="189518" y="10736"/>
                      <a:pt x="183469" y="4608"/>
                    </a:cubicBezTo>
                    <a:cubicBezTo>
                      <a:pt x="180405" y="1543"/>
                      <a:pt x="176385" y="11"/>
                      <a:pt x="172365" y="11"/>
                    </a:cubicBezTo>
                    <a:cubicBezTo>
                      <a:pt x="168346" y="11"/>
                      <a:pt x="164326" y="1543"/>
                      <a:pt x="161262" y="4608"/>
                    </a:cubicBezTo>
                    <a:lnTo>
                      <a:pt x="145342" y="20447"/>
                    </a:lnTo>
                    <a:cubicBezTo>
                      <a:pt x="143591" y="22198"/>
                      <a:pt x="142397" y="24507"/>
                      <a:pt x="141999" y="26974"/>
                    </a:cubicBezTo>
                    <a:cubicBezTo>
                      <a:pt x="141601" y="24507"/>
                      <a:pt x="140487" y="22198"/>
                      <a:pt x="138736" y="20447"/>
                    </a:cubicBezTo>
                    <a:lnTo>
                      <a:pt x="122896" y="4608"/>
                    </a:lnTo>
                    <a:cubicBezTo>
                      <a:pt x="119862" y="1533"/>
                      <a:pt x="115866" y="1"/>
                      <a:pt x="111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8999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869;p58">
                <a:extLst>
                  <a:ext uri="{FF2B5EF4-FFF2-40B4-BE49-F238E27FC236}">
                    <a16:creationId xmlns:a16="http://schemas.microsoft.com/office/drawing/2014/main" id="{91853BA8-25AD-4DB0-9B11-435DDF525A40}"/>
                  </a:ext>
                </a:extLst>
              </p:cNvPr>
              <p:cNvSpPr/>
              <p:nvPr/>
            </p:nvSpPr>
            <p:spPr>
              <a:xfrm>
                <a:off x="3143375" y="4574750"/>
                <a:ext cx="1293450" cy="350250"/>
              </a:xfrm>
              <a:custGeom>
                <a:avLst/>
                <a:gdLst/>
                <a:ahLst/>
                <a:cxnLst/>
                <a:rect l="l" t="t" r="r" b="b"/>
                <a:pathLst>
                  <a:path w="51738" h="14010" extrusionOk="0">
                    <a:moveTo>
                      <a:pt x="0" y="1"/>
                    </a:moveTo>
                    <a:cubicBezTo>
                      <a:pt x="5731" y="8756"/>
                      <a:pt x="15442" y="14010"/>
                      <a:pt x="25869" y="14010"/>
                    </a:cubicBezTo>
                    <a:cubicBezTo>
                      <a:pt x="36296" y="14010"/>
                      <a:pt x="46007" y="8756"/>
                      <a:pt x="51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870;p58">
                <a:extLst>
                  <a:ext uri="{FF2B5EF4-FFF2-40B4-BE49-F238E27FC236}">
                    <a16:creationId xmlns:a16="http://schemas.microsoft.com/office/drawing/2014/main" id="{C9694660-ACF3-4050-B3B7-276B3C083457}"/>
                  </a:ext>
                </a:extLst>
              </p:cNvPr>
              <p:cNvSpPr/>
              <p:nvPr/>
            </p:nvSpPr>
            <p:spPr>
              <a:xfrm>
                <a:off x="3016025" y="3635525"/>
                <a:ext cx="1548150" cy="469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6" extrusionOk="0">
                    <a:moveTo>
                      <a:pt x="0" y="1"/>
                    </a:moveTo>
                    <a:lnTo>
                      <a:pt x="0" y="7164"/>
                    </a:lnTo>
                    <a:lnTo>
                      <a:pt x="0" y="14646"/>
                    </a:lnTo>
                    <a:lnTo>
                      <a:pt x="0" y="18785"/>
                    </a:lnTo>
                    <a:lnTo>
                      <a:pt x="61926" y="18785"/>
                    </a:lnTo>
                    <a:lnTo>
                      <a:pt x="61926" y="17034"/>
                    </a:lnTo>
                    <a:lnTo>
                      <a:pt x="61926" y="9552"/>
                    </a:ln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871;p58">
                <a:extLst>
                  <a:ext uri="{FF2B5EF4-FFF2-40B4-BE49-F238E27FC236}">
                    <a16:creationId xmlns:a16="http://schemas.microsoft.com/office/drawing/2014/main" id="{E1ABE9C9-17FC-4D6F-BA84-A2584685DAF6}"/>
                  </a:ext>
                </a:extLst>
              </p:cNvPr>
              <p:cNvSpPr/>
              <p:nvPr/>
            </p:nvSpPr>
            <p:spPr>
              <a:xfrm>
                <a:off x="3016025" y="2696300"/>
                <a:ext cx="1548150" cy="469625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5" extrusionOk="0">
                    <a:moveTo>
                      <a:pt x="0" y="0"/>
                    </a:moveTo>
                    <a:lnTo>
                      <a:pt x="0" y="4458"/>
                    </a:lnTo>
                    <a:lnTo>
                      <a:pt x="0" y="18785"/>
                    </a:lnTo>
                    <a:lnTo>
                      <a:pt x="61926" y="18785"/>
                    </a:lnTo>
                    <a:lnTo>
                      <a:pt x="61926" y="6845"/>
                    </a:lnTo>
                    <a:lnTo>
                      <a:pt x="619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872;p58">
                <a:extLst>
                  <a:ext uri="{FF2B5EF4-FFF2-40B4-BE49-F238E27FC236}">
                    <a16:creationId xmlns:a16="http://schemas.microsoft.com/office/drawing/2014/main" id="{13DE724F-D9FC-475B-BE6C-9593844A56F3}"/>
                  </a:ext>
                </a:extLst>
              </p:cNvPr>
              <p:cNvSpPr/>
              <p:nvPr/>
            </p:nvSpPr>
            <p:spPr>
              <a:xfrm>
                <a:off x="4564150" y="3874325"/>
                <a:ext cx="1134275" cy="837750"/>
              </a:xfrm>
              <a:custGeom>
                <a:avLst/>
                <a:gdLst/>
                <a:ahLst/>
                <a:cxnLst/>
                <a:rect l="l" t="t" r="r" b="b"/>
                <a:pathLst>
                  <a:path w="45371" h="33510" extrusionOk="0">
                    <a:moveTo>
                      <a:pt x="1" y="0"/>
                    </a:moveTo>
                    <a:lnTo>
                      <a:pt x="1" y="7482"/>
                    </a:lnTo>
                    <a:lnTo>
                      <a:pt x="14010" y="7482"/>
                    </a:lnTo>
                    <a:lnTo>
                      <a:pt x="40038" y="33510"/>
                    </a:lnTo>
                    <a:lnTo>
                      <a:pt x="45371" y="28257"/>
                    </a:lnTo>
                    <a:lnTo>
                      <a:pt x="1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873;p58">
                <a:extLst>
                  <a:ext uri="{FF2B5EF4-FFF2-40B4-BE49-F238E27FC236}">
                    <a16:creationId xmlns:a16="http://schemas.microsoft.com/office/drawing/2014/main" id="{55B8B1C2-1FA1-4B9D-80BB-5E4E3D198868}"/>
                  </a:ext>
                </a:extLst>
              </p:cNvPr>
              <p:cNvSpPr/>
              <p:nvPr/>
            </p:nvSpPr>
            <p:spPr>
              <a:xfrm>
                <a:off x="1885750" y="3814625"/>
                <a:ext cx="1130300" cy="837775"/>
              </a:xfrm>
              <a:custGeom>
                <a:avLst/>
                <a:gdLst/>
                <a:ahLst/>
                <a:cxnLst/>
                <a:rect l="l" t="t" r="r" b="b"/>
                <a:pathLst>
                  <a:path w="45212" h="33511" extrusionOk="0">
                    <a:moveTo>
                      <a:pt x="28178" y="0"/>
                    </a:moveTo>
                    <a:lnTo>
                      <a:pt x="1" y="28257"/>
                    </a:lnTo>
                    <a:lnTo>
                      <a:pt x="5254" y="33510"/>
                    </a:lnTo>
                    <a:lnTo>
                      <a:pt x="31282" y="7482"/>
                    </a:lnTo>
                    <a:lnTo>
                      <a:pt x="45211" y="7482"/>
                    </a:lnTo>
                    <a:lnTo>
                      <a:pt x="45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874;p58">
                <a:extLst>
                  <a:ext uri="{FF2B5EF4-FFF2-40B4-BE49-F238E27FC236}">
                    <a16:creationId xmlns:a16="http://schemas.microsoft.com/office/drawing/2014/main" id="{4D7F4ADD-EC5E-421E-A212-9AD11E63D476}"/>
                  </a:ext>
                </a:extLst>
              </p:cNvPr>
              <p:cNvSpPr/>
              <p:nvPr/>
            </p:nvSpPr>
            <p:spPr>
              <a:xfrm>
                <a:off x="3016025" y="4107125"/>
                <a:ext cx="15481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06" extrusionOk="0">
                    <a:moveTo>
                      <a:pt x="0" y="1"/>
                    </a:moveTo>
                    <a:lnTo>
                      <a:pt x="0" y="1831"/>
                    </a:lnTo>
                    <a:cubicBezTo>
                      <a:pt x="0" y="7801"/>
                      <a:pt x="1751" y="13691"/>
                      <a:pt x="5094" y="18706"/>
                    </a:cubicBezTo>
                    <a:lnTo>
                      <a:pt x="56911" y="18706"/>
                    </a:lnTo>
                    <a:cubicBezTo>
                      <a:pt x="60175" y="13691"/>
                      <a:pt x="61926" y="7801"/>
                      <a:pt x="61926" y="1831"/>
                    </a:cubicBez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875;p58">
                <a:extLst>
                  <a:ext uri="{FF2B5EF4-FFF2-40B4-BE49-F238E27FC236}">
                    <a16:creationId xmlns:a16="http://schemas.microsoft.com/office/drawing/2014/main" id="{95922200-86A8-46F2-BF76-231242FF75AD}"/>
                  </a:ext>
                </a:extLst>
              </p:cNvPr>
              <p:cNvSpPr/>
              <p:nvPr/>
            </p:nvSpPr>
            <p:spPr>
              <a:xfrm>
                <a:off x="3016025" y="3165900"/>
                <a:ext cx="1548150" cy="469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6" extrusionOk="0">
                    <a:moveTo>
                      <a:pt x="0" y="1"/>
                    </a:moveTo>
                    <a:lnTo>
                      <a:pt x="0" y="18786"/>
                    </a:lnTo>
                    <a:lnTo>
                      <a:pt x="61926" y="18786"/>
                    </a:ln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876;p58">
                <a:extLst>
                  <a:ext uri="{FF2B5EF4-FFF2-40B4-BE49-F238E27FC236}">
                    <a16:creationId xmlns:a16="http://schemas.microsoft.com/office/drawing/2014/main" id="{5992B18D-5A7B-411C-A986-A08587B25AA1}"/>
                  </a:ext>
                </a:extLst>
              </p:cNvPr>
              <p:cNvSpPr/>
              <p:nvPr/>
            </p:nvSpPr>
            <p:spPr>
              <a:xfrm>
                <a:off x="3018000" y="2015750"/>
                <a:ext cx="1546175" cy="680575"/>
              </a:xfrm>
              <a:custGeom>
                <a:avLst/>
                <a:gdLst/>
                <a:ahLst/>
                <a:cxnLst/>
                <a:rect l="l" t="t" r="r" b="b"/>
                <a:pathLst>
                  <a:path w="61847" h="27223" extrusionOk="0">
                    <a:moveTo>
                      <a:pt x="30884" y="0"/>
                    </a:moveTo>
                    <a:cubicBezTo>
                      <a:pt x="30804" y="8119"/>
                      <a:pt x="24516" y="14885"/>
                      <a:pt x="16318" y="15362"/>
                    </a:cubicBezTo>
                    <a:cubicBezTo>
                      <a:pt x="15962" y="15387"/>
                      <a:pt x="15608" y="15399"/>
                      <a:pt x="15256" y="15399"/>
                    </a:cubicBezTo>
                    <a:cubicBezTo>
                      <a:pt x="7583" y="15399"/>
                      <a:pt x="990" y="9677"/>
                      <a:pt x="1" y="1990"/>
                    </a:cubicBezTo>
                    <a:lnTo>
                      <a:pt x="1" y="27222"/>
                    </a:lnTo>
                    <a:lnTo>
                      <a:pt x="61847" y="27222"/>
                    </a:lnTo>
                    <a:lnTo>
                      <a:pt x="61847" y="0"/>
                    </a:lnTo>
                    <a:cubicBezTo>
                      <a:pt x="61847" y="8517"/>
                      <a:pt x="54922" y="15522"/>
                      <a:pt x="46405" y="15522"/>
                    </a:cubicBezTo>
                    <a:cubicBezTo>
                      <a:pt x="37809" y="15522"/>
                      <a:pt x="30884" y="8517"/>
                      <a:pt x="30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877;p58">
                <a:extLst>
                  <a:ext uri="{FF2B5EF4-FFF2-40B4-BE49-F238E27FC236}">
                    <a16:creationId xmlns:a16="http://schemas.microsoft.com/office/drawing/2014/main" id="{8537AC45-5682-4D33-B438-04830CEB5A85}"/>
                  </a:ext>
                </a:extLst>
              </p:cNvPr>
              <p:cNvSpPr/>
              <p:nvPr/>
            </p:nvSpPr>
            <p:spPr>
              <a:xfrm>
                <a:off x="536600" y="2495325"/>
                <a:ext cx="2479450" cy="1293450"/>
              </a:xfrm>
              <a:custGeom>
                <a:avLst/>
                <a:gdLst/>
                <a:ahLst/>
                <a:cxnLst/>
                <a:rect l="l" t="t" r="r" b="b"/>
                <a:pathLst>
                  <a:path w="99178" h="51738" extrusionOk="0">
                    <a:moveTo>
                      <a:pt x="25869" y="0"/>
                    </a:moveTo>
                    <a:cubicBezTo>
                      <a:pt x="11621" y="0"/>
                      <a:pt x="0" y="11541"/>
                      <a:pt x="0" y="25869"/>
                    </a:cubicBezTo>
                    <a:cubicBezTo>
                      <a:pt x="0" y="40116"/>
                      <a:pt x="11621" y="51737"/>
                      <a:pt x="25869" y="51737"/>
                    </a:cubicBezTo>
                    <a:lnTo>
                      <a:pt x="47440" y="51737"/>
                    </a:lnTo>
                    <a:cubicBezTo>
                      <a:pt x="54046" y="51737"/>
                      <a:pt x="60414" y="49190"/>
                      <a:pt x="65269" y="44653"/>
                    </a:cubicBezTo>
                    <a:lnTo>
                      <a:pt x="99177" y="12497"/>
                    </a:lnTo>
                    <a:lnTo>
                      <a:pt x="991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878;p58">
                <a:extLst>
                  <a:ext uri="{FF2B5EF4-FFF2-40B4-BE49-F238E27FC236}">
                    <a16:creationId xmlns:a16="http://schemas.microsoft.com/office/drawing/2014/main" id="{89DAB890-D127-4553-8C99-EC79CF611959}"/>
                  </a:ext>
                </a:extLst>
              </p:cNvPr>
              <p:cNvSpPr/>
              <p:nvPr/>
            </p:nvSpPr>
            <p:spPr>
              <a:xfrm>
                <a:off x="4564150" y="2555000"/>
                <a:ext cx="2481450" cy="1295450"/>
              </a:xfrm>
              <a:custGeom>
                <a:avLst/>
                <a:gdLst/>
                <a:ahLst/>
                <a:cxnLst/>
                <a:rect l="l" t="t" r="r" b="b"/>
                <a:pathLst>
                  <a:path w="99258" h="51818" extrusionOk="0">
                    <a:moveTo>
                      <a:pt x="1" y="1"/>
                    </a:moveTo>
                    <a:lnTo>
                      <a:pt x="1" y="12418"/>
                    </a:lnTo>
                    <a:lnTo>
                      <a:pt x="33988" y="44734"/>
                    </a:lnTo>
                    <a:cubicBezTo>
                      <a:pt x="38764" y="49271"/>
                      <a:pt x="45212" y="51818"/>
                      <a:pt x="51818" y="51818"/>
                    </a:cubicBezTo>
                    <a:lnTo>
                      <a:pt x="73389" y="51818"/>
                    </a:lnTo>
                    <a:cubicBezTo>
                      <a:pt x="87716" y="51818"/>
                      <a:pt x="99257" y="40197"/>
                      <a:pt x="99257" y="25949"/>
                    </a:cubicBezTo>
                    <a:cubicBezTo>
                      <a:pt x="99257" y="11622"/>
                      <a:pt x="87716" y="1"/>
                      <a:pt x="73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879;p58">
                <a:extLst>
                  <a:ext uri="{FF2B5EF4-FFF2-40B4-BE49-F238E27FC236}">
                    <a16:creationId xmlns:a16="http://schemas.microsoft.com/office/drawing/2014/main" id="{4DB58B6F-2866-436D-A6CE-1F2909BE73B0}"/>
                  </a:ext>
                </a:extLst>
              </p:cNvPr>
              <p:cNvSpPr/>
              <p:nvPr/>
            </p:nvSpPr>
            <p:spPr>
              <a:xfrm>
                <a:off x="3788100" y="1629200"/>
                <a:ext cx="776075" cy="774600"/>
              </a:xfrm>
              <a:custGeom>
                <a:avLst/>
                <a:gdLst/>
                <a:ahLst/>
                <a:cxnLst/>
                <a:rect l="l" t="t" r="r" b="b"/>
                <a:pathLst>
                  <a:path w="31043" h="30984" extrusionOk="0">
                    <a:moveTo>
                      <a:pt x="15532" y="1"/>
                    </a:moveTo>
                    <a:cubicBezTo>
                      <a:pt x="14288" y="1"/>
                      <a:pt x="13054" y="140"/>
                      <a:pt x="11860" y="419"/>
                    </a:cubicBezTo>
                    <a:cubicBezTo>
                      <a:pt x="5015" y="2170"/>
                      <a:pt x="160" y="8219"/>
                      <a:pt x="0" y="15303"/>
                    </a:cubicBezTo>
                    <a:cubicBezTo>
                      <a:pt x="0" y="15383"/>
                      <a:pt x="0" y="15462"/>
                      <a:pt x="0" y="15542"/>
                    </a:cubicBezTo>
                    <a:cubicBezTo>
                      <a:pt x="0" y="24059"/>
                      <a:pt x="7005" y="30984"/>
                      <a:pt x="15522" y="30984"/>
                    </a:cubicBezTo>
                    <a:cubicBezTo>
                      <a:pt x="24118" y="30984"/>
                      <a:pt x="31043" y="24059"/>
                      <a:pt x="31043" y="15542"/>
                    </a:cubicBezTo>
                    <a:cubicBezTo>
                      <a:pt x="31043" y="15462"/>
                      <a:pt x="31043" y="15383"/>
                      <a:pt x="31043" y="15303"/>
                    </a:cubicBezTo>
                    <a:cubicBezTo>
                      <a:pt x="30963" y="8219"/>
                      <a:pt x="26108" y="2170"/>
                      <a:pt x="19263" y="419"/>
                    </a:cubicBezTo>
                    <a:cubicBezTo>
                      <a:pt x="18029" y="140"/>
                      <a:pt x="16775" y="1"/>
                      <a:pt x="155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880;p58">
                <a:extLst>
                  <a:ext uri="{FF2B5EF4-FFF2-40B4-BE49-F238E27FC236}">
                    <a16:creationId xmlns:a16="http://schemas.microsoft.com/office/drawing/2014/main" id="{70FAD75B-B0C4-4608-8DA1-86157EA5B412}"/>
                  </a:ext>
                </a:extLst>
              </p:cNvPr>
              <p:cNvSpPr/>
              <p:nvPr/>
            </p:nvSpPr>
            <p:spPr>
              <a:xfrm>
                <a:off x="3014025" y="1627725"/>
                <a:ext cx="776100" cy="776075"/>
              </a:xfrm>
              <a:custGeom>
                <a:avLst/>
                <a:gdLst/>
                <a:ahLst/>
                <a:cxnLst/>
                <a:rect l="l" t="t" r="r" b="b"/>
                <a:pathLst>
                  <a:path w="31044" h="31043" extrusionOk="0">
                    <a:moveTo>
                      <a:pt x="15512" y="0"/>
                    </a:moveTo>
                    <a:cubicBezTo>
                      <a:pt x="14268" y="0"/>
                      <a:pt x="13015" y="159"/>
                      <a:pt x="11781" y="478"/>
                    </a:cubicBezTo>
                    <a:cubicBezTo>
                      <a:pt x="4856" y="2149"/>
                      <a:pt x="1" y="8358"/>
                      <a:pt x="1" y="15521"/>
                    </a:cubicBezTo>
                    <a:cubicBezTo>
                      <a:pt x="1" y="16158"/>
                      <a:pt x="1" y="16875"/>
                      <a:pt x="160" y="17511"/>
                    </a:cubicBezTo>
                    <a:cubicBezTo>
                      <a:pt x="1115" y="25232"/>
                      <a:pt x="7721" y="31043"/>
                      <a:pt x="15522" y="31043"/>
                    </a:cubicBezTo>
                    <a:cubicBezTo>
                      <a:pt x="24039" y="31043"/>
                      <a:pt x="30963" y="24118"/>
                      <a:pt x="31043" y="15601"/>
                    </a:cubicBezTo>
                    <a:cubicBezTo>
                      <a:pt x="31043" y="15521"/>
                      <a:pt x="31043" y="15442"/>
                      <a:pt x="31043" y="15362"/>
                    </a:cubicBezTo>
                    <a:cubicBezTo>
                      <a:pt x="30963" y="8278"/>
                      <a:pt x="26108" y="2149"/>
                      <a:pt x="19183" y="478"/>
                    </a:cubicBezTo>
                    <a:cubicBezTo>
                      <a:pt x="17989" y="159"/>
                      <a:pt x="16756" y="0"/>
                      <a:pt x="155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881;p58">
                <a:extLst>
                  <a:ext uri="{FF2B5EF4-FFF2-40B4-BE49-F238E27FC236}">
                    <a16:creationId xmlns:a16="http://schemas.microsoft.com/office/drawing/2014/main" id="{2E6D9E23-487C-4D94-815B-B7E5B75D0FFF}"/>
                  </a:ext>
                </a:extLst>
              </p:cNvPr>
              <p:cNvSpPr/>
              <p:nvPr/>
            </p:nvSpPr>
            <p:spPr>
              <a:xfrm>
                <a:off x="4082600" y="758300"/>
                <a:ext cx="595950" cy="88137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35255" extrusionOk="0">
                    <a:moveTo>
                      <a:pt x="18460" y="0"/>
                    </a:moveTo>
                    <a:cubicBezTo>
                      <a:pt x="17578" y="0"/>
                      <a:pt x="16659" y="350"/>
                      <a:pt x="15840" y="1188"/>
                    </a:cubicBezTo>
                    <a:lnTo>
                      <a:pt x="1" y="17027"/>
                    </a:lnTo>
                    <a:lnTo>
                      <a:pt x="1" y="34777"/>
                    </a:lnTo>
                    <a:cubicBezTo>
                      <a:pt x="1" y="34936"/>
                      <a:pt x="1" y="35096"/>
                      <a:pt x="1" y="35175"/>
                    </a:cubicBezTo>
                    <a:cubicBezTo>
                      <a:pt x="1234" y="34897"/>
                      <a:pt x="2488" y="34757"/>
                      <a:pt x="3732" y="34757"/>
                    </a:cubicBezTo>
                    <a:cubicBezTo>
                      <a:pt x="4975" y="34757"/>
                      <a:pt x="6209" y="34897"/>
                      <a:pt x="7403" y="35175"/>
                    </a:cubicBezTo>
                    <a:lnTo>
                      <a:pt x="7483" y="35255"/>
                    </a:lnTo>
                    <a:cubicBezTo>
                      <a:pt x="7483" y="35096"/>
                      <a:pt x="7483" y="34936"/>
                      <a:pt x="7483" y="34777"/>
                    </a:cubicBezTo>
                    <a:lnTo>
                      <a:pt x="7483" y="20132"/>
                    </a:lnTo>
                    <a:lnTo>
                      <a:pt x="21094" y="6441"/>
                    </a:lnTo>
                    <a:cubicBezTo>
                      <a:pt x="23838" y="3758"/>
                      <a:pt x="21349" y="0"/>
                      <a:pt x="18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882;p58">
                <a:extLst>
                  <a:ext uri="{FF2B5EF4-FFF2-40B4-BE49-F238E27FC236}">
                    <a16:creationId xmlns:a16="http://schemas.microsoft.com/office/drawing/2014/main" id="{8618D3E5-997F-460B-B3E5-90E6C7826E8A}"/>
                  </a:ext>
                </a:extLst>
              </p:cNvPr>
              <p:cNvSpPr/>
              <p:nvPr/>
            </p:nvSpPr>
            <p:spPr>
              <a:xfrm>
                <a:off x="2930450" y="761125"/>
                <a:ext cx="563175" cy="878550"/>
              </a:xfrm>
              <a:custGeom>
                <a:avLst/>
                <a:gdLst/>
                <a:ahLst/>
                <a:cxnLst/>
                <a:rect l="l" t="t" r="r" b="b"/>
                <a:pathLst>
                  <a:path w="22527" h="35142" extrusionOk="0">
                    <a:moveTo>
                      <a:pt x="4060" y="0"/>
                    </a:moveTo>
                    <a:cubicBezTo>
                      <a:pt x="3105" y="0"/>
                      <a:pt x="2150" y="358"/>
                      <a:pt x="1433" y="1075"/>
                    </a:cubicBezTo>
                    <a:cubicBezTo>
                      <a:pt x="1" y="2507"/>
                      <a:pt x="1" y="4895"/>
                      <a:pt x="1433" y="6328"/>
                    </a:cubicBezTo>
                    <a:lnTo>
                      <a:pt x="15124" y="20019"/>
                    </a:lnTo>
                    <a:lnTo>
                      <a:pt x="15124" y="34664"/>
                    </a:lnTo>
                    <a:cubicBezTo>
                      <a:pt x="15044" y="34823"/>
                      <a:pt x="15044" y="34983"/>
                      <a:pt x="15124" y="35142"/>
                    </a:cubicBezTo>
                    <a:cubicBezTo>
                      <a:pt x="16318" y="34823"/>
                      <a:pt x="17551" y="34664"/>
                      <a:pt x="18795" y="34664"/>
                    </a:cubicBezTo>
                    <a:cubicBezTo>
                      <a:pt x="20039" y="34664"/>
                      <a:pt x="21292" y="34823"/>
                      <a:pt x="22526" y="35142"/>
                    </a:cubicBezTo>
                    <a:cubicBezTo>
                      <a:pt x="22526" y="34983"/>
                      <a:pt x="22526" y="34823"/>
                      <a:pt x="22526" y="34664"/>
                    </a:cubicBezTo>
                    <a:lnTo>
                      <a:pt x="22526" y="16914"/>
                    </a:lnTo>
                    <a:lnTo>
                      <a:pt x="6687" y="1075"/>
                    </a:lnTo>
                    <a:cubicBezTo>
                      <a:pt x="5970" y="358"/>
                      <a:pt x="5015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" name="Google Shape;1361;p44">
            <a:extLst>
              <a:ext uri="{FF2B5EF4-FFF2-40B4-BE49-F238E27FC236}">
                <a16:creationId xmlns:a16="http://schemas.microsoft.com/office/drawing/2014/main" id="{C6CB69C3-99D3-44EA-A7CF-6628F5DF66E5}"/>
              </a:ext>
            </a:extLst>
          </p:cNvPr>
          <p:cNvGrpSpPr/>
          <p:nvPr/>
        </p:nvGrpSpPr>
        <p:grpSpPr>
          <a:xfrm rot="6542950">
            <a:off x="7607604" y="1467229"/>
            <a:ext cx="1307055" cy="1236611"/>
            <a:chOff x="4148746" y="2889997"/>
            <a:chExt cx="846407" cy="800790"/>
          </a:xfrm>
        </p:grpSpPr>
        <p:grpSp>
          <p:nvGrpSpPr>
            <p:cNvPr id="129" name="Google Shape;1362;p44">
              <a:extLst>
                <a:ext uri="{FF2B5EF4-FFF2-40B4-BE49-F238E27FC236}">
                  <a16:creationId xmlns:a16="http://schemas.microsoft.com/office/drawing/2014/main" id="{A6F72F02-902F-4520-9021-686ADA37D219}"/>
                </a:ext>
              </a:extLst>
            </p:cNvPr>
            <p:cNvGrpSpPr/>
            <p:nvPr/>
          </p:nvGrpSpPr>
          <p:grpSpPr>
            <a:xfrm>
              <a:off x="4148746" y="3205749"/>
              <a:ext cx="458515" cy="485038"/>
              <a:chOff x="1311125" y="238125"/>
              <a:chExt cx="4903900" cy="5187575"/>
            </a:xfrm>
          </p:grpSpPr>
          <p:sp>
            <p:nvSpPr>
              <p:cNvPr id="148" name="Google Shape;1363;p44">
                <a:extLst>
                  <a:ext uri="{FF2B5EF4-FFF2-40B4-BE49-F238E27FC236}">
                    <a16:creationId xmlns:a16="http://schemas.microsoft.com/office/drawing/2014/main" id="{20DBB311-38CB-4E82-99B5-D8488845AFCE}"/>
                  </a:ext>
                </a:extLst>
              </p:cNvPr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64;p44">
                <a:extLst>
                  <a:ext uri="{FF2B5EF4-FFF2-40B4-BE49-F238E27FC236}">
                    <a16:creationId xmlns:a16="http://schemas.microsoft.com/office/drawing/2014/main" id="{A780C0CC-29F5-4921-97B6-BB8E680013F1}"/>
                  </a:ext>
                </a:extLst>
              </p:cNvPr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65;p44">
                <a:extLst>
                  <a:ext uri="{FF2B5EF4-FFF2-40B4-BE49-F238E27FC236}">
                    <a16:creationId xmlns:a16="http://schemas.microsoft.com/office/drawing/2014/main" id="{3362E289-C38B-4FB5-8525-AE251DB0BCC8}"/>
                  </a:ext>
                </a:extLst>
              </p:cNvPr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66;p44">
                <a:extLst>
                  <a:ext uri="{FF2B5EF4-FFF2-40B4-BE49-F238E27FC236}">
                    <a16:creationId xmlns:a16="http://schemas.microsoft.com/office/drawing/2014/main" id="{FFD7BBDB-695B-4C5F-95BB-84CC193F7D79}"/>
                  </a:ext>
                </a:extLst>
              </p:cNvPr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67;p44">
                <a:extLst>
                  <a:ext uri="{FF2B5EF4-FFF2-40B4-BE49-F238E27FC236}">
                    <a16:creationId xmlns:a16="http://schemas.microsoft.com/office/drawing/2014/main" id="{4C852386-A517-41A7-B138-5C0C8763697A}"/>
                  </a:ext>
                </a:extLst>
              </p:cNvPr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68;p44">
                <a:extLst>
                  <a:ext uri="{FF2B5EF4-FFF2-40B4-BE49-F238E27FC236}">
                    <a16:creationId xmlns:a16="http://schemas.microsoft.com/office/drawing/2014/main" id="{B969C8A9-6A30-452B-AF5D-3EE6534AA5F4}"/>
                  </a:ext>
                </a:extLst>
              </p:cNvPr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69;p44">
                <a:extLst>
                  <a:ext uri="{FF2B5EF4-FFF2-40B4-BE49-F238E27FC236}">
                    <a16:creationId xmlns:a16="http://schemas.microsoft.com/office/drawing/2014/main" id="{8E64FA69-3F11-41F6-A969-EC9BB4FF5845}"/>
                  </a:ext>
                </a:extLst>
              </p:cNvPr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70;p44">
                <a:extLst>
                  <a:ext uri="{FF2B5EF4-FFF2-40B4-BE49-F238E27FC236}">
                    <a16:creationId xmlns:a16="http://schemas.microsoft.com/office/drawing/2014/main" id="{D4F8EEFC-6EA7-4F53-BBD4-E6BDFC7D934F}"/>
                  </a:ext>
                </a:extLst>
              </p:cNvPr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71;p44">
              <a:extLst>
                <a:ext uri="{FF2B5EF4-FFF2-40B4-BE49-F238E27FC236}">
                  <a16:creationId xmlns:a16="http://schemas.microsoft.com/office/drawing/2014/main" id="{F60CBF56-AB50-40A9-AAA5-C2CF39364759}"/>
                </a:ext>
              </a:extLst>
            </p:cNvPr>
            <p:cNvGrpSpPr/>
            <p:nvPr/>
          </p:nvGrpSpPr>
          <p:grpSpPr>
            <a:xfrm>
              <a:off x="4607255" y="3173981"/>
              <a:ext cx="387898" cy="410337"/>
              <a:chOff x="1311125" y="238125"/>
              <a:chExt cx="4903900" cy="5187575"/>
            </a:xfrm>
          </p:grpSpPr>
          <p:sp>
            <p:nvSpPr>
              <p:cNvPr id="140" name="Google Shape;1372;p44">
                <a:extLst>
                  <a:ext uri="{FF2B5EF4-FFF2-40B4-BE49-F238E27FC236}">
                    <a16:creationId xmlns:a16="http://schemas.microsoft.com/office/drawing/2014/main" id="{917D4887-D094-4EA9-AE71-141279F0A9B0}"/>
                  </a:ext>
                </a:extLst>
              </p:cNvPr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373;p44">
                <a:extLst>
                  <a:ext uri="{FF2B5EF4-FFF2-40B4-BE49-F238E27FC236}">
                    <a16:creationId xmlns:a16="http://schemas.microsoft.com/office/drawing/2014/main" id="{9A84C664-6150-4E1B-A114-5E1C62A1DB50}"/>
                  </a:ext>
                </a:extLst>
              </p:cNvPr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74;p44">
                <a:extLst>
                  <a:ext uri="{FF2B5EF4-FFF2-40B4-BE49-F238E27FC236}">
                    <a16:creationId xmlns:a16="http://schemas.microsoft.com/office/drawing/2014/main" id="{8AB83A0D-3706-474D-B75E-25CCC2FAFD7F}"/>
                  </a:ext>
                </a:extLst>
              </p:cNvPr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75;p44">
                <a:extLst>
                  <a:ext uri="{FF2B5EF4-FFF2-40B4-BE49-F238E27FC236}">
                    <a16:creationId xmlns:a16="http://schemas.microsoft.com/office/drawing/2014/main" id="{7772AE56-98D3-4559-8365-24E287AA2257}"/>
                  </a:ext>
                </a:extLst>
              </p:cNvPr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76;p44">
                <a:extLst>
                  <a:ext uri="{FF2B5EF4-FFF2-40B4-BE49-F238E27FC236}">
                    <a16:creationId xmlns:a16="http://schemas.microsoft.com/office/drawing/2014/main" id="{B3E02534-3E6B-4543-B80F-C03504C61495}"/>
                  </a:ext>
                </a:extLst>
              </p:cNvPr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77;p44">
                <a:extLst>
                  <a:ext uri="{FF2B5EF4-FFF2-40B4-BE49-F238E27FC236}">
                    <a16:creationId xmlns:a16="http://schemas.microsoft.com/office/drawing/2014/main" id="{F29BF71B-611C-44BA-BBC5-6CF1E02A69AD}"/>
                  </a:ext>
                </a:extLst>
              </p:cNvPr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78;p44">
                <a:extLst>
                  <a:ext uri="{FF2B5EF4-FFF2-40B4-BE49-F238E27FC236}">
                    <a16:creationId xmlns:a16="http://schemas.microsoft.com/office/drawing/2014/main" id="{AB6CCF44-89EF-486B-81B0-4857A8148C4C}"/>
                  </a:ext>
                </a:extLst>
              </p:cNvPr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79;p44">
                <a:extLst>
                  <a:ext uri="{FF2B5EF4-FFF2-40B4-BE49-F238E27FC236}">
                    <a16:creationId xmlns:a16="http://schemas.microsoft.com/office/drawing/2014/main" id="{6CDA3941-2EA3-4B58-9A8B-EB960D0C8B55}"/>
                  </a:ext>
                </a:extLst>
              </p:cNvPr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80;p44">
              <a:extLst>
                <a:ext uri="{FF2B5EF4-FFF2-40B4-BE49-F238E27FC236}">
                  <a16:creationId xmlns:a16="http://schemas.microsoft.com/office/drawing/2014/main" id="{37F8290D-206C-4C8B-AEB3-755992EDCDAF}"/>
                </a:ext>
              </a:extLst>
            </p:cNvPr>
            <p:cNvGrpSpPr/>
            <p:nvPr/>
          </p:nvGrpSpPr>
          <p:grpSpPr>
            <a:xfrm>
              <a:off x="4385657" y="2889997"/>
              <a:ext cx="297667" cy="314886"/>
              <a:chOff x="1311125" y="238125"/>
              <a:chExt cx="4903900" cy="5187575"/>
            </a:xfrm>
          </p:grpSpPr>
          <p:sp>
            <p:nvSpPr>
              <p:cNvPr id="132" name="Google Shape;1381;p44">
                <a:extLst>
                  <a:ext uri="{FF2B5EF4-FFF2-40B4-BE49-F238E27FC236}">
                    <a16:creationId xmlns:a16="http://schemas.microsoft.com/office/drawing/2014/main" id="{761AB70D-0F15-434D-99CE-A9E6D89AAEA9}"/>
                  </a:ext>
                </a:extLst>
              </p:cNvPr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82;p44">
                <a:extLst>
                  <a:ext uri="{FF2B5EF4-FFF2-40B4-BE49-F238E27FC236}">
                    <a16:creationId xmlns:a16="http://schemas.microsoft.com/office/drawing/2014/main" id="{8AC3445A-B8C0-429B-9A7A-3578193095B4}"/>
                  </a:ext>
                </a:extLst>
              </p:cNvPr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83;p44">
                <a:extLst>
                  <a:ext uri="{FF2B5EF4-FFF2-40B4-BE49-F238E27FC236}">
                    <a16:creationId xmlns:a16="http://schemas.microsoft.com/office/drawing/2014/main" id="{2828F559-30B6-43F3-9928-D4A02F74B864}"/>
                  </a:ext>
                </a:extLst>
              </p:cNvPr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84;p44">
                <a:extLst>
                  <a:ext uri="{FF2B5EF4-FFF2-40B4-BE49-F238E27FC236}">
                    <a16:creationId xmlns:a16="http://schemas.microsoft.com/office/drawing/2014/main" id="{1D832E39-DC81-454E-B1F0-2B067B1C04C1}"/>
                  </a:ext>
                </a:extLst>
              </p:cNvPr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85;p44">
                <a:extLst>
                  <a:ext uri="{FF2B5EF4-FFF2-40B4-BE49-F238E27FC236}">
                    <a16:creationId xmlns:a16="http://schemas.microsoft.com/office/drawing/2014/main" id="{23D874C7-713E-460F-A948-56AFA7F6DE40}"/>
                  </a:ext>
                </a:extLst>
              </p:cNvPr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86;p44">
                <a:extLst>
                  <a:ext uri="{FF2B5EF4-FFF2-40B4-BE49-F238E27FC236}">
                    <a16:creationId xmlns:a16="http://schemas.microsoft.com/office/drawing/2014/main" id="{3C3CC131-FA48-4413-A32A-1ED269FDE1D1}"/>
                  </a:ext>
                </a:extLst>
              </p:cNvPr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7;p44">
                <a:extLst>
                  <a:ext uri="{FF2B5EF4-FFF2-40B4-BE49-F238E27FC236}">
                    <a16:creationId xmlns:a16="http://schemas.microsoft.com/office/drawing/2014/main" id="{E1CDD4D0-85E8-4C36-BE34-DF22E08C9B14}"/>
                  </a:ext>
                </a:extLst>
              </p:cNvPr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88;p44">
                <a:extLst>
                  <a:ext uri="{FF2B5EF4-FFF2-40B4-BE49-F238E27FC236}">
                    <a16:creationId xmlns:a16="http://schemas.microsoft.com/office/drawing/2014/main" id="{8E4B9DC8-671A-4585-BDC4-25A144B195FA}"/>
                  </a:ext>
                </a:extLst>
              </p:cNvPr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" name="Google Shape;1268;p42">
            <a:extLst>
              <a:ext uri="{FF2B5EF4-FFF2-40B4-BE49-F238E27FC236}">
                <a16:creationId xmlns:a16="http://schemas.microsoft.com/office/drawing/2014/main" id="{3D8A06B6-B1F6-458A-9B30-5446F126AA2E}"/>
              </a:ext>
            </a:extLst>
          </p:cNvPr>
          <p:cNvGrpSpPr/>
          <p:nvPr/>
        </p:nvGrpSpPr>
        <p:grpSpPr>
          <a:xfrm rot="3600000">
            <a:off x="7216470" y="1195784"/>
            <a:ext cx="914287" cy="612345"/>
            <a:chOff x="238125" y="461875"/>
            <a:chExt cx="7107950" cy="4763600"/>
          </a:xfrm>
        </p:grpSpPr>
        <p:sp>
          <p:nvSpPr>
            <p:cNvPr id="157" name="Google Shape;1269;p42">
              <a:extLst>
                <a:ext uri="{FF2B5EF4-FFF2-40B4-BE49-F238E27FC236}">
                  <a16:creationId xmlns:a16="http://schemas.microsoft.com/office/drawing/2014/main" id="{AF340F47-CFA3-4D1F-8DF9-E5CE838FA393}"/>
                </a:ext>
              </a:extLst>
            </p:cNvPr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0;p42">
              <a:extLst>
                <a:ext uri="{FF2B5EF4-FFF2-40B4-BE49-F238E27FC236}">
                  <a16:creationId xmlns:a16="http://schemas.microsoft.com/office/drawing/2014/main" id="{D9A6CD40-D7AA-4A4C-B8AB-19618756F9E0}"/>
                </a:ext>
              </a:extLst>
            </p:cNvPr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1;p42">
              <a:extLst>
                <a:ext uri="{FF2B5EF4-FFF2-40B4-BE49-F238E27FC236}">
                  <a16:creationId xmlns:a16="http://schemas.microsoft.com/office/drawing/2014/main" id="{0D479587-E982-4066-BC1C-C22E5A4FDCC2}"/>
                </a:ext>
              </a:extLst>
            </p:cNvPr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2;p42">
              <a:extLst>
                <a:ext uri="{FF2B5EF4-FFF2-40B4-BE49-F238E27FC236}">
                  <a16:creationId xmlns:a16="http://schemas.microsoft.com/office/drawing/2014/main" id="{0AADACB1-F5DD-42D2-BD96-0C20515429D1}"/>
                </a:ext>
              </a:extLst>
            </p:cNvPr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3;p42">
              <a:extLst>
                <a:ext uri="{FF2B5EF4-FFF2-40B4-BE49-F238E27FC236}">
                  <a16:creationId xmlns:a16="http://schemas.microsoft.com/office/drawing/2014/main" id="{6D04795D-044D-4509-95BA-DB952A352996}"/>
                </a:ext>
              </a:extLst>
            </p:cNvPr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74;p42">
              <a:extLst>
                <a:ext uri="{FF2B5EF4-FFF2-40B4-BE49-F238E27FC236}">
                  <a16:creationId xmlns:a16="http://schemas.microsoft.com/office/drawing/2014/main" id="{2A944468-1604-49BA-8D0E-4D3AF708A924}"/>
                </a:ext>
              </a:extLst>
            </p:cNvPr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75;p42">
              <a:extLst>
                <a:ext uri="{FF2B5EF4-FFF2-40B4-BE49-F238E27FC236}">
                  <a16:creationId xmlns:a16="http://schemas.microsoft.com/office/drawing/2014/main" id="{5BFC3163-1710-4557-827D-3761C51AC869}"/>
                </a:ext>
              </a:extLst>
            </p:cNvPr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76;p42">
              <a:extLst>
                <a:ext uri="{FF2B5EF4-FFF2-40B4-BE49-F238E27FC236}">
                  <a16:creationId xmlns:a16="http://schemas.microsoft.com/office/drawing/2014/main" id="{DBC50CB5-F2B5-4287-A1A2-D4513F81C3B8}"/>
                </a:ext>
              </a:extLst>
            </p:cNvPr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77;p42">
              <a:extLst>
                <a:ext uri="{FF2B5EF4-FFF2-40B4-BE49-F238E27FC236}">
                  <a16:creationId xmlns:a16="http://schemas.microsoft.com/office/drawing/2014/main" id="{5983675C-B02B-42E1-A530-A262521343F9}"/>
                </a:ext>
              </a:extLst>
            </p:cNvPr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78;p42">
              <a:extLst>
                <a:ext uri="{FF2B5EF4-FFF2-40B4-BE49-F238E27FC236}">
                  <a16:creationId xmlns:a16="http://schemas.microsoft.com/office/drawing/2014/main" id="{1CD570CF-6C9A-4408-9481-5D0941A64D31}"/>
                </a:ext>
              </a:extLst>
            </p:cNvPr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79;p42">
              <a:extLst>
                <a:ext uri="{FF2B5EF4-FFF2-40B4-BE49-F238E27FC236}">
                  <a16:creationId xmlns:a16="http://schemas.microsoft.com/office/drawing/2014/main" id="{F05CB56A-F923-485B-BA5D-2E77F5DB9667}"/>
                </a:ext>
              </a:extLst>
            </p:cNvPr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80;p42">
              <a:extLst>
                <a:ext uri="{FF2B5EF4-FFF2-40B4-BE49-F238E27FC236}">
                  <a16:creationId xmlns:a16="http://schemas.microsoft.com/office/drawing/2014/main" id="{ADCF9FC1-8FBF-4A7F-9E62-ABD55DCC242E}"/>
                </a:ext>
              </a:extLst>
            </p:cNvPr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81;p42">
              <a:extLst>
                <a:ext uri="{FF2B5EF4-FFF2-40B4-BE49-F238E27FC236}">
                  <a16:creationId xmlns:a16="http://schemas.microsoft.com/office/drawing/2014/main" id="{1A3CAFC0-76F8-4C34-99FD-F69216B20223}"/>
                </a:ext>
              </a:extLst>
            </p:cNvPr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82;p42">
              <a:extLst>
                <a:ext uri="{FF2B5EF4-FFF2-40B4-BE49-F238E27FC236}">
                  <a16:creationId xmlns:a16="http://schemas.microsoft.com/office/drawing/2014/main" id="{B01CAC37-A5AD-4CF3-8E60-FA3A321DA4D1}"/>
                </a:ext>
              </a:extLst>
            </p:cNvPr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83;p42">
              <a:extLst>
                <a:ext uri="{FF2B5EF4-FFF2-40B4-BE49-F238E27FC236}">
                  <a16:creationId xmlns:a16="http://schemas.microsoft.com/office/drawing/2014/main" id="{27B9B9B9-2E0F-44E3-9220-5DB8EB394CFF}"/>
                </a:ext>
              </a:extLst>
            </p:cNvPr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3"/>
          <p:cNvSpPr txBox="1">
            <a:spLocks noGrp="1"/>
          </p:cNvSpPr>
          <p:nvPr>
            <p:ph type="title"/>
          </p:nvPr>
        </p:nvSpPr>
        <p:spPr>
          <a:xfrm>
            <a:off x="1240611" y="81654"/>
            <a:ext cx="50850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Job transforming</a:t>
            </a:r>
            <a:endParaRPr dirty="0"/>
          </a:p>
        </p:txBody>
      </p:sp>
      <p:grpSp>
        <p:nvGrpSpPr>
          <p:cNvPr id="1322" name="Google Shape;1322;p43"/>
          <p:cNvGrpSpPr/>
          <p:nvPr/>
        </p:nvGrpSpPr>
        <p:grpSpPr>
          <a:xfrm rot="-1770645">
            <a:off x="7271380" y="413395"/>
            <a:ext cx="884549" cy="592807"/>
            <a:chOff x="238125" y="461875"/>
            <a:chExt cx="7107950" cy="4763600"/>
          </a:xfrm>
        </p:grpSpPr>
        <p:sp>
          <p:nvSpPr>
            <p:cNvPr id="1323" name="Google Shape;1323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43"/>
          <p:cNvGrpSpPr/>
          <p:nvPr/>
        </p:nvGrpSpPr>
        <p:grpSpPr>
          <a:xfrm rot="-8736459">
            <a:off x="7806825" y="2162414"/>
            <a:ext cx="884629" cy="592860"/>
            <a:chOff x="238125" y="461875"/>
            <a:chExt cx="7107950" cy="4763600"/>
          </a:xfrm>
        </p:grpSpPr>
        <p:sp>
          <p:nvSpPr>
            <p:cNvPr id="1339" name="Google Shape;1339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" name="圖片 53">
            <a:extLst>
              <a:ext uri="{FF2B5EF4-FFF2-40B4-BE49-F238E27FC236}">
                <a16:creationId xmlns:a16="http://schemas.microsoft.com/office/drawing/2014/main" id="{C562C61D-A222-4024-B34F-96078AA5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1" y="1008942"/>
            <a:ext cx="4034924" cy="379693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974C723-07F3-4F01-BE65-CDCF4A77A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06" y="4134017"/>
            <a:ext cx="4174726" cy="665862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5C4A38E8-F5E1-41B0-9679-E2AA36510EF6}"/>
              </a:ext>
            </a:extLst>
          </p:cNvPr>
          <p:cNvGrpSpPr/>
          <p:nvPr/>
        </p:nvGrpSpPr>
        <p:grpSpPr>
          <a:xfrm>
            <a:off x="6232361" y="2893162"/>
            <a:ext cx="689568" cy="689568"/>
            <a:chOff x="6203646" y="2632370"/>
            <a:chExt cx="689568" cy="689568"/>
          </a:xfrm>
          <a:solidFill>
            <a:srgbClr val="00B050"/>
          </a:solidFill>
        </p:grpSpPr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A495BE3-4E7C-41CE-96ED-CA773F547EC6}"/>
                </a:ext>
              </a:extLst>
            </p:cNvPr>
            <p:cNvSpPr/>
            <p:nvPr/>
          </p:nvSpPr>
          <p:spPr>
            <a:xfrm>
              <a:off x="6203646" y="2632370"/>
              <a:ext cx="689568" cy="6895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F6F4FE2-CD2D-4EAA-9215-829B46710016}"/>
                </a:ext>
              </a:extLst>
            </p:cNvPr>
            <p:cNvSpPr txBox="1"/>
            <p:nvPr/>
          </p:nvSpPr>
          <p:spPr>
            <a:xfrm>
              <a:off x="6325652" y="2823266"/>
              <a:ext cx="445557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2"/>
                  </a:solidFill>
                </a:rPr>
                <a:t>SB</a:t>
              </a:r>
              <a:endParaRPr lang="zh-TW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7172297-37A3-4328-B4E5-E6C4FE530F3A}"/>
              </a:ext>
            </a:extLst>
          </p:cNvPr>
          <p:cNvGrpSpPr/>
          <p:nvPr/>
        </p:nvGrpSpPr>
        <p:grpSpPr>
          <a:xfrm>
            <a:off x="4432361" y="2893162"/>
            <a:ext cx="689568" cy="689568"/>
            <a:chOff x="4471637" y="2632370"/>
            <a:chExt cx="689568" cy="689568"/>
          </a:xfrm>
          <a:solidFill>
            <a:srgbClr val="0070C0"/>
          </a:solidFill>
        </p:grpSpPr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70892159-3C47-4724-BD86-7D312C39DDA3}"/>
                </a:ext>
              </a:extLst>
            </p:cNvPr>
            <p:cNvSpPr/>
            <p:nvPr/>
          </p:nvSpPr>
          <p:spPr>
            <a:xfrm>
              <a:off x="4471637" y="2632370"/>
              <a:ext cx="689568" cy="6895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4D1E3C7-CDF5-4A13-AC8C-752AE19C526A}"/>
                </a:ext>
              </a:extLst>
            </p:cNvPr>
            <p:cNvSpPr txBox="1"/>
            <p:nvPr/>
          </p:nvSpPr>
          <p:spPr>
            <a:xfrm>
              <a:off x="4593643" y="2823266"/>
              <a:ext cx="445557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2"/>
                  </a:solidFill>
                </a:rPr>
                <a:t>OB</a:t>
              </a:r>
              <a:endParaRPr lang="zh-TW" altLang="en-US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CE937D-DFB6-4C00-A80E-49E38F8007E4}"/>
              </a:ext>
            </a:extLst>
          </p:cNvPr>
          <p:cNvCxnSpPr>
            <a:cxnSpLocks/>
            <a:stCxn id="7" idx="5"/>
            <a:endCxn id="59" idx="0"/>
          </p:cNvCxnSpPr>
          <p:nvPr/>
        </p:nvCxnSpPr>
        <p:spPr>
          <a:xfrm>
            <a:off x="5920944" y="2041745"/>
            <a:ext cx="656201" cy="851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C904AEF8-9EAC-49D4-BE70-6FFE5080EE5A}"/>
              </a:ext>
            </a:extLst>
          </p:cNvPr>
          <p:cNvCxnSpPr>
            <a:cxnSpLocks/>
            <a:stCxn id="7" idx="4"/>
            <a:endCxn id="60" idx="7"/>
          </p:cNvCxnSpPr>
          <p:nvPr/>
        </p:nvCxnSpPr>
        <p:spPr>
          <a:xfrm flipH="1">
            <a:off x="5020944" y="2142730"/>
            <a:ext cx="656201" cy="851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024858C-154E-4D46-9E49-A210CDF2B58D}"/>
              </a:ext>
            </a:extLst>
          </p:cNvPr>
          <p:cNvSpPr txBox="1"/>
          <p:nvPr/>
        </p:nvSpPr>
        <p:spPr>
          <a:xfrm>
            <a:off x="6201150" y="2358162"/>
            <a:ext cx="1064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4F3B29"/>
                </a:solidFill>
              </a:rPr>
              <a:t>Source exhaust</a:t>
            </a:r>
            <a:endParaRPr lang="zh-TW" altLang="en-US" sz="900" dirty="0">
              <a:solidFill>
                <a:srgbClr val="4F3B29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86AB85D-012E-4A13-A739-5E40D2173071}"/>
              </a:ext>
            </a:extLst>
          </p:cNvPr>
          <p:cNvSpPr txBox="1"/>
          <p:nvPr/>
        </p:nvSpPr>
        <p:spPr>
          <a:xfrm>
            <a:off x="5025794" y="2391201"/>
            <a:ext cx="1064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4F3B29"/>
                </a:solidFill>
              </a:rPr>
              <a:t>UF</a:t>
            </a:r>
            <a:endParaRPr lang="zh-TW" altLang="en-US" sz="900" dirty="0">
              <a:solidFill>
                <a:srgbClr val="4F3B29"/>
              </a:solidFill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3B2B601-5873-4AA0-823A-60858D2616DA}"/>
              </a:ext>
            </a:extLst>
          </p:cNvPr>
          <p:cNvCxnSpPr>
            <a:cxnSpLocks/>
            <a:stCxn id="60" idx="0"/>
            <a:endCxn id="7" idx="3"/>
          </p:cNvCxnSpPr>
          <p:nvPr/>
        </p:nvCxnSpPr>
        <p:spPr>
          <a:xfrm flipV="1">
            <a:off x="4777145" y="2041745"/>
            <a:ext cx="656201" cy="851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F03EF22-FB9A-47F3-AD91-9408393E08BD}"/>
              </a:ext>
            </a:extLst>
          </p:cNvPr>
          <p:cNvSpPr txBox="1"/>
          <p:nvPr/>
        </p:nvSpPr>
        <p:spPr>
          <a:xfrm>
            <a:off x="4297981" y="2250370"/>
            <a:ext cx="1064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4F3B29"/>
                </a:solidFill>
              </a:rPr>
              <a:t>Recruited</a:t>
            </a:r>
            <a:endParaRPr lang="zh-TW" altLang="en-US" sz="900" dirty="0">
              <a:solidFill>
                <a:srgbClr val="4F3B29"/>
              </a:solidFill>
            </a:endParaRP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2C551BAA-45CE-4EF5-BAE7-29EBF4CBDC75}"/>
              </a:ext>
            </a:extLst>
          </p:cNvPr>
          <p:cNvCxnSpPr>
            <a:cxnSpLocks/>
            <a:stCxn id="59" idx="1"/>
            <a:endCxn id="7" idx="4"/>
          </p:cNvCxnSpPr>
          <p:nvPr/>
        </p:nvCxnSpPr>
        <p:spPr>
          <a:xfrm flipH="1" flipV="1">
            <a:off x="5677145" y="2142730"/>
            <a:ext cx="656201" cy="851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98B9B5B-1D19-4BC0-AAB4-B6E7B4ECF66F}"/>
              </a:ext>
            </a:extLst>
          </p:cNvPr>
          <p:cNvSpPr txBox="1"/>
          <p:nvPr/>
        </p:nvSpPr>
        <p:spPr>
          <a:xfrm>
            <a:off x="5375924" y="2847727"/>
            <a:ext cx="1064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4F3B29"/>
                </a:solidFill>
              </a:rPr>
              <a:t>Source found</a:t>
            </a:r>
            <a:endParaRPr lang="zh-TW" altLang="en-US" sz="900" dirty="0">
              <a:solidFill>
                <a:srgbClr val="4F3B29"/>
              </a:solidFill>
            </a:endParaRPr>
          </a:p>
        </p:txBody>
      </p: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FBFF960A-DA00-4837-ADFB-F8A13C893FF3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5677145" y="1310348"/>
            <a:ext cx="12700" cy="487598"/>
          </a:xfrm>
          <a:prstGeom prst="curvedConnector3">
            <a:avLst>
              <a:gd name="adj1" fmla="val 32783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41A6671-EF1F-45F2-BE21-A07044EB8CBF}"/>
              </a:ext>
            </a:extLst>
          </p:cNvPr>
          <p:cNvGrpSpPr/>
          <p:nvPr/>
        </p:nvGrpSpPr>
        <p:grpSpPr>
          <a:xfrm>
            <a:off x="5332361" y="1453162"/>
            <a:ext cx="689568" cy="689568"/>
            <a:chOff x="5400000" y="1080000"/>
            <a:chExt cx="689568" cy="689568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A70C4B3-21AE-48D9-AEE8-A11F6382E59C}"/>
                </a:ext>
              </a:extLst>
            </p:cNvPr>
            <p:cNvSpPr/>
            <p:nvPr/>
          </p:nvSpPr>
          <p:spPr>
            <a:xfrm>
              <a:off x="5400000" y="1080000"/>
              <a:ext cx="689568" cy="6895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1226CFD9-30E2-4ABF-8EBE-4966021B709B}"/>
                </a:ext>
              </a:extLst>
            </p:cNvPr>
            <p:cNvSpPr txBox="1"/>
            <p:nvPr/>
          </p:nvSpPr>
          <p:spPr>
            <a:xfrm>
              <a:off x="5522005" y="1270895"/>
              <a:ext cx="4455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2"/>
                  </a:solidFill>
                </a:rPr>
                <a:t>EB</a:t>
              </a:r>
              <a:endParaRPr lang="zh-TW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412EBD0-A528-4CCF-A61D-47AED20CDC35}"/>
              </a:ext>
            </a:extLst>
          </p:cNvPr>
          <p:cNvSpPr txBox="1"/>
          <p:nvPr/>
        </p:nvSpPr>
        <p:spPr>
          <a:xfrm>
            <a:off x="5144709" y="930048"/>
            <a:ext cx="1064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rgbClr val="4F3B29"/>
                </a:solidFill>
              </a:rPr>
              <a:t>Cross over</a:t>
            </a:r>
            <a:endParaRPr lang="zh-TW" altLang="en-US" sz="900" dirty="0">
              <a:solidFill>
                <a:srgbClr val="4F3B29"/>
              </a:solidFill>
            </a:endParaRPr>
          </a:p>
        </p:txBody>
      </p:sp>
      <p:grpSp>
        <p:nvGrpSpPr>
          <p:cNvPr id="1306" name="Google Shape;1306;p43"/>
          <p:cNvGrpSpPr/>
          <p:nvPr/>
        </p:nvGrpSpPr>
        <p:grpSpPr>
          <a:xfrm rot="1133825">
            <a:off x="7976870" y="3447173"/>
            <a:ext cx="1198304" cy="803079"/>
            <a:chOff x="238125" y="461875"/>
            <a:chExt cx="7107950" cy="4763600"/>
          </a:xfrm>
        </p:grpSpPr>
        <p:sp>
          <p:nvSpPr>
            <p:cNvPr id="1307" name="Google Shape;1307;p43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531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5C7-AC0D-4727-A06D-5F47F52B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directed artificial bee colony algorithm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83AB63-263C-4654-B046-ABA1C36A7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93" r="33155"/>
          <a:stretch/>
        </p:blipFill>
        <p:spPr>
          <a:xfrm>
            <a:off x="4773348" y="1774821"/>
            <a:ext cx="4094721" cy="12214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5F3858-A25E-4F60-BE25-D70F5999102A}"/>
              </a:ext>
            </a:extLst>
          </p:cNvPr>
          <p:cNvSpPr txBox="1"/>
          <p:nvPr/>
        </p:nvSpPr>
        <p:spPr>
          <a:xfrm>
            <a:off x="713225" y="1581682"/>
            <a:ext cx="3892550" cy="230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/>
              <a:t>Adding directional factor to improve original ABC randomly search for food source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S is artificial bee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N is food source location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 is a directional factor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 is a random number between [0, 1]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l-GR" altLang="zh-TW" dirty="0"/>
              <a:t>φ</a:t>
            </a:r>
            <a:r>
              <a:rPr lang="en-US" altLang="zh-TW" dirty="0"/>
              <a:t> is  a random number between [-1, 1]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1DC6F5-6E8E-4206-B878-266E8682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48" y="3137735"/>
            <a:ext cx="4094721" cy="16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8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Iteration </a:t>
            </a:r>
            <a:r>
              <a:rPr lang="en-US" altLang="zh-TW" dirty="0"/>
              <a:t>Procedure</a:t>
            </a:r>
            <a:endParaRPr dirty="0"/>
          </a:p>
        </p:txBody>
      </p:sp>
      <p:sp>
        <p:nvSpPr>
          <p:cNvPr id="2883" name="Google Shape;2883;p58"/>
          <p:cNvSpPr txBox="1"/>
          <p:nvPr/>
        </p:nvSpPr>
        <p:spPr>
          <a:xfrm>
            <a:off x="720650" y="3465999"/>
            <a:ext cx="1655100" cy="103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Observe other food source via information from other bee 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4" name="Google Shape;2884;p58"/>
          <p:cNvSpPr txBox="1"/>
          <p:nvPr/>
        </p:nvSpPr>
        <p:spPr>
          <a:xfrm>
            <a:off x="720650" y="1494175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sz="2200" b="1" dirty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Employed Bee Phase</a:t>
            </a:r>
            <a:endParaRPr sz="2200" b="1" dirty="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85" name="Google Shape;2885;p58"/>
          <p:cNvSpPr txBox="1"/>
          <p:nvPr/>
        </p:nvSpPr>
        <p:spPr>
          <a:xfrm>
            <a:off x="2736517" y="3465999"/>
            <a:ext cx="1655100" cy="111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Aft>
                <a:spcPts val="800"/>
              </a:spcAft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fitness value, decide which food source to go.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6" name="Google Shape;2886;p58"/>
          <p:cNvSpPr txBox="1"/>
          <p:nvPr/>
        </p:nvSpPr>
        <p:spPr>
          <a:xfrm>
            <a:off x="2736517" y="1494175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sz="2200" b="1" dirty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On-looker Bee Phase</a:t>
            </a:r>
            <a:endParaRPr sz="2200" b="1" dirty="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87" name="Google Shape;2887;p58"/>
          <p:cNvSpPr txBox="1"/>
          <p:nvPr/>
        </p:nvSpPr>
        <p:spPr>
          <a:xfrm>
            <a:off x="4752383" y="3466000"/>
            <a:ext cx="1655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current food source is exhausted, go scouting other sources.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8" name="Google Shape;2888;p58"/>
          <p:cNvSpPr txBox="1"/>
          <p:nvPr/>
        </p:nvSpPr>
        <p:spPr>
          <a:xfrm>
            <a:off x="4752383" y="1494175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en-US" sz="2200" b="1" dirty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Scout Bee Phase</a:t>
            </a:r>
            <a:endParaRPr sz="2200" b="1" dirty="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889" name="Google Shape;2889;p58"/>
          <p:cNvSpPr txBox="1"/>
          <p:nvPr/>
        </p:nvSpPr>
        <p:spPr>
          <a:xfrm>
            <a:off x="6768250" y="3466000"/>
            <a:ext cx="1655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 food source location remaining amount. And update best gathering spot.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0" name="Google Shape;2890;p58"/>
          <p:cNvSpPr txBox="1"/>
          <p:nvPr/>
        </p:nvSpPr>
        <p:spPr>
          <a:xfrm>
            <a:off x="6768250" y="1494175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Selection</a:t>
            </a:r>
            <a:br>
              <a:rPr lang="en-US" sz="2200" b="1" dirty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</a:br>
            <a:r>
              <a:rPr lang="en-US" sz="2200" b="1" dirty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Phase</a:t>
            </a:r>
            <a:endParaRPr sz="2200" b="1" dirty="0"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2891" name="Google Shape;2891;p58"/>
          <p:cNvCxnSpPr>
            <a:cxnSpLocks/>
          </p:cNvCxnSpPr>
          <p:nvPr/>
        </p:nvCxnSpPr>
        <p:spPr>
          <a:xfrm>
            <a:off x="1771650" y="2466975"/>
            <a:ext cx="1355149" cy="637261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892" name="Google Shape;2892;p58"/>
          <p:cNvCxnSpPr>
            <a:cxnSpLocks/>
          </p:cNvCxnSpPr>
          <p:nvPr/>
        </p:nvCxnSpPr>
        <p:spPr>
          <a:xfrm flipV="1">
            <a:off x="3781235" y="2545249"/>
            <a:ext cx="1006038" cy="50380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893" name="Google Shape;2893;p58"/>
          <p:cNvCxnSpPr>
            <a:cxnSpLocks/>
          </p:cNvCxnSpPr>
          <p:nvPr/>
        </p:nvCxnSpPr>
        <p:spPr>
          <a:xfrm>
            <a:off x="5991225" y="2619375"/>
            <a:ext cx="1164769" cy="51968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98" name="Google Shape;2857;p58">
            <a:extLst>
              <a:ext uri="{FF2B5EF4-FFF2-40B4-BE49-F238E27FC236}">
                <a16:creationId xmlns:a16="http://schemas.microsoft.com/office/drawing/2014/main" id="{1D7973AD-5045-448D-A144-79554FA9DCC8}"/>
              </a:ext>
            </a:extLst>
          </p:cNvPr>
          <p:cNvGrpSpPr/>
          <p:nvPr/>
        </p:nvGrpSpPr>
        <p:grpSpPr>
          <a:xfrm>
            <a:off x="754681" y="2288126"/>
            <a:ext cx="1299482" cy="1175888"/>
            <a:chOff x="6768241" y="2284196"/>
            <a:chExt cx="1299482" cy="1175888"/>
          </a:xfrm>
        </p:grpSpPr>
        <p:grpSp>
          <p:nvGrpSpPr>
            <p:cNvPr id="99" name="Google Shape;2858;p58">
              <a:extLst>
                <a:ext uri="{FF2B5EF4-FFF2-40B4-BE49-F238E27FC236}">
                  <a16:creationId xmlns:a16="http://schemas.microsoft.com/office/drawing/2014/main" id="{5F39F96F-EEED-4E86-AD05-A9307EF5E998}"/>
                </a:ext>
              </a:extLst>
            </p:cNvPr>
            <p:cNvGrpSpPr/>
            <p:nvPr/>
          </p:nvGrpSpPr>
          <p:grpSpPr>
            <a:xfrm>
              <a:off x="7091847" y="2284196"/>
              <a:ext cx="975876" cy="1032327"/>
              <a:chOff x="1311125" y="238125"/>
              <a:chExt cx="4903900" cy="5187575"/>
            </a:xfrm>
          </p:grpSpPr>
          <p:sp>
            <p:nvSpPr>
              <p:cNvPr id="116" name="Google Shape;2859;p58">
                <a:extLst>
                  <a:ext uri="{FF2B5EF4-FFF2-40B4-BE49-F238E27FC236}">
                    <a16:creationId xmlns:a16="http://schemas.microsoft.com/office/drawing/2014/main" id="{31E78C8E-1E57-4406-9A0E-7A488A51EF65}"/>
                  </a:ext>
                </a:extLst>
              </p:cNvPr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60;p58">
                <a:extLst>
                  <a:ext uri="{FF2B5EF4-FFF2-40B4-BE49-F238E27FC236}">
                    <a16:creationId xmlns:a16="http://schemas.microsoft.com/office/drawing/2014/main" id="{98C17EE4-30F0-4F75-9D82-6035EAC35A01}"/>
                  </a:ext>
                </a:extLst>
              </p:cNvPr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61;p58">
                <a:extLst>
                  <a:ext uri="{FF2B5EF4-FFF2-40B4-BE49-F238E27FC236}">
                    <a16:creationId xmlns:a16="http://schemas.microsoft.com/office/drawing/2014/main" id="{A02F0C36-272C-43D2-8924-274961B367DE}"/>
                  </a:ext>
                </a:extLst>
              </p:cNvPr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62;p58">
                <a:extLst>
                  <a:ext uri="{FF2B5EF4-FFF2-40B4-BE49-F238E27FC236}">
                    <a16:creationId xmlns:a16="http://schemas.microsoft.com/office/drawing/2014/main" id="{6B237B74-5B9C-4A63-9A0D-1D9C68F90E87}"/>
                  </a:ext>
                </a:extLst>
              </p:cNvPr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63;p58">
                <a:extLst>
                  <a:ext uri="{FF2B5EF4-FFF2-40B4-BE49-F238E27FC236}">
                    <a16:creationId xmlns:a16="http://schemas.microsoft.com/office/drawing/2014/main" id="{732BB880-AC32-408C-B794-532BEA603BA4}"/>
                  </a:ext>
                </a:extLst>
              </p:cNvPr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864;p58">
                <a:extLst>
                  <a:ext uri="{FF2B5EF4-FFF2-40B4-BE49-F238E27FC236}">
                    <a16:creationId xmlns:a16="http://schemas.microsoft.com/office/drawing/2014/main" id="{76DA7347-1847-40EE-99EF-27F29ECE0A37}"/>
                  </a:ext>
                </a:extLst>
              </p:cNvPr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865;p58">
                <a:extLst>
                  <a:ext uri="{FF2B5EF4-FFF2-40B4-BE49-F238E27FC236}">
                    <a16:creationId xmlns:a16="http://schemas.microsoft.com/office/drawing/2014/main" id="{AB828D2C-1C20-49EB-8F15-992BD054EC35}"/>
                  </a:ext>
                </a:extLst>
              </p:cNvPr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866;p58">
                <a:extLst>
                  <a:ext uri="{FF2B5EF4-FFF2-40B4-BE49-F238E27FC236}">
                    <a16:creationId xmlns:a16="http://schemas.microsoft.com/office/drawing/2014/main" id="{3629F941-E220-404B-A3FA-51276DBBB0ED}"/>
                  </a:ext>
                </a:extLst>
              </p:cNvPr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2867;p58">
              <a:extLst>
                <a:ext uri="{FF2B5EF4-FFF2-40B4-BE49-F238E27FC236}">
                  <a16:creationId xmlns:a16="http://schemas.microsoft.com/office/drawing/2014/main" id="{3C53D3C9-229B-49C7-AB22-03643DF53DAE}"/>
                </a:ext>
              </a:extLst>
            </p:cNvPr>
            <p:cNvGrpSpPr/>
            <p:nvPr/>
          </p:nvGrpSpPr>
          <p:grpSpPr>
            <a:xfrm rot="3392077">
              <a:off x="6818240" y="2612235"/>
              <a:ext cx="904875" cy="606429"/>
              <a:chOff x="238125" y="461875"/>
              <a:chExt cx="7107950" cy="4763600"/>
            </a:xfrm>
          </p:grpSpPr>
          <p:sp>
            <p:nvSpPr>
              <p:cNvPr id="101" name="Google Shape;2868;p58">
                <a:extLst>
                  <a:ext uri="{FF2B5EF4-FFF2-40B4-BE49-F238E27FC236}">
                    <a16:creationId xmlns:a16="http://schemas.microsoft.com/office/drawing/2014/main" id="{A84DBC71-3F51-4BF7-8F67-182C3CEE2945}"/>
                  </a:ext>
                </a:extLst>
              </p:cNvPr>
              <p:cNvSpPr/>
              <p:nvPr/>
            </p:nvSpPr>
            <p:spPr>
              <a:xfrm>
                <a:off x="238125" y="461875"/>
                <a:ext cx="7107950" cy="4763600"/>
              </a:xfrm>
              <a:custGeom>
                <a:avLst/>
                <a:gdLst/>
                <a:ahLst/>
                <a:cxnLst/>
                <a:rect l="l" t="t" r="r" b="b"/>
                <a:pathLst>
                  <a:path w="284318" h="190544" extrusionOk="0">
                    <a:moveTo>
                      <a:pt x="99177" y="121534"/>
                    </a:moveTo>
                    <a:lnTo>
                      <a:pt x="99177" y="122091"/>
                    </a:lnTo>
                    <a:lnTo>
                      <a:pt x="98620" y="122091"/>
                    </a:lnTo>
                    <a:lnTo>
                      <a:pt x="99177" y="121534"/>
                    </a:lnTo>
                    <a:close/>
                    <a:moveTo>
                      <a:pt x="184981" y="123922"/>
                    </a:moveTo>
                    <a:lnTo>
                      <a:pt x="185618" y="124559"/>
                    </a:lnTo>
                    <a:lnTo>
                      <a:pt x="184981" y="124559"/>
                    </a:lnTo>
                    <a:lnTo>
                      <a:pt x="184981" y="123922"/>
                    </a:lnTo>
                    <a:close/>
                    <a:moveTo>
                      <a:pt x="111853" y="1"/>
                    </a:moveTo>
                    <a:cubicBezTo>
                      <a:pt x="107866" y="1"/>
                      <a:pt x="103863" y="1513"/>
                      <a:pt x="100769" y="4528"/>
                    </a:cubicBezTo>
                    <a:lnTo>
                      <a:pt x="100689" y="4687"/>
                    </a:lnTo>
                    <a:cubicBezTo>
                      <a:pt x="94560" y="10816"/>
                      <a:pt x="94640" y="20686"/>
                      <a:pt x="100689" y="26735"/>
                    </a:cubicBezTo>
                    <a:lnTo>
                      <a:pt x="110877" y="36924"/>
                    </a:lnTo>
                    <a:lnTo>
                      <a:pt x="110877" y="39630"/>
                    </a:lnTo>
                    <a:cubicBezTo>
                      <a:pt x="103475" y="44724"/>
                      <a:pt x="99097" y="53081"/>
                      <a:pt x="99097" y="62076"/>
                    </a:cubicBezTo>
                    <a:cubicBezTo>
                      <a:pt x="99097" y="63031"/>
                      <a:pt x="99097" y="63986"/>
                      <a:pt x="99256" y="64941"/>
                    </a:cubicBezTo>
                    <a:lnTo>
                      <a:pt x="99256" y="69399"/>
                    </a:lnTo>
                    <a:lnTo>
                      <a:pt x="37808" y="69399"/>
                    </a:lnTo>
                    <a:cubicBezTo>
                      <a:pt x="16954" y="69399"/>
                      <a:pt x="0" y="86273"/>
                      <a:pt x="0" y="107207"/>
                    </a:cubicBezTo>
                    <a:cubicBezTo>
                      <a:pt x="0" y="128140"/>
                      <a:pt x="16954" y="145015"/>
                      <a:pt x="37808" y="145015"/>
                    </a:cubicBezTo>
                    <a:lnTo>
                      <a:pt x="59458" y="145015"/>
                    </a:lnTo>
                    <a:cubicBezTo>
                      <a:pt x="59721" y="145023"/>
                      <a:pt x="59984" y="145027"/>
                      <a:pt x="60247" y="145027"/>
                    </a:cubicBezTo>
                    <a:cubicBezTo>
                      <a:pt x="62530" y="145027"/>
                      <a:pt x="64807" y="144727"/>
                      <a:pt x="67020" y="144298"/>
                    </a:cubicBezTo>
                    <a:lnTo>
                      <a:pt x="67020" y="144298"/>
                    </a:lnTo>
                    <a:lnTo>
                      <a:pt x="57468" y="153850"/>
                    </a:lnTo>
                    <a:cubicBezTo>
                      <a:pt x="52772" y="158546"/>
                      <a:pt x="52772" y="166108"/>
                      <a:pt x="57468" y="170804"/>
                    </a:cubicBezTo>
                    <a:lnTo>
                      <a:pt x="62722" y="176057"/>
                    </a:lnTo>
                    <a:cubicBezTo>
                      <a:pt x="65070" y="178405"/>
                      <a:pt x="68134" y="179579"/>
                      <a:pt x="71189" y="179579"/>
                    </a:cubicBezTo>
                    <a:cubicBezTo>
                      <a:pt x="74243" y="179579"/>
                      <a:pt x="77288" y="178405"/>
                      <a:pt x="79596" y="176057"/>
                    </a:cubicBezTo>
                    <a:lnTo>
                      <a:pt x="99973" y="155760"/>
                    </a:lnTo>
                    <a:cubicBezTo>
                      <a:pt x="101007" y="161252"/>
                      <a:pt x="103157" y="166506"/>
                      <a:pt x="106261" y="171122"/>
                    </a:cubicBezTo>
                    <a:lnTo>
                      <a:pt x="106500" y="171600"/>
                    </a:lnTo>
                    <a:cubicBezTo>
                      <a:pt x="114459" y="183460"/>
                      <a:pt x="127831" y="190544"/>
                      <a:pt x="142079" y="190544"/>
                    </a:cubicBezTo>
                    <a:cubicBezTo>
                      <a:pt x="156327" y="190544"/>
                      <a:pt x="169699" y="183460"/>
                      <a:pt x="177659" y="171600"/>
                    </a:cubicBezTo>
                    <a:lnTo>
                      <a:pt x="177977" y="171122"/>
                    </a:lnTo>
                    <a:cubicBezTo>
                      <a:pt x="180683" y="167063"/>
                      <a:pt x="182673" y="162446"/>
                      <a:pt x="183787" y="157671"/>
                    </a:cubicBezTo>
                    <a:lnTo>
                      <a:pt x="204642" y="178525"/>
                    </a:lnTo>
                    <a:cubicBezTo>
                      <a:pt x="206950" y="180873"/>
                      <a:pt x="210014" y="182047"/>
                      <a:pt x="213079" y="182047"/>
                    </a:cubicBezTo>
                    <a:cubicBezTo>
                      <a:pt x="216143" y="182047"/>
                      <a:pt x="219208" y="180873"/>
                      <a:pt x="221516" y="178525"/>
                    </a:cubicBezTo>
                    <a:lnTo>
                      <a:pt x="226849" y="173192"/>
                    </a:lnTo>
                    <a:cubicBezTo>
                      <a:pt x="231545" y="168575"/>
                      <a:pt x="231545" y="161014"/>
                      <a:pt x="226849" y="156317"/>
                    </a:cubicBezTo>
                    <a:lnTo>
                      <a:pt x="217297" y="146766"/>
                    </a:lnTo>
                    <a:lnTo>
                      <a:pt x="217297" y="146766"/>
                    </a:lnTo>
                    <a:cubicBezTo>
                      <a:pt x="219765" y="147323"/>
                      <a:pt x="222312" y="147562"/>
                      <a:pt x="224859" y="147562"/>
                    </a:cubicBezTo>
                    <a:lnTo>
                      <a:pt x="246430" y="147562"/>
                    </a:lnTo>
                    <a:cubicBezTo>
                      <a:pt x="267363" y="147562"/>
                      <a:pt x="284317" y="130608"/>
                      <a:pt x="284317" y="109674"/>
                    </a:cubicBezTo>
                    <a:cubicBezTo>
                      <a:pt x="284317" y="88820"/>
                      <a:pt x="267363" y="71866"/>
                      <a:pt x="246430" y="71866"/>
                    </a:cubicBezTo>
                    <a:lnTo>
                      <a:pt x="246430" y="71787"/>
                    </a:lnTo>
                    <a:lnTo>
                      <a:pt x="184981" y="71787"/>
                    </a:lnTo>
                    <a:lnTo>
                      <a:pt x="184981" y="62155"/>
                    </a:lnTo>
                    <a:lnTo>
                      <a:pt x="184981" y="61280"/>
                    </a:lnTo>
                    <a:cubicBezTo>
                      <a:pt x="184743" y="52604"/>
                      <a:pt x="180365" y="44644"/>
                      <a:pt x="173281" y="39630"/>
                    </a:cubicBezTo>
                    <a:lnTo>
                      <a:pt x="173281" y="36924"/>
                    </a:lnTo>
                    <a:lnTo>
                      <a:pt x="183469" y="26735"/>
                    </a:lnTo>
                    <a:cubicBezTo>
                      <a:pt x="189518" y="20606"/>
                      <a:pt x="189518" y="10736"/>
                      <a:pt x="183469" y="4608"/>
                    </a:cubicBezTo>
                    <a:cubicBezTo>
                      <a:pt x="180405" y="1543"/>
                      <a:pt x="176385" y="11"/>
                      <a:pt x="172365" y="11"/>
                    </a:cubicBezTo>
                    <a:cubicBezTo>
                      <a:pt x="168346" y="11"/>
                      <a:pt x="164326" y="1543"/>
                      <a:pt x="161262" y="4608"/>
                    </a:cubicBezTo>
                    <a:lnTo>
                      <a:pt x="145342" y="20447"/>
                    </a:lnTo>
                    <a:cubicBezTo>
                      <a:pt x="143591" y="22198"/>
                      <a:pt x="142397" y="24507"/>
                      <a:pt x="141999" y="26974"/>
                    </a:cubicBezTo>
                    <a:cubicBezTo>
                      <a:pt x="141601" y="24507"/>
                      <a:pt x="140487" y="22198"/>
                      <a:pt x="138736" y="20447"/>
                    </a:cubicBezTo>
                    <a:lnTo>
                      <a:pt x="122896" y="4608"/>
                    </a:lnTo>
                    <a:cubicBezTo>
                      <a:pt x="119862" y="1533"/>
                      <a:pt x="115866" y="1"/>
                      <a:pt x="111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8999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869;p58">
                <a:extLst>
                  <a:ext uri="{FF2B5EF4-FFF2-40B4-BE49-F238E27FC236}">
                    <a16:creationId xmlns:a16="http://schemas.microsoft.com/office/drawing/2014/main" id="{047869CA-524C-4B19-8EF3-F395A0EDD4C8}"/>
                  </a:ext>
                </a:extLst>
              </p:cNvPr>
              <p:cNvSpPr/>
              <p:nvPr/>
            </p:nvSpPr>
            <p:spPr>
              <a:xfrm>
                <a:off x="3143375" y="4574750"/>
                <a:ext cx="1293450" cy="350250"/>
              </a:xfrm>
              <a:custGeom>
                <a:avLst/>
                <a:gdLst/>
                <a:ahLst/>
                <a:cxnLst/>
                <a:rect l="l" t="t" r="r" b="b"/>
                <a:pathLst>
                  <a:path w="51738" h="14010" extrusionOk="0">
                    <a:moveTo>
                      <a:pt x="0" y="1"/>
                    </a:moveTo>
                    <a:cubicBezTo>
                      <a:pt x="5731" y="8756"/>
                      <a:pt x="15442" y="14010"/>
                      <a:pt x="25869" y="14010"/>
                    </a:cubicBezTo>
                    <a:cubicBezTo>
                      <a:pt x="36296" y="14010"/>
                      <a:pt x="46007" y="8756"/>
                      <a:pt x="51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870;p58">
                <a:extLst>
                  <a:ext uri="{FF2B5EF4-FFF2-40B4-BE49-F238E27FC236}">
                    <a16:creationId xmlns:a16="http://schemas.microsoft.com/office/drawing/2014/main" id="{EAF10C57-01F4-49C9-A1F3-517AD05E7CC3}"/>
                  </a:ext>
                </a:extLst>
              </p:cNvPr>
              <p:cNvSpPr/>
              <p:nvPr/>
            </p:nvSpPr>
            <p:spPr>
              <a:xfrm>
                <a:off x="3016025" y="3635525"/>
                <a:ext cx="1548150" cy="469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6" extrusionOk="0">
                    <a:moveTo>
                      <a:pt x="0" y="1"/>
                    </a:moveTo>
                    <a:lnTo>
                      <a:pt x="0" y="7164"/>
                    </a:lnTo>
                    <a:lnTo>
                      <a:pt x="0" y="14646"/>
                    </a:lnTo>
                    <a:lnTo>
                      <a:pt x="0" y="18785"/>
                    </a:lnTo>
                    <a:lnTo>
                      <a:pt x="61926" y="18785"/>
                    </a:lnTo>
                    <a:lnTo>
                      <a:pt x="61926" y="17034"/>
                    </a:lnTo>
                    <a:lnTo>
                      <a:pt x="61926" y="9552"/>
                    </a:ln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871;p58">
                <a:extLst>
                  <a:ext uri="{FF2B5EF4-FFF2-40B4-BE49-F238E27FC236}">
                    <a16:creationId xmlns:a16="http://schemas.microsoft.com/office/drawing/2014/main" id="{570B4241-82E6-4C20-80E0-F8534EDE85B3}"/>
                  </a:ext>
                </a:extLst>
              </p:cNvPr>
              <p:cNvSpPr/>
              <p:nvPr/>
            </p:nvSpPr>
            <p:spPr>
              <a:xfrm>
                <a:off x="3016025" y="2696300"/>
                <a:ext cx="1548150" cy="469625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5" extrusionOk="0">
                    <a:moveTo>
                      <a:pt x="0" y="0"/>
                    </a:moveTo>
                    <a:lnTo>
                      <a:pt x="0" y="4458"/>
                    </a:lnTo>
                    <a:lnTo>
                      <a:pt x="0" y="18785"/>
                    </a:lnTo>
                    <a:lnTo>
                      <a:pt x="61926" y="18785"/>
                    </a:lnTo>
                    <a:lnTo>
                      <a:pt x="61926" y="6845"/>
                    </a:lnTo>
                    <a:lnTo>
                      <a:pt x="619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872;p58">
                <a:extLst>
                  <a:ext uri="{FF2B5EF4-FFF2-40B4-BE49-F238E27FC236}">
                    <a16:creationId xmlns:a16="http://schemas.microsoft.com/office/drawing/2014/main" id="{A0AA34ED-1478-4A4E-8EAB-5B1D2AEA7DAC}"/>
                  </a:ext>
                </a:extLst>
              </p:cNvPr>
              <p:cNvSpPr/>
              <p:nvPr/>
            </p:nvSpPr>
            <p:spPr>
              <a:xfrm>
                <a:off x="4564150" y="3874325"/>
                <a:ext cx="1134275" cy="837750"/>
              </a:xfrm>
              <a:custGeom>
                <a:avLst/>
                <a:gdLst/>
                <a:ahLst/>
                <a:cxnLst/>
                <a:rect l="l" t="t" r="r" b="b"/>
                <a:pathLst>
                  <a:path w="45371" h="33510" extrusionOk="0">
                    <a:moveTo>
                      <a:pt x="1" y="0"/>
                    </a:moveTo>
                    <a:lnTo>
                      <a:pt x="1" y="7482"/>
                    </a:lnTo>
                    <a:lnTo>
                      <a:pt x="14010" y="7482"/>
                    </a:lnTo>
                    <a:lnTo>
                      <a:pt x="40038" y="33510"/>
                    </a:lnTo>
                    <a:lnTo>
                      <a:pt x="45371" y="28257"/>
                    </a:lnTo>
                    <a:lnTo>
                      <a:pt x="1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873;p58">
                <a:extLst>
                  <a:ext uri="{FF2B5EF4-FFF2-40B4-BE49-F238E27FC236}">
                    <a16:creationId xmlns:a16="http://schemas.microsoft.com/office/drawing/2014/main" id="{63A9D1CE-BDE6-4757-A9D9-2EACB905533C}"/>
                  </a:ext>
                </a:extLst>
              </p:cNvPr>
              <p:cNvSpPr/>
              <p:nvPr/>
            </p:nvSpPr>
            <p:spPr>
              <a:xfrm>
                <a:off x="1885750" y="3814625"/>
                <a:ext cx="1130300" cy="837775"/>
              </a:xfrm>
              <a:custGeom>
                <a:avLst/>
                <a:gdLst/>
                <a:ahLst/>
                <a:cxnLst/>
                <a:rect l="l" t="t" r="r" b="b"/>
                <a:pathLst>
                  <a:path w="45212" h="33511" extrusionOk="0">
                    <a:moveTo>
                      <a:pt x="28178" y="0"/>
                    </a:moveTo>
                    <a:lnTo>
                      <a:pt x="1" y="28257"/>
                    </a:lnTo>
                    <a:lnTo>
                      <a:pt x="5254" y="33510"/>
                    </a:lnTo>
                    <a:lnTo>
                      <a:pt x="31282" y="7482"/>
                    </a:lnTo>
                    <a:lnTo>
                      <a:pt x="45211" y="7482"/>
                    </a:lnTo>
                    <a:lnTo>
                      <a:pt x="45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874;p58">
                <a:extLst>
                  <a:ext uri="{FF2B5EF4-FFF2-40B4-BE49-F238E27FC236}">
                    <a16:creationId xmlns:a16="http://schemas.microsoft.com/office/drawing/2014/main" id="{C78E2450-D76D-47FB-ACF0-304B0D880A4D}"/>
                  </a:ext>
                </a:extLst>
              </p:cNvPr>
              <p:cNvSpPr/>
              <p:nvPr/>
            </p:nvSpPr>
            <p:spPr>
              <a:xfrm>
                <a:off x="3016025" y="4107125"/>
                <a:ext cx="15481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06" extrusionOk="0">
                    <a:moveTo>
                      <a:pt x="0" y="1"/>
                    </a:moveTo>
                    <a:lnTo>
                      <a:pt x="0" y="1831"/>
                    </a:lnTo>
                    <a:cubicBezTo>
                      <a:pt x="0" y="7801"/>
                      <a:pt x="1751" y="13691"/>
                      <a:pt x="5094" y="18706"/>
                    </a:cubicBezTo>
                    <a:lnTo>
                      <a:pt x="56911" y="18706"/>
                    </a:lnTo>
                    <a:cubicBezTo>
                      <a:pt x="60175" y="13691"/>
                      <a:pt x="61926" y="7801"/>
                      <a:pt x="61926" y="1831"/>
                    </a:cubicBez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875;p58">
                <a:extLst>
                  <a:ext uri="{FF2B5EF4-FFF2-40B4-BE49-F238E27FC236}">
                    <a16:creationId xmlns:a16="http://schemas.microsoft.com/office/drawing/2014/main" id="{2BA5C558-08B7-41AB-BEE4-77FB2412D5F5}"/>
                  </a:ext>
                </a:extLst>
              </p:cNvPr>
              <p:cNvSpPr/>
              <p:nvPr/>
            </p:nvSpPr>
            <p:spPr>
              <a:xfrm>
                <a:off x="3016025" y="3165900"/>
                <a:ext cx="1548150" cy="469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6" extrusionOk="0">
                    <a:moveTo>
                      <a:pt x="0" y="1"/>
                    </a:moveTo>
                    <a:lnTo>
                      <a:pt x="0" y="18786"/>
                    </a:lnTo>
                    <a:lnTo>
                      <a:pt x="61926" y="18786"/>
                    </a:ln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876;p58">
                <a:extLst>
                  <a:ext uri="{FF2B5EF4-FFF2-40B4-BE49-F238E27FC236}">
                    <a16:creationId xmlns:a16="http://schemas.microsoft.com/office/drawing/2014/main" id="{9F214DE0-4259-4372-AF76-7986EC752304}"/>
                  </a:ext>
                </a:extLst>
              </p:cNvPr>
              <p:cNvSpPr/>
              <p:nvPr/>
            </p:nvSpPr>
            <p:spPr>
              <a:xfrm>
                <a:off x="3018000" y="2015750"/>
                <a:ext cx="1546175" cy="680575"/>
              </a:xfrm>
              <a:custGeom>
                <a:avLst/>
                <a:gdLst/>
                <a:ahLst/>
                <a:cxnLst/>
                <a:rect l="l" t="t" r="r" b="b"/>
                <a:pathLst>
                  <a:path w="61847" h="27223" extrusionOk="0">
                    <a:moveTo>
                      <a:pt x="30884" y="0"/>
                    </a:moveTo>
                    <a:cubicBezTo>
                      <a:pt x="30804" y="8119"/>
                      <a:pt x="24516" y="14885"/>
                      <a:pt x="16318" y="15362"/>
                    </a:cubicBezTo>
                    <a:cubicBezTo>
                      <a:pt x="15962" y="15387"/>
                      <a:pt x="15608" y="15399"/>
                      <a:pt x="15256" y="15399"/>
                    </a:cubicBezTo>
                    <a:cubicBezTo>
                      <a:pt x="7583" y="15399"/>
                      <a:pt x="990" y="9677"/>
                      <a:pt x="1" y="1990"/>
                    </a:cubicBezTo>
                    <a:lnTo>
                      <a:pt x="1" y="27222"/>
                    </a:lnTo>
                    <a:lnTo>
                      <a:pt x="61847" y="27222"/>
                    </a:lnTo>
                    <a:lnTo>
                      <a:pt x="61847" y="0"/>
                    </a:lnTo>
                    <a:cubicBezTo>
                      <a:pt x="61847" y="8517"/>
                      <a:pt x="54922" y="15522"/>
                      <a:pt x="46405" y="15522"/>
                    </a:cubicBezTo>
                    <a:cubicBezTo>
                      <a:pt x="37809" y="15522"/>
                      <a:pt x="30884" y="8517"/>
                      <a:pt x="30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77;p58">
                <a:extLst>
                  <a:ext uri="{FF2B5EF4-FFF2-40B4-BE49-F238E27FC236}">
                    <a16:creationId xmlns:a16="http://schemas.microsoft.com/office/drawing/2014/main" id="{46142090-FF80-4577-82D1-3275949E247A}"/>
                  </a:ext>
                </a:extLst>
              </p:cNvPr>
              <p:cNvSpPr/>
              <p:nvPr/>
            </p:nvSpPr>
            <p:spPr>
              <a:xfrm>
                <a:off x="536600" y="2495325"/>
                <a:ext cx="2479450" cy="1293450"/>
              </a:xfrm>
              <a:custGeom>
                <a:avLst/>
                <a:gdLst/>
                <a:ahLst/>
                <a:cxnLst/>
                <a:rect l="l" t="t" r="r" b="b"/>
                <a:pathLst>
                  <a:path w="99178" h="51738" extrusionOk="0">
                    <a:moveTo>
                      <a:pt x="25869" y="0"/>
                    </a:moveTo>
                    <a:cubicBezTo>
                      <a:pt x="11621" y="0"/>
                      <a:pt x="0" y="11541"/>
                      <a:pt x="0" y="25869"/>
                    </a:cubicBezTo>
                    <a:cubicBezTo>
                      <a:pt x="0" y="40116"/>
                      <a:pt x="11621" y="51737"/>
                      <a:pt x="25869" y="51737"/>
                    </a:cubicBezTo>
                    <a:lnTo>
                      <a:pt x="47440" y="51737"/>
                    </a:lnTo>
                    <a:cubicBezTo>
                      <a:pt x="54046" y="51737"/>
                      <a:pt x="60414" y="49190"/>
                      <a:pt x="65269" y="44653"/>
                    </a:cubicBezTo>
                    <a:lnTo>
                      <a:pt x="99177" y="12497"/>
                    </a:lnTo>
                    <a:lnTo>
                      <a:pt x="991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78;p58">
                <a:extLst>
                  <a:ext uri="{FF2B5EF4-FFF2-40B4-BE49-F238E27FC236}">
                    <a16:creationId xmlns:a16="http://schemas.microsoft.com/office/drawing/2014/main" id="{662D2398-AEF9-4002-B1D4-1F2CE6F7D26A}"/>
                  </a:ext>
                </a:extLst>
              </p:cNvPr>
              <p:cNvSpPr/>
              <p:nvPr/>
            </p:nvSpPr>
            <p:spPr>
              <a:xfrm>
                <a:off x="4564150" y="2555000"/>
                <a:ext cx="2481450" cy="1295450"/>
              </a:xfrm>
              <a:custGeom>
                <a:avLst/>
                <a:gdLst/>
                <a:ahLst/>
                <a:cxnLst/>
                <a:rect l="l" t="t" r="r" b="b"/>
                <a:pathLst>
                  <a:path w="99258" h="51818" extrusionOk="0">
                    <a:moveTo>
                      <a:pt x="1" y="1"/>
                    </a:moveTo>
                    <a:lnTo>
                      <a:pt x="1" y="12418"/>
                    </a:lnTo>
                    <a:lnTo>
                      <a:pt x="33988" y="44734"/>
                    </a:lnTo>
                    <a:cubicBezTo>
                      <a:pt x="38764" y="49271"/>
                      <a:pt x="45212" y="51818"/>
                      <a:pt x="51818" y="51818"/>
                    </a:cubicBezTo>
                    <a:lnTo>
                      <a:pt x="73389" y="51818"/>
                    </a:lnTo>
                    <a:cubicBezTo>
                      <a:pt x="87716" y="51818"/>
                      <a:pt x="99257" y="40197"/>
                      <a:pt x="99257" y="25949"/>
                    </a:cubicBezTo>
                    <a:cubicBezTo>
                      <a:pt x="99257" y="11622"/>
                      <a:pt x="87716" y="1"/>
                      <a:pt x="73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79;p58">
                <a:extLst>
                  <a:ext uri="{FF2B5EF4-FFF2-40B4-BE49-F238E27FC236}">
                    <a16:creationId xmlns:a16="http://schemas.microsoft.com/office/drawing/2014/main" id="{46CB11FA-BD97-4923-BD4A-7C9E3C6FCE49}"/>
                  </a:ext>
                </a:extLst>
              </p:cNvPr>
              <p:cNvSpPr/>
              <p:nvPr/>
            </p:nvSpPr>
            <p:spPr>
              <a:xfrm>
                <a:off x="3788100" y="1629200"/>
                <a:ext cx="776075" cy="774600"/>
              </a:xfrm>
              <a:custGeom>
                <a:avLst/>
                <a:gdLst/>
                <a:ahLst/>
                <a:cxnLst/>
                <a:rect l="l" t="t" r="r" b="b"/>
                <a:pathLst>
                  <a:path w="31043" h="30984" extrusionOk="0">
                    <a:moveTo>
                      <a:pt x="15532" y="1"/>
                    </a:moveTo>
                    <a:cubicBezTo>
                      <a:pt x="14288" y="1"/>
                      <a:pt x="13054" y="140"/>
                      <a:pt x="11860" y="419"/>
                    </a:cubicBezTo>
                    <a:cubicBezTo>
                      <a:pt x="5015" y="2170"/>
                      <a:pt x="160" y="8219"/>
                      <a:pt x="0" y="15303"/>
                    </a:cubicBezTo>
                    <a:cubicBezTo>
                      <a:pt x="0" y="15383"/>
                      <a:pt x="0" y="15462"/>
                      <a:pt x="0" y="15542"/>
                    </a:cubicBezTo>
                    <a:cubicBezTo>
                      <a:pt x="0" y="24059"/>
                      <a:pt x="7005" y="30984"/>
                      <a:pt x="15522" y="30984"/>
                    </a:cubicBezTo>
                    <a:cubicBezTo>
                      <a:pt x="24118" y="30984"/>
                      <a:pt x="31043" y="24059"/>
                      <a:pt x="31043" y="15542"/>
                    </a:cubicBezTo>
                    <a:cubicBezTo>
                      <a:pt x="31043" y="15462"/>
                      <a:pt x="31043" y="15383"/>
                      <a:pt x="31043" y="15303"/>
                    </a:cubicBezTo>
                    <a:cubicBezTo>
                      <a:pt x="30963" y="8219"/>
                      <a:pt x="26108" y="2170"/>
                      <a:pt x="19263" y="419"/>
                    </a:cubicBezTo>
                    <a:cubicBezTo>
                      <a:pt x="18029" y="140"/>
                      <a:pt x="16775" y="1"/>
                      <a:pt x="155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80;p58">
                <a:extLst>
                  <a:ext uri="{FF2B5EF4-FFF2-40B4-BE49-F238E27FC236}">
                    <a16:creationId xmlns:a16="http://schemas.microsoft.com/office/drawing/2014/main" id="{8F7FBCFD-E7E5-4215-98AD-A635FB1B3D40}"/>
                  </a:ext>
                </a:extLst>
              </p:cNvPr>
              <p:cNvSpPr/>
              <p:nvPr/>
            </p:nvSpPr>
            <p:spPr>
              <a:xfrm>
                <a:off x="3014025" y="1627725"/>
                <a:ext cx="776100" cy="776075"/>
              </a:xfrm>
              <a:custGeom>
                <a:avLst/>
                <a:gdLst/>
                <a:ahLst/>
                <a:cxnLst/>
                <a:rect l="l" t="t" r="r" b="b"/>
                <a:pathLst>
                  <a:path w="31044" h="31043" extrusionOk="0">
                    <a:moveTo>
                      <a:pt x="15512" y="0"/>
                    </a:moveTo>
                    <a:cubicBezTo>
                      <a:pt x="14268" y="0"/>
                      <a:pt x="13015" y="159"/>
                      <a:pt x="11781" y="478"/>
                    </a:cubicBezTo>
                    <a:cubicBezTo>
                      <a:pt x="4856" y="2149"/>
                      <a:pt x="1" y="8358"/>
                      <a:pt x="1" y="15521"/>
                    </a:cubicBezTo>
                    <a:cubicBezTo>
                      <a:pt x="1" y="16158"/>
                      <a:pt x="1" y="16875"/>
                      <a:pt x="160" y="17511"/>
                    </a:cubicBezTo>
                    <a:cubicBezTo>
                      <a:pt x="1115" y="25232"/>
                      <a:pt x="7721" y="31043"/>
                      <a:pt x="15522" y="31043"/>
                    </a:cubicBezTo>
                    <a:cubicBezTo>
                      <a:pt x="24039" y="31043"/>
                      <a:pt x="30963" y="24118"/>
                      <a:pt x="31043" y="15601"/>
                    </a:cubicBezTo>
                    <a:cubicBezTo>
                      <a:pt x="31043" y="15521"/>
                      <a:pt x="31043" y="15442"/>
                      <a:pt x="31043" y="15362"/>
                    </a:cubicBezTo>
                    <a:cubicBezTo>
                      <a:pt x="30963" y="8278"/>
                      <a:pt x="26108" y="2149"/>
                      <a:pt x="19183" y="478"/>
                    </a:cubicBezTo>
                    <a:cubicBezTo>
                      <a:pt x="17989" y="159"/>
                      <a:pt x="16756" y="0"/>
                      <a:pt x="155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81;p58">
                <a:extLst>
                  <a:ext uri="{FF2B5EF4-FFF2-40B4-BE49-F238E27FC236}">
                    <a16:creationId xmlns:a16="http://schemas.microsoft.com/office/drawing/2014/main" id="{2E88878C-EE6A-4DC4-BCAA-2ACDB5E8F8FD}"/>
                  </a:ext>
                </a:extLst>
              </p:cNvPr>
              <p:cNvSpPr/>
              <p:nvPr/>
            </p:nvSpPr>
            <p:spPr>
              <a:xfrm>
                <a:off x="4082600" y="758300"/>
                <a:ext cx="595950" cy="88137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35255" extrusionOk="0">
                    <a:moveTo>
                      <a:pt x="18460" y="0"/>
                    </a:moveTo>
                    <a:cubicBezTo>
                      <a:pt x="17578" y="0"/>
                      <a:pt x="16659" y="350"/>
                      <a:pt x="15840" y="1188"/>
                    </a:cubicBezTo>
                    <a:lnTo>
                      <a:pt x="1" y="17027"/>
                    </a:lnTo>
                    <a:lnTo>
                      <a:pt x="1" y="34777"/>
                    </a:lnTo>
                    <a:cubicBezTo>
                      <a:pt x="1" y="34936"/>
                      <a:pt x="1" y="35096"/>
                      <a:pt x="1" y="35175"/>
                    </a:cubicBezTo>
                    <a:cubicBezTo>
                      <a:pt x="1234" y="34897"/>
                      <a:pt x="2488" y="34757"/>
                      <a:pt x="3732" y="34757"/>
                    </a:cubicBezTo>
                    <a:cubicBezTo>
                      <a:pt x="4975" y="34757"/>
                      <a:pt x="6209" y="34897"/>
                      <a:pt x="7403" y="35175"/>
                    </a:cubicBezTo>
                    <a:lnTo>
                      <a:pt x="7483" y="35255"/>
                    </a:lnTo>
                    <a:cubicBezTo>
                      <a:pt x="7483" y="35096"/>
                      <a:pt x="7483" y="34936"/>
                      <a:pt x="7483" y="34777"/>
                    </a:cubicBezTo>
                    <a:lnTo>
                      <a:pt x="7483" y="20132"/>
                    </a:lnTo>
                    <a:lnTo>
                      <a:pt x="21094" y="6441"/>
                    </a:lnTo>
                    <a:cubicBezTo>
                      <a:pt x="23838" y="3758"/>
                      <a:pt x="21349" y="0"/>
                      <a:pt x="18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82;p58">
                <a:extLst>
                  <a:ext uri="{FF2B5EF4-FFF2-40B4-BE49-F238E27FC236}">
                    <a16:creationId xmlns:a16="http://schemas.microsoft.com/office/drawing/2014/main" id="{2357E35D-D4EC-4814-B609-2CD987793C30}"/>
                  </a:ext>
                </a:extLst>
              </p:cNvPr>
              <p:cNvSpPr/>
              <p:nvPr/>
            </p:nvSpPr>
            <p:spPr>
              <a:xfrm>
                <a:off x="2930450" y="761125"/>
                <a:ext cx="563175" cy="878550"/>
              </a:xfrm>
              <a:custGeom>
                <a:avLst/>
                <a:gdLst/>
                <a:ahLst/>
                <a:cxnLst/>
                <a:rect l="l" t="t" r="r" b="b"/>
                <a:pathLst>
                  <a:path w="22527" h="35142" extrusionOk="0">
                    <a:moveTo>
                      <a:pt x="4060" y="0"/>
                    </a:moveTo>
                    <a:cubicBezTo>
                      <a:pt x="3105" y="0"/>
                      <a:pt x="2150" y="358"/>
                      <a:pt x="1433" y="1075"/>
                    </a:cubicBezTo>
                    <a:cubicBezTo>
                      <a:pt x="1" y="2507"/>
                      <a:pt x="1" y="4895"/>
                      <a:pt x="1433" y="6328"/>
                    </a:cubicBezTo>
                    <a:lnTo>
                      <a:pt x="15124" y="20019"/>
                    </a:lnTo>
                    <a:lnTo>
                      <a:pt x="15124" y="34664"/>
                    </a:lnTo>
                    <a:cubicBezTo>
                      <a:pt x="15044" y="34823"/>
                      <a:pt x="15044" y="34983"/>
                      <a:pt x="15124" y="35142"/>
                    </a:cubicBezTo>
                    <a:cubicBezTo>
                      <a:pt x="16318" y="34823"/>
                      <a:pt x="17551" y="34664"/>
                      <a:pt x="18795" y="34664"/>
                    </a:cubicBezTo>
                    <a:cubicBezTo>
                      <a:pt x="20039" y="34664"/>
                      <a:pt x="21292" y="34823"/>
                      <a:pt x="22526" y="35142"/>
                    </a:cubicBezTo>
                    <a:cubicBezTo>
                      <a:pt x="22526" y="34983"/>
                      <a:pt x="22526" y="34823"/>
                      <a:pt x="22526" y="34664"/>
                    </a:cubicBezTo>
                    <a:lnTo>
                      <a:pt x="22526" y="16914"/>
                    </a:lnTo>
                    <a:lnTo>
                      <a:pt x="6687" y="1075"/>
                    </a:lnTo>
                    <a:cubicBezTo>
                      <a:pt x="5970" y="358"/>
                      <a:pt x="5015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68;p42">
            <a:extLst>
              <a:ext uri="{FF2B5EF4-FFF2-40B4-BE49-F238E27FC236}">
                <a16:creationId xmlns:a16="http://schemas.microsoft.com/office/drawing/2014/main" id="{59CE6024-FCDB-4875-956D-3D2306876430}"/>
              </a:ext>
            </a:extLst>
          </p:cNvPr>
          <p:cNvGrpSpPr/>
          <p:nvPr/>
        </p:nvGrpSpPr>
        <p:grpSpPr>
          <a:xfrm rot="-2084414">
            <a:off x="3063001" y="2509737"/>
            <a:ext cx="914287" cy="612345"/>
            <a:chOff x="238125" y="461875"/>
            <a:chExt cx="7107950" cy="4763600"/>
          </a:xfrm>
        </p:grpSpPr>
        <p:sp>
          <p:nvSpPr>
            <p:cNvPr id="125" name="Google Shape;1269;p42">
              <a:extLst>
                <a:ext uri="{FF2B5EF4-FFF2-40B4-BE49-F238E27FC236}">
                  <a16:creationId xmlns:a16="http://schemas.microsoft.com/office/drawing/2014/main" id="{7A90D551-7296-4EC6-8B7B-3804415EF4B7}"/>
                </a:ext>
              </a:extLst>
            </p:cNvPr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70;p42">
              <a:extLst>
                <a:ext uri="{FF2B5EF4-FFF2-40B4-BE49-F238E27FC236}">
                  <a16:creationId xmlns:a16="http://schemas.microsoft.com/office/drawing/2014/main" id="{46FA33EF-2EE1-4D63-837C-2F722624628C}"/>
                </a:ext>
              </a:extLst>
            </p:cNvPr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1;p42">
              <a:extLst>
                <a:ext uri="{FF2B5EF4-FFF2-40B4-BE49-F238E27FC236}">
                  <a16:creationId xmlns:a16="http://schemas.microsoft.com/office/drawing/2014/main" id="{A6EB6FEB-A6B9-437D-A19F-BA0EC731C99C}"/>
                </a:ext>
              </a:extLst>
            </p:cNvPr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72;p42">
              <a:extLst>
                <a:ext uri="{FF2B5EF4-FFF2-40B4-BE49-F238E27FC236}">
                  <a16:creationId xmlns:a16="http://schemas.microsoft.com/office/drawing/2014/main" id="{7961480A-9DB1-420C-A04C-F5BD9BE47623}"/>
                </a:ext>
              </a:extLst>
            </p:cNvPr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73;p42">
              <a:extLst>
                <a:ext uri="{FF2B5EF4-FFF2-40B4-BE49-F238E27FC236}">
                  <a16:creationId xmlns:a16="http://schemas.microsoft.com/office/drawing/2014/main" id="{4F28C4E6-80CC-4698-9C31-42F3184CE7B0}"/>
                </a:ext>
              </a:extLst>
            </p:cNvPr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74;p42">
              <a:extLst>
                <a:ext uri="{FF2B5EF4-FFF2-40B4-BE49-F238E27FC236}">
                  <a16:creationId xmlns:a16="http://schemas.microsoft.com/office/drawing/2014/main" id="{0EBB1FB0-BF88-448C-854B-CE6B2EF7015C}"/>
                </a:ext>
              </a:extLst>
            </p:cNvPr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5;p42">
              <a:extLst>
                <a:ext uri="{FF2B5EF4-FFF2-40B4-BE49-F238E27FC236}">
                  <a16:creationId xmlns:a16="http://schemas.microsoft.com/office/drawing/2014/main" id="{1A24475A-11E3-4202-A925-5EA4234FC024}"/>
                </a:ext>
              </a:extLst>
            </p:cNvPr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6;p42">
              <a:extLst>
                <a:ext uri="{FF2B5EF4-FFF2-40B4-BE49-F238E27FC236}">
                  <a16:creationId xmlns:a16="http://schemas.microsoft.com/office/drawing/2014/main" id="{D6C420CB-48F0-4FAA-B989-C81407CDBC97}"/>
                </a:ext>
              </a:extLst>
            </p:cNvPr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7;p42">
              <a:extLst>
                <a:ext uri="{FF2B5EF4-FFF2-40B4-BE49-F238E27FC236}">
                  <a16:creationId xmlns:a16="http://schemas.microsoft.com/office/drawing/2014/main" id="{91BFEC9E-81EB-4D48-B620-9ABCB182E3E3}"/>
                </a:ext>
              </a:extLst>
            </p:cNvPr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8;p42">
              <a:extLst>
                <a:ext uri="{FF2B5EF4-FFF2-40B4-BE49-F238E27FC236}">
                  <a16:creationId xmlns:a16="http://schemas.microsoft.com/office/drawing/2014/main" id="{49EE9BEB-FB00-4734-B79C-12BA5B85A22A}"/>
                </a:ext>
              </a:extLst>
            </p:cNvPr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9;p42">
              <a:extLst>
                <a:ext uri="{FF2B5EF4-FFF2-40B4-BE49-F238E27FC236}">
                  <a16:creationId xmlns:a16="http://schemas.microsoft.com/office/drawing/2014/main" id="{2BB18315-71F2-4C15-874C-F5CAECEB7C27}"/>
                </a:ext>
              </a:extLst>
            </p:cNvPr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80;p42">
              <a:extLst>
                <a:ext uri="{FF2B5EF4-FFF2-40B4-BE49-F238E27FC236}">
                  <a16:creationId xmlns:a16="http://schemas.microsoft.com/office/drawing/2014/main" id="{3DAB5F13-E1CB-458A-8893-7746A07DFAA4}"/>
                </a:ext>
              </a:extLst>
            </p:cNvPr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81;p42">
              <a:extLst>
                <a:ext uri="{FF2B5EF4-FFF2-40B4-BE49-F238E27FC236}">
                  <a16:creationId xmlns:a16="http://schemas.microsoft.com/office/drawing/2014/main" id="{362C938E-B294-46AB-8C23-A8866FA4D875}"/>
                </a:ext>
              </a:extLst>
            </p:cNvPr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82;p42">
              <a:extLst>
                <a:ext uri="{FF2B5EF4-FFF2-40B4-BE49-F238E27FC236}">
                  <a16:creationId xmlns:a16="http://schemas.microsoft.com/office/drawing/2014/main" id="{15775FEE-6FB6-4B24-9877-A1A38D39BEE1}"/>
                </a:ext>
              </a:extLst>
            </p:cNvPr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83;p42">
              <a:extLst>
                <a:ext uri="{FF2B5EF4-FFF2-40B4-BE49-F238E27FC236}">
                  <a16:creationId xmlns:a16="http://schemas.microsoft.com/office/drawing/2014/main" id="{A210DECD-85BE-4A70-936C-FF3BFA7EC946}"/>
                </a:ext>
              </a:extLst>
            </p:cNvPr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52924B-8131-4604-942E-F612855EF442}"/>
              </a:ext>
            </a:extLst>
          </p:cNvPr>
          <p:cNvGrpSpPr/>
          <p:nvPr/>
        </p:nvGrpSpPr>
        <p:grpSpPr>
          <a:xfrm>
            <a:off x="4876282" y="2176871"/>
            <a:ext cx="1590576" cy="1225901"/>
            <a:chOff x="7367441" y="1044813"/>
            <a:chExt cx="1590576" cy="1225901"/>
          </a:xfrm>
        </p:grpSpPr>
        <p:grpSp>
          <p:nvGrpSpPr>
            <p:cNvPr id="142" name="Google Shape;1361;p44">
              <a:extLst>
                <a:ext uri="{FF2B5EF4-FFF2-40B4-BE49-F238E27FC236}">
                  <a16:creationId xmlns:a16="http://schemas.microsoft.com/office/drawing/2014/main" id="{02020E9B-5951-4540-AA49-9501F6ACD01B}"/>
                </a:ext>
              </a:extLst>
            </p:cNvPr>
            <p:cNvGrpSpPr/>
            <p:nvPr/>
          </p:nvGrpSpPr>
          <p:grpSpPr>
            <a:xfrm rot="6542950">
              <a:off x="7926953" y="1239650"/>
              <a:ext cx="825517" cy="1236611"/>
              <a:chOff x="4148746" y="2889997"/>
              <a:chExt cx="534578" cy="800790"/>
            </a:xfrm>
          </p:grpSpPr>
          <p:grpSp>
            <p:nvGrpSpPr>
              <p:cNvPr id="143" name="Google Shape;1362;p44">
                <a:extLst>
                  <a:ext uri="{FF2B5EF4-FFF2-40B4-BE49-F238E27FC236}">
                    <a16:creationId xmlns:a16="http://schemas.microsoft.com/office/drawing/2014/main" id="{652A543C-66E0-4B0F-8BDB-3063E9893378}"/>
                  </a:ext>
                </a:extLst>
              </p:cNvPr>
              <p:cNvGrpSpPr/>
              <p:nvPr/>
            </p:nvGrpSpPr>
            <p:grpSpPr>
              <a:xfrm>
                <a:off x="4148746" y="3205749"/>
                <a:ext cx="458515" cy="485038"/>
                <a:chOff x="1311125" y="238125"/>
                <a:chExt cx="4903900" cy="5187575"/>
              </a:xfrm>
            </p:grpSpPr>
            <p:sp>
              <p:nvSpPr>
                <p:cNvPr id="162" name="Google Shape;1363;p44">
                  <a:extLst>
                    <a:ext uri="{FF2B5EF4-FFF2-40B4-BE49-F238E27FC236}">
                      <a16:creationId xmlns:a16="http://schemas.microsoft.com/office/drawing/2014/main" id="{B820E731-2E80-4545-8869-F65104F0EB78}"/>
                    </a:ext>
                  </a:extLst>
                </p:cNvPr>
                <p:cNvSpPr/>
                <p:nvPr/>
              </p:nvSpPr>
              <p:spPr>
                <a:xfrm>
                  <a:off x="1311125" y="238125"/>
                  <a:ext cx="4903900" cy="51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56" h="207503" extrusionOk="0">
                      <a:moveTo>
                        <a:pt x="98462" y="0"/>
                      </a:moveTo>
                      <a:cubicBezTo>
                        <a:pt x="78326" y="256"/>
                        <a:pt x="61603" y="15614"/>
                        <a:pt x="59641" y="35664"/>
                      </a:cubicBezTo>
                      <a:cubicBezTo>
                        <a:pt x="58702" y="35238"/>
                        <a:pt x="57849" y="34811"/>
                        <a:pt x="56910" y="34470"/>
                      </a:cubicBezTo>
                      <a:cubicBezTo>
                        <a:pt x="52388" y="32678"/>
                        <a:pt x="47525" y="31825"/>
                        <a:pt x="42662" y="31825"/>
                      </a:cubicBezTo>
                      <a:cubicBezTo>
                        <a:pt x="25427" y="31910"/>
                        <a:pt x="10239" y="43173"/>
                        <a:pt x="5120" y="59640"/>
                      </a:cubicBezTo>
                      <a:cubicBezTo>
                        <a:pt x="1" y="76107"/>
                        <a:pt x="6229" y="93939"/>
                        <a:pt x="20393" y="103751"/>
                      </a:cubicBezTo>
                      <a:cubicBezTo>
                        <a:pt x="6400" y="113648"/>
                        <a:pt x="427" y="131481"/>
                        <a:pt x="5547" y="147777"/>
                      </a:cubicBezTo>
                      <a:cubicBezTo>
                        <a:pt x="10751" y="164159"/>
                        <a:pt x="25939" y="175251"/>
                        <a:pt x="43003" y="175336"/>
                      </a:cubicBezTo>
                      <a:lnTo>
                        <a:pt x="43088" y="175336"/>
                      </a:lnTo>
                      <a:cubicBezTo>
                        <a:pt x="48719" y="175251"/>
                        <a:pt x="54265" y="174056"/>
                        <a:pt x="59470" y="171753"/>
                      </a:cubicBezTo>
                      <a:cubicBezTo>
                        <a:pt x="61347" y="191974"/>
                        <a:pt x="78326" y="207502"/>
                        <a:pt x="98633" y="207502"/>
                      </a:cubicBezTo>
                      <a:cubicBezTo>
                        <a:pt x="119024" y="207417"/>
                        <a:pt x="136003" y="191888"/>
                        <a:pt x="137880" y="171582"/>
                      </a:cubicBezTo>
                      <a:cubicBezTo>
                        <a:pt x="143085" y="174056"/>
                        <a:pt x="148716" y="175251"/>
                        <a:pt x="154433" y="175336"/>
                      </a:cubicBezTo>
                      <a:cubicBezTo>
                        <a:pt x="176190" y="175251"/>
                        <a:pt x="193766" y="157674"/>
                        <a:pt x="193851" y="136003"/>
                      </a:cubicBezTo>
                      <a:lnTo>
                        <a:pt x="193851" y="135832"/>
                      </a:lnTo>
                      <a:cubicBezTo>
                        <a:pt x="193766" y="123119"/>
                        <a:pt x="187538" y="111259"/>
                        <a:pt x="177214" y="103922"/>
                      </a:cubicBezTo>
                      <a:cubicBezTo>
                        <a:pt x="189927" y="94963"/>
                        <a:pt x="196155" y="79349"/>
                        <a:pt x="193169" y="64162"/>
                      </a:cubicBezTo>
                      <a:cubicBezTo>
                        <a:pt x="193169" y="63565"/>
                        <a:pt x="192998" y="62967"/>
                        <a:pt x="192913" y="62455"/>
                      </a:cubicBezTo>
                      <a:cubicBezTo>
                        <a:pt x="188661" y="44854"/>
                        <a:pt x="172970" y="32422"/>
                        <a:pt x="154874" y="32422"/>
                      </a:cubicBezTo>
                      <a:cubicBezTo>
                        <a:pt x="154813" y="32422"/>
                        <a:pt x="154751" y="32422"/>
                        <a:pt x="154689" y="32422"/>
                      </a:cubicBezTo>
                      <a:cubicBezTo>
                        <a:pt x="148972" y="32422"/>
                        <a:pt x="143256" y="33702"/>
                        <a:pt x="138136" y="36091"/>
                      </a:cubicBezTo>
                      <a:cubicBezTo>
                        <a:pt x="136771" y="20563"/>
                        <a:pt x="126362" y="7338"/>
                        <a:pt x="111601" y="2304"/>
                      </a:cubicBezTo>
                      <a:cubicBezTo>
                        <a:pt x="111089" y="2048"/>
                        <a:pt x="110407" y="1792"/>
                        <a:pt x="109810" y="1621"/>
                      </a:cubicBezTo>
                      <a:cubicBezTo>
                        <a:pt x="106226" y="597"/>
                        <a:pt x="102557" y="0"/>
                        <a:pt x="988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364;p44">
                  <a:extLst>
                    <a:ext uri="{FF2B5EF4-FFF2-40B4-BE49-F238E27FC236}">
                      <a16:creationId xmlns:a16="http://schemas.microsoft.com/office/drawing/2014/main" id="{9065EF4F-8FE5-44EB-A011-1BC58BB6FC15}"/>
                    </a:ext>
                  </a:extLst>
                </p:cNvPr>
                <p:cNvSpPr/>
                <p:nvPr/>
              </p:nvSpPr>
              <p:spPr>
                <a:xfrm>
                  <a:off x="3397250" y="2462875"/>
                  <a:ext cx="767925" cy="7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7" h="30120" extrusionOk="0">
                      <a:moveTo>
                        <a:pt x="15273" y="0"/>
                      </a:moveTo>
                      <a:lnTo>
                        <a:pt x="8106" y="1878"/>
                      </a:lnTo>
                      <a:cubicBezTo>
                        <a:pt x="7765" y="2048"/>
                        <a:pt x="7423" y="2219"/>
                        <a:pt x="7167" y="2475"/>
                      </a:cubicBezTo>
                      <a:lnTo>
                        <a:pt x="2048" y="7679"/>
                      </a:lnTo>
                      <a:lnTo>
                        <a:pt x="0" y="14676"/>
                      </a:lnTo>
                      <a:cubicBezTo>
                        <a:pt x="0" y="14846"/>
                        <a:pt x="0" y="15017"/>
                        <a:pt x="0" y="15188"/>
                      </a:cubicBezTo>
                      <a:cubicBezTo>
                        <a:pt x="0" y="15444"/>
                        <a:pt x="0" y="15614"/>
                        <a:pt x="0" y="15785"/>
                      </a:cubicBezTo>
                      <a:lnTo>
                        <a:pt x="2048" y="22781"/>
                      </a:lnTo>
                      <a:lnTo>
                        <a:pt x="7253" y="27815"/>
                      </a:lnTo>
                      <a:cubicBezTo>
                        <a:pt x="7509" y="27986"/>
                        <a:pt x="7850" y="28157"/>
                        <a:pt x="8191" y="28327"/>
                      </a:cubicBezTo>
                      <a:lnTo>
                        <a:pt x="15443" y="30119"/>
                      </a:lnTo>
                      <a:lnTo>
                        <a:pt x="22525" y="28327"/>
                      </a:lnTo>
                      <a:cubicBezTo>
                        <a:pt x="22952" y="28242"/>
                        <a:pt x="23208" y="27986"/>
                        <a:pt x="23549" y="27815"/>
                      </a:cubicBezTo>
                      <a:lnTo>
                        <a:pt x="28668" y="22525"/>
                      </a:lnTo>
                      <a:lnTo>
                        <a:pt x="30716" y="15529"/>
                      </a:lnTo>
                      <a:cubicBezTo>
                        <a:pt x="30716" y="15358"/>
                        <a:pt x="30716" y="15188"/>
                        <a:pt x="30716" y="15017"/>
                      </a:cubicBezTo>
                      <a:cubicBezTo>
                        <a:pt x="30716" y="14846"/>
                        <a:pt x="30716" y="14591"/>
                        <a:pt x="30716" y="14420"/>
                      </a:cubicBezTo>
                      <a:lnTo>
                        <a:pt x="28583" y="7679"/>
                      </a:lnTo>
                      <a:lnTo>
                        <a:pt x="23464" y="2475"/>
                      </a:lnTo>
                      <a:cubicBezTo>
                        <a:pt x="23122" y="2219"/>
                        <a:pt x="22781" y="2048"/>
                        <a:pt x="22440" y="1878"/>
                      </a:cubicBezTo>
                      <a:lnTo>
                        <a:pt x="152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365;p44">
                  <a:extLst>
                    <a:ext uri="{FF2B5EF4-FFF2-40B4-BE49-F238E27FC236}">
                      <a16:creationId xmlns:a16="http://schemas.microsoft.com/office/drawing/2014/main" id="{C638FC41-CB71-49C2-9C2C-A9CC022764A0}"/>
                    </a:ext>
                  </a:extLst>
                </p:cNvPr>
                <p:cNvSpPr/>
                <p:nvPr/>
              </p:nvSpPr>
              <p:spPr>
                <a:xfrm>
                  <a:off x="3988100" y="1372900"/>
                  <a:ext cx="1906950" cy="145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78" h="58019" extrusionOk="0">
                      <a:moveTo>
                        <a:pt x="47610" y="0"/>
                      </a:moveTo>
                      <a:cubicBezTo>
                        <a:pt x="41723" y="0"/>
                        <a:pt x="36006" y="1963"/>
                        <a:pt x="31228" y="5461"/>
                      </a:cubicBezTo>
                      <a:cubicBezTo>
                        <a:pt x="23037" y="11775"/>
                        <a:pt x="16041" y="19539"/>
                        <a:pt x="10666" y="28327"/>
                      </a:cubicBezTo>
                      <a:lnTo>
                        <a:pt x="0" y="45647"/>
                      </a:lnTo>
                      <a:cubicBezTo>
                        <a:pt x="2133" y="47012"/>
                        <a:pt x="3925" y="48804"/>
                        <a:pt x="5120" y="51022"/>
                      </a:cubicBezTo>
                      <a:cubicBezTo>
                        <a:pt x="6399" y="53156"/>
                        <a:pt x="7082" y="55545"/>
                        <a:pt x="7167" y="58019"/>
                      </a:cubicBezTo>
                      <a:lnTo>
                        <a:pt x="27559" y="57507"/>
                      </a:lnTo>
                      <a:cubicBezTo>
                        <a:pt x="37883" y="57251"/>
                        <a:pt x="48036" y="55118"/>
                        <a:pt x="57592" y="51022"/>
                      </a:cubicBezTo>
                      <a:cubicBezTo>
                        <a:pt x="69708" y="45989"/>
                        <a:pt x="76278" y="32849"/>
                        <a:pt x="73206" y="20136"/>
                      </a:cubicBezTo>
                      <a:lnTo>
                        <a:pt x="73206" y="20136"/>
                      </a:lnTo>
                      <a:lnTo>
                        <a:pt x="73377" y="20221"/>
                      </a:lnTo>
                      <a:cubicBezTo>
                        <a:pt x="70476" y="8362"/>
                        <a:pt x="59811" y="0"/>
                        <a:pt x="476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366;p44">
                  <a:extLst>
                    <a:ext uri="{FF2B5EF4-FFF2-40B4-BE49-F238E27FC236}">
                      <a16:creationId xmlns:a16="http://schemas.microsoft.com/office/drawing/2014/main" id="{F47C3C7B-F9E5-4604-AD8B-6BC9B70F948E}"/>
                    </a:ext>
                  </a:extLst>
                </p:cNvPr>
                <p:cNvSpPr/>
                <p:nvPr/>
              </p:nvSpPr>
              <p:spPr>
                <a:xfrm>
                  <a:off x="3983825" y="2855350"/>
                  <a:ext cx="1853650" cy="1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6" h="58074" extrusionOk="0">
                      <a:moveTo>
                        <a:pt x="7168" y="1"/>
                      </a:moveTo>
                      <a:cubicBezTo>
                        <a:pt x="7082" y="2475"/>
                        <a:pt x="6400" y="4864"/>
                        <a:pt x="5120" y="6997"/>
                      </a:cubicBezTo>
                      <a:cubicBezTo>
                        <a:pt x="3926" y="9130"/>
                        <a:pt x="2134" y="10922"/>
                        <a:pt x="1" y="12202"/>
                      </a:cubicBezTo>
                      <a:lnTo>
                        <a:pt x="10666" y="29607"/>
                      </a:lnTo>
                      <a:cubicBezTo>
                        <a:pt x="16041" y="38481"/>
                        <a:pt x="23038" y="46245"/>
                        <a:pt x="31314" y="52474"/>
                      </a:cubicBezTo>
                      <a:cubicBezTo>
                        <a:pt x="36297" y="56333"/>
                        <a:pt x="41937" y="58073"/>
                        <a:pt x="47450" y="58073"/>
                      </a:cubicBezTo>
                      <a:cubicBezTo>
                        <a:pt x="61194" y="58073"/>
                        <a:pt x="74145" y="47256"/>
                        <a:pt x="74145" y="31484"/>
                      </a:cubicBezTo>
                      <a:cubicBezTo>
                        <a:pt x="74060" y="20734"/>
                        <a:pt x="67490" y="11092"/>
                        <a:pt x="57593" y="6997"/>
                      </a:cubicBezTo>
                      <a:cubicBezTo>
                        <a:pt x="48037" y="2987"/>
                        <a:pt x="37883" y="769"/>
                        <a:pt x="27560" y="513"/>
                      </a:cubicBezTo>
                      <a:lnTo>
                        <a:pt x="71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367;p44">
                  <a:extLst>
                    <a:ext uri="{FF2B5EF4-FFF2-40B4-BE49-F238E27FC236}">
                      <a16:creationId xmlns:a16="http://schemas.microsoft.com/office/drawing/2014/main" id="{1F20B066-FE00-4C17-B414-823EE428B03C}"/>
                    </a:ext>
                  </a:extLst>
                </p:cNvPr>
                <p:cNvSpPr/>
                <p:nvPr/>
              </p:nvSpPr>
              <p:spPr>
                <a:xfrm>
                  <a:off x="3113875" y="563375"/>
                  <a:ext cx="1369100" cy="19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64" h="77346" extrusionOk="0">
                      <a:moveTo>
                        <a:pt x="26670" y="1"/>
                      </a:moveTo>
                      <a:cubicBezTo>
                        <a:pt x="12420" y="1"/>
                        <a:pt x="0" y="11616"/>
                        <a:pt x="73" y="26835"/>
                      </a:cubicBezTo>
                      <a:cubicBezTo>
                        <a:pt x="73" y="27944"/>
                        <a:pt x="158" y="29054"/>
                        <a:pt x="329" y="30163"/>
                      </a:cubicBezTo>
                      <a:cubicBezTo>
                        <a:pt x="1609" y="40487"/>
                        <a:pt x="4851" y="50384"/>
                        <a:pt x="9799" y="59428"/>
                      </a:cubicBezTo>
                      <a:lnTo>
                        <a:pt x="19526" y="77346"/>
                      </a:lnTo>
                      <a:cubicBezTo>
                        <a:pt x="21745" y="76108"/>
                        <a:pt x="24219" y="75490"/>
                        <a:pt x="26693" y="75490"/>
                      </a:cubicBezTo>
                      <a:cubicBezTo>
                        <a:pt x="29167" y="75490"/>
                        <a:pt x="31642" y="76108"/>
                        <a:pt x="33860" y="77346"/>
                      </a:cubicBezTo>
                      <a:lnTo>
                        <a:pt x="43757" y="59513"/>
                      </a:lnTo>
                      <a:cubicBezTo>
                        <a:pt x="48621" y="50469"/>
                        <a:pt x="51778" y="40572"/>
                        <a:pt x="53058" y="30248"/>
                      </a:cubicBezTo>
                      <a:cubicBezTo>
                        <a:pt x="54764" y="17194"/>
                        <a:pt x="46744" y="4908"/>
                        <a:pt x="34116" y="1153"/>
                      </a:cubicBezTo>
                      <a:lnTo>
                        <a:pt x="34116" y="1068"/>
                      </a:lnTo>
                      <a:cubicBezTo>
                        <a:pt x="31616" y="343"/>
                        <a:pt x="29116" y="1"/>
                        <a:pt x="266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368;p44">
                  <a:extLst>
                    <a:ext uri="{FF2B5EF4-FFF2-40B4-BE49-F238E27FC236}">
                      <a16:creationId xmlns:a16="http://schemas.microsoft.com/office/drawing/2014/main" id="{335E64D3-234B-48E7-9F35-557A74D3A727}"/>
                    </a:ext>
                  </a:extLst>
                </p:cNvPr>
                <p:cNvSpPr/>
                <p:nvPr/>
              </p:nvSpPr>
              <p:spPr>
                <a:xfrm>
                  <a:off x="3068750" y="3175300"/>
                  <a:ext cx="1373700" cy="193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8" h="77354" extrusionOk="0">
                      <a:moveTo>
                        <a:pt x="21161" y="1"/>
                      </a:moveTo>
                      <a:lnTo>
                        <a:pt x="11434" y="17918"/>
                      </a:lnTo>
                      <a:cubicBezTo>
                        <a:pt x="6485" y="26963"/>
                        <a:pt x="3328" y="36945"/>
                        <a:pt x="1963" y="47184"/>
                      </a:cubicBezTo>
                      <a:cubicBezTo>
                        <a:pt x="1" y="62456"/>
                        <a:pt x="11263" y="76279"/>
                        <a:pt x="26621" y="77302"/>
                      </a:cubicBezTo>
                      <a:cubicBezTo>
                        <a:pt x="27181" y="77337"/>
                        <a:pt x="27737" y="77353"/>
                        <a:pt x="28290" y="77353"/>
                      </a:cubicBezTo>
                      <a:cubicBezTo>
                        <a:pt x="42907" y="77353"/>
                        <a:pt x="54948" y="65562"/>
                        <a:pt x="54948" y="50682"/>
                      </a:cubicBezTo>
                      <a:cubicBezTo>
                        <a:pt x="54948" y="49573"/>
                        <a:pt x="54863" y="48378"/>
                        <a:pt x="54692" y="47269"/>
                      </a:cubicBezTo>
                      <a:cubicBezTo>
                        <a:pt x="53412" y="36945"/>
                        <a:pt x="50255" y="27048"/>
                        <a:pt x="45307" y="17918"/>
                      </a:cubicBezTo>
                      <a:lnTo>
                        <a:pt x="35495" y="1"/>
                      </a:lnTo>
                      <a:cubicBezTo>
                        <a:pt x="33361" y="1195"/>
                        <a:pt x="30887" y="1793"/>
                        <a:pt x="28413" y="1793"/>
                      </a:cubicBezTo>
                      <a:cubicBezTo>
                        <a:pt x="25853" y="1793"/>
                        <a:pt x="23379" y="1195"/>
                        <a:pt x="211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369;p44">
                  <a:extLst>
                    <a:ext uri="{FF2B5EF4-FFF2-40B4-BE49-F238E27FC236}">
                      <a16:creationId xmlns:a16="http://schemas.microsoft.com/office/drawing/2014/main" id="{CC6B01BA-F5FF-47B8-856F-E306E6B4190C}"/>
                    </a:ext>
                  </a:extLst>
                </p:cNvPr>
                <p:cNvSpPr/>
                <p:nvPr/>
              </p:nvSpPr>
              <p:spPr>
                <a:xfrm>
                  <a:off x="1675875" y="2853225"/>
                  <a:ext cx="1900575" cy="1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23" h="58105" extrusionOk="0">
                      <a:moveTo>
                        <a:pt x="68941" y="0"/>
                      </a:moveTo>
                      <a:lnTo>
                        <a:pt x="48634" y="512"/>
                      </a:lnTo>
                      <a:cubicBezTo>
                        <a:pt x="38225" y="683"/>
                        <a:pt x="28072" y="2901"/>
                        <a:pt x="18516" y="6911"/>
                      </a:cubicBezTo>
                      <a:cubicBezTo>
                        <a:pt x="6741" y="11775"/>
                        <a:pt x="1" y="24232"/>
                        <a:pt x="2475" y="36689"/>
                      </a:cubicBezTo>
                      <a:cubicBezTo>
                        <a:pt x="4949" y="49146"/>
                        <a:pt x="15785" y="58104"/>
                        <a:pt x="28498" y="58104"/>
                      </a:cubicBezTo>
                      <a:cubicBezTo>
                        <a:pt x="34385" y="58104"/>
                        <a:pt x="40102" y="56227"/>
                        <a:pt x="44795" y="52644"/>
                      </a:cubicBezTo>
                      <a:cubicBezTo>
                        <a:pt x="53071" y="46415"/>
                        <a:pt x="60067" y="38651"/>
                        <a:pt x="65442" y="29778"/>
                      </a:cubicBezTo>
                      <a:lnTo>
                        <a:pt x="76022" y="12457"/>
                      </a:lnTo>
                      <a:cubicBezTo>
                        <a:pt x="73889" y="11092"/>
                        <a:pt x="72183" y="9215"/>
                        <a:pt x="70988" y="6911"/>
                      </a:cubicBezTo>
                      <a:cubicBezTo>
                        <a:pt x="69708" y="4864"/>
                        <a:pt x="69026" y="2389"/>
                        <a:pt x="689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370;p44">
                  <a:extLst>
                    <a:ext uri="{FF2B5EF4-FFF2-40B4-BE49-F238E27FC236}">
                      <a16:creationId xmlns:a16="http://schemas.microsoft.com/office/drawing/2014/main" id="{F200C6FC-F935-4EE6-9600-5DC8F34247A7}"/>
                    </a:ext>
                  </a:extLst>
                </p:cNvPr>
                <p:cNvSpPr/>
                <p:nvPr/>
              </p:nvSpPr>
              <p:spPr>
                <a:xfrm>
                  <a:off x="1590550" y="1353900"/>
                  <a:ext cx="1985900" cy="14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36" h="58609" extrusionOk="0">
                      <a:moveTo>
                        <a:pt x="31318" y="1"/>
                      </a:moveTo>
                      <a:cubicBezTo>
                        <a:pt x="22193" y="1"/>
                        <a:pt x="13213" y="4657"/>
                        <a:pt x="8192" y="13302"/>
                      </a:cubicBezTo>
                      <a:cubicBezTo>
                        <a:pt x="1" y="27551"/>
                        <a:pt x="6485" y="45810"/>
                        <a:pt x="21843" y="51612"/>
                      </a:cubicBezTo>
                      <a:cubicBezTo>
                        <a:pt x="31399" y="55622"/>
                        <a:pt x="41638" y="57840"/>
                        <a:pt x="51962" y="58096"/>
                      </a:cubicBezTo>
                      <a:lnTo>
                        <a:pt x="72354" y="58608"/>
                      </a:lnTo>
                      <a:cubicBezTo>
                        <a:pt x="72439" y="56134"/>
                        <a:pt x="73121" y="53660"/>
                        <a:pt x="74401" y="51612"/>
                      </a:cubicBezTo>
                      <a:cubicBezTo>
                        <a:pt x="75596" y="49393"/>
                        <a:pt x="77388" y="47602"/>
                        <a:pt x="79435" y="46322"/>
                      </a:cubicBezTo>
                      <a:lnTo>
                        <a:pt x="68855" y="28916"/>
                      </a:lnTo>
                      <a:cubicBezTo>
                        <a:pt x="63480" y="20128"/>
                        <a:pt x="56484" y="12364"/>
                        <a:pt x="48208" y="6050"/>
                      </a:cubicBezTo>
                      <a:cubicBezTo>
                        <a:pt x="43208" y="1957"/>
                        <a:pt x="37233" y="1"/>
                        <a:pt x="313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" name="Google Shape;1380;p44">
                <a:extLst>
                  <a:ext uri="{FF2B5EF4-FFF2-40B4-BE49-F238E27FC236}">
                    <a16:creationId xmlns:a16="http://schemas.microsoft.com/office/drawing/2014/main" id="{7CE640CF-3A2B-49B8-B849-6F01FBFA5947}"/>
                  </a:ext>
                </a:extLst>
              </p:cNvPr>
              <p:cNvGrpSpPr/>
              <p:nvPr/>
            </p:nvGrpSpPr>
            <p:grpSpPr>
              <a:xfrm>
                <a:off x="4385657" y="2889997"/>
                <a:ext cx="297667" cy="314886"/>
                <a:chOff x="1311125" y="238125"/>
                <a:chExt cx="4903900" cy="5187575"/>
              </a:xfrm>
            </p:grpSpPr>
            <p:sp>
              <p:nvSpPr>
                <p:cNvPr id="146" name="Google Shape;1381;p44">
                  <a:extLst>
                    <a:ext uri="{FF2B5EF4-FFF2-40B4-BE49-F238E27FC236}">
                      <a16:creationId xmlns:a16="http://schemas.microsoft.com/office/drawing/2014/main" id="{F3C93C75-C43E-4AC6-A87B-17E590D06C18}"/>
                    </a:ext>
                  </a:extLst>
                </p:cNvPr>
                <p:cNvSpPr/>
                <p:nvPr/>
              </p:nvSpPr>
              <p:spPr>
                <a:xfrm>
                  <a:off x="1311125" y="238125"/>
                  <a:ext cx="4903900" cy="51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56" h="207503" extrusionOk="0">
                      <a:moveTo>
                        <a:pt x="98462" y="0"/>
                      </a:moveTo>
                      <a:cubicBezTo>
                        <a:pt x="78326" y="256"/>
                        <a:pt x="61603" y="15614"/>
                        <a:pt x="59641" y="35664"/>
                      </a:cubicBezTo>
                      <a:cubicBezTo>
                        <a:pt x="58702" y="35238"/>
                        <a:pt x="57849" y="34811"/>
                        <a:pt x="56910" y="34470"/>
                      </a:cubicBezTo>
                      <a:cubicBezTo>
                        <a:pt x="52388" y="32678"/>
                        <a:pt x="47525" y="31825"/>
                        <a:pt x="42662" y="31825"/>
                      </a:cubicBezTo>
                      <a:cubicBezTo>
                        <a:pt x="25427" y="31910"/>
                        <a:pt x="10239" y="43173"/>
                        <a:pt x="5120" y="59640"/>
                      </a:cubicBezTo>
                      <a:cubicBezTo>
                        <a:pt x="1" y="76107"/>
                        <a:pt x="6229" y="93939"/>
                        <a:pt x="20393" y="103751"/>
                      </a:cubicBezTo>
                      <a:cubicBezTo>
                        <a:pt x="6400" y="113648"/>
                        <a:pt x="427" y="131481"/>
                        <a:pt x="5547" y="147777"/>
                      </a:cubicBezTo>
                      <a:cubicBezTo>
                        <a:pt x="10751" y="164159"/>
                        <a:pt x="25939" y="175251"/>
                        <a:pt x="43003" y="175336"/>
                      </a:cubicBezTo>
                      <a:lnTo>
                        <a:pt x="43088" y="175336"/>
                      </a:lnTo>
                      <a:cubicBezTo>
                        <a:pt x="48719" y="175251"/>
                        <a:pt x="54265" y="174056"/>
                        <a:pt x="59470" y="171753"/>
                      </a:cubicBezTo>
                      <a:cubicBezTo>
                        <a:pt x="61347" y="191974"/>
                        <a:pt x="78326" y="207502"/>
                        <a:pt x="98633" y="207502"/>
                      </a:cubicBezTo>
                      <a:cubicBezTo>
                        <a:pt x="119024" y="207417"/>
                        <a:pt x="136003" y="191888"/>
                        <a:pt x="137880" y="171582"/>
                      </a:cubicBezTo>
                      <a:cubicBezTo>
                        <a:pt x="143085" y="174056"/>
                        <a:pt x="148716" y="175251"/>
                        <a:pt x="154433" y="175336"/>
                      </a:cubicBezTo>
                      <a:cubicBezTo>
                        <a:pt x="176190" y="175251"/>
                        <a:pt x="193766" y="157674"/>
                        <a:pt x="193851" y="136003"/>
                      </a:cubicBezTo>
                      <a:lnTo>
                        <a:pt x="193851" y="135832"/>
                      </a:lnTo>
                      <a:cubicBezTo>
                        <a:pt x="193766" y="123119"/>
                        <a:pt x="187538" y="111259"/>
                        <a:pt x="177214" y="103922"/>
                      </a:cubicBezTo>
                      <a:cubicBezTo>
                        <a:pt x="189927" y="94963"/>
                        <a:pt x="196155" y="79349"/>
                        <a:pt x="193169" y="64162"/>
                      </a:cubicBezTo>
                      <a:cubicBezTo>
                        <a:pt x="193169" y="63565"/>
                        <a:pt x="192998" y="62967"/>
                        <a:pt x="192913" y="62455"/>
                      </a:cubicBezTo>
                      <a:cubicBezTo>
                        <a:pt x="188661" y="44854"/>
                        <a:pt x="172970" y="32422"/>
                        <a:pt x="154874" y="32422"/>
                      </a:cubicBezTo>
                      <a:cubicBezTo>
                        <a:pt x="154813" y="32422"/>
                        <a:pt x="154751" y="32422"/>
                        <a:pt x="154689" y="32422"/>
                      </a:cubicBezTo>
                      <a:cubicBezTo>
                        <a:pt x="148972" y="32422"/>
                        <a:pt x="143256" y="33702"/>
                        <a:pt x="138136" y="36091"/>
                      </a:cubicBezTo>
                      <a:cubicBezTo>
                        <a:pt x="136771" y="20563"/>
                        <a:pt x="126362" y="7338"/>
                        <a:pt x="111601" y="2304"/>
                      </a:cubicBezTo>
                      <a:cubicBezTo>
                        <a:pt x="111089" y="2048"/>
                        <a:pt x="110407" y="1792"/>
                        <a:pt x="109810" y="1621"/>
                      </a:cubicBezTo>
                      <a:cubicBezTo>
                        <a:pt x="106226" y="597"/>
                        <a:pt x="102557" y="0"/>
                        <a:pt x="988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382;p44">
                  <a:extLst>
                    <a:ext uri="{FF2B5EF4-FFF2-40B4-BE49-F238E27FC236}">
                      <a16:creationId xmlns:a16="http://schemas.microsoft.com/office/drawing/2014/main" id="{DC631293-75AE-49A0-B9F2-46B02C38FF17}"/>
                    </a:ext>
                  </a:extLst>
                </p:cNvPr>
                <p:cNvSpPr/>
                <p:nvPr/>
              </p:nvSpPr>
              <p:spPr>
                <a:xfrm>
                  <a:off x="3397250" y="2462875"/>
                  <a:ext cx="767925" cy="7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7" h="30120" extrusionOk="0">
                      <a:moveTo>
                        <a:pt x="15273" y="0"/>
                      </a:moveTo>
                      <a:lnTo>
                        <a:pt x="8106" y="1878"/>
                      </a:lnTo>
                      <a:cubicBezTo>
                        <a:pt x="7765" y="2048"/>
                        <a:pt x="7423" y="2219"/>
                        <a:pt x="7167" y="2475"/>
                      </a:cubicBezTo>
                      <a:lnTo>
                        <a:pt x="2048" y="7679"/>
                      </a:lnTo>
                      <a:lnTo>
                        <a:pt x="0" y="14676"/>
                      </a:lnTo>
                      <a:cubicBezTo>
                        <a:pt x="0" y="14846"/>
                        <a:pt x="0" y="15017"/>
                        <a:pt x="0" y="15188"/>
                      </a:cubicBezTo>
                      <a:cubicBezTo>
                        <a:pt x="0" y="15444"/>
                        <a:pt x="0" y="15614"/>
                        <a:pt x="0" y="15785"/>
                      </a:cubicBezTo>
                      <a:lnTo>
                        <a:pt x="2048" y="22781"/>
                      </a:lnTo>
                      <a:lnTo>
                        <a:pt x="7253" y="27815"/>
                      </a:lnTo>
                      <a:cubicBezTo>
                        <a:pt x="7509" y="27986"/>
                        <a:pt x="7850" y="28157"/>
                        <a:pt x="8191" y="28327"/>
                      </a:cubicBezTo>
                      <a:lnTo>
                        <a:pt x="15443" y="30119"/>
                      </a:lnTo>
                      <a:lnTo>
                        <a:pt x="22525" y="28327"/>
                      </a:lnTo>
                      <a:cubicBezTo>
                        <a:pt x="22952" y="28242"/>
                        <a:pt x="23208" y="27986"/>
                        <a:pt x="23549" y="27815"/>
                      </a:cubicBezTo>
                      <a:lnTo>
                        <a:pt x="28668" y="22525"/>
                      </a:lnTo>
                      <a:lnTo>
                        <a:pt x="30716" y="15529"/>
                      </a:lnTo>
                      <a:cubicBezTo>
                        <a:pt x="30716" y="15358"/>
                        <a:pt x="30716" y="15188"/>
                        <a:pt x="30716" y="15017"/>
                      </a:cubicBezTo>
                      <a:cubicBezTo>
                        <a:pt x="30716" y="14846"/>
                        <a:pt x="30716" y="14591"/>
                        <a:pt x="30716" y="14420"/>
                      </a:cubicBezTo>
                      <a:lnTo>
                        <a:pt x="28583" y="7679"/>
                      </a:lnTo>
                      <a:lnTo>
                        <a:pt x="23464" y="2475"/>
                      </a:lnTo>
                      <a:cubicBezTo>
                        <a:pt x="23122" y="2219"/>
                        <a:pt x="22781" y="2048"/>
                        <a:pt x="22440" y="1878"/>
                      </a:cubicBezTo>
                      <a:lnTo>
                        <a:pt x="152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383;p44">
                  <a:extLst>
                    <a:ext uri="{FF2B5EF4-FFF2-40B4-BE49-F238E27FC236}">
                      <a16:creationId xmlns:a16="http://schemas.microsoft.com/office/drawing/2014/main" id="{0F96BF93-2323-405C-819C-52AA739E569D}"/>
                    </a:ext>
                  </a:extLst>
                </p:cNvPr>
                <p:cNvSpPr/>
                <p:nvPr/>
              </p:nvSpPr>
              <p:spPr>
                <a:xfrm>
                  <a:off x="3988100" y="1372900"/>
                  <a:ext cx="1906950" cy="145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78" h="58019" extrusionOk="0">
                      <a:moveTo>
                        <a:pt x="47610" y="0"/>
                      </a:moveTo>
                      <a:cubicBezTo>
                        <a:pt x="41723" y="0"/>
                        <a:pt x="36006" y="1963"/>
                        <a:pt x="31228" y="5461"/>
                      </a:cubicBezTo>
                      <a:cubicBezTo>
                        <a:pt x="23037" y="11775"/>
                        <a:pt x="16041" y="19539"/>
                        <a:pt x="10666" y="28327"/>
                      </a:cubicBezTo>
                      <a:lnTo>
                        <a:pt x="0" y="45647"/>
                      </a:lnTo>
                      <a:cubicBezTo>
                        <a:pt x="2133" y="47012"/>
                        <a:pt x="3925" y="48804"/>
                        <a:pt x="5120" y="51022"/>
                      </a:cubicBezTo>
                      <a:cubicBezTo>
                        <a:pt x="6399" y="53156"/>
                        <a:pt x="7082" y="55545"/>
                        <a:pt x="7167" y="58019"/>
                      </a:cubicBezTo>
                      <a:lnTo>
                        <a:pt x="27559" y="57507"/>
                      </a:lnTo>
                      <a:cubicBezTo>
                        <a:pt x="37883" y="57251"/>
                        <a:pt x="48036" y="55118"/>
                        <a:pt x="57592" y="51022"/>
                      </a:cubicBezTo>
                      <a:cubicBezTo>
                        <a:pt x="69708" y="45989"/>
                        <a:pt x="76278" y="32849"/>
                        <a:pt x="73206" y="20136"/>
                      </a:cubicBezTo>
                      <a:lnTo>
                        <a:pt x="73206" y="20136"/>
                      </a:lnTo>
                      <a:lnTo>
                        <a:pt x="73377" y="20221"/>
                      </a:lnTo>
                      <a:cubicBezTo>
                        <a:pt x="70476" y="8362"/>
                        <a:pt x="59811" y="0"/>
                        <a:pt x="47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384;p44">
                  <a:extLst>
                    <a:ext uri="{FF2B5EF4-FFF2-40B4-BE49-F238E27FC236}">
                      <a16:creationId xmlns:a16="http://schemas.microsoft.com/office/drawing/2014/main" id="{A58317CF-AE08-4FD4-BF9A-178175ABCAD6}"/>
                    </a:ext>
                  </a:extLst>
                </p:cNvPr>
                <p:cNvSpPr/>
                <p:nvPr/>
              </p:nvSpPr>
              <p:spPr>
                <a:xfrm>
                  <a:off x="3983825" y="2855350"/>
                  <a:ext cx="1853650" cy="14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46" h="58074" extrusionOk="0">
                      <a:moveTo>
                        <a:pt x="7168" y="1"/>
                      </a:moveTo>
                      <a:cubicBezTo>
                        <a:pt x="7082" y="2475"/>
                        <a:pt x="6400" y="4864"/>
                        <a:pt x="5120" y="6997"/>
                      </a:cubicBezTo>
                      <a:cubicBezTo>
                        <a:pt x="3926" y="9130"/>
                        <a:pt x="2134" y="10922"/>
                        <a:pt x="1" y="12202"/>
                      </a:cubicBezTo>
                      <a:lnTo>
                        <a:pt x="10666" y="29607"/>
                      </a:lnTo>
                      <a:cubicBezTo>
                        <a:pt x="16041" y="38481"/>
                        <a:pt x="23038" y="46245"/>
                        <a:pt x="31314" y="52474"/>
                      </a:cubicBezTo>
                      <a:cubicBezTo>
                        <a:pt x="36297" y="56333"/>
                        <a:pt x="41937" y="58073"/>
                        <a:pt x="47450" y="58073"/>
                      </a:cubicBezTo>
                      <a:cubicBezTo>
                        <a:pt x="61194" y="58073"/>
                        <a:pt x="74145" y="47256"/>
                        <a:pt x="74145" y="31484"/>
                      </a:cubicBezTo>
                      <a:cubicBezTo>
                        <a:pt x="74060" y="20734"/>
                        <a:pt x="67490" y="11092"/>
                        <a:pt x="57593" y="6997"/>
                      </a:cubicBezTo>
                      <a:cubicBezTo>
                        <a:pt x="48037" y="2987"/>
                        <a:pt x="37883" y="769"/>
                        <a:pt x="27560" y="513"/>
                      </a:cubicBezTo>
                      <a:lnTo>
                        <a:pt x="716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385;p44">
                  <a:extLst>
                    <a:ext uri="{FF2B5EF4-FFF2-40B4-BE49-F238E27FC236}">
                      <a16:creationId xmlns:a16="http://schemas.microsoft.com/office/drawing/2014/main" id="{7CC1BA42-3BCB-4767-8F29-65DC63ECA21D}"/>
                    </a:ext>
                  </a:extLst>
                </p:cNvPr>
                <p:cNvSpPr/>
                <p:nvPr/>
              </p:nvSpPr>
              <p:spPr>
                <a:xfrm>
                  <a:off x="3113875" y="563375"/>
                  <a:ext cx="1369100" cy="19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64" h="77346" extrusionOk="0">
                      <a:moveTo>
                        <a:pt x="26670" y="1"/>
                      </a:moveTo>
                      <a:cubicBezTo>
                        <a:pt x="12420" y="1"/>
                        <a:pt x="0" y="11616"/>
                        <a:pt x="73" y="26835"/>
                      </a:cubicBezTo>
                      <a:cubicBezTo>
                        <a:pt x="73" y="27944"/>
                        <a:pt x="158" y="29054"/>
                        <a:pt x="329" y="30163"/>
                      </a:cubicBezTo>
                      <a:cubicBezTo>
                        <a:pt x="1609" y="40487"/>
                        <a:pt x="4851" y="50384"/>
                        <a:pt x="9799" y="59428"/>
                      </a:cubicBezTo>
                      <a:lnTo>
                        <a:pt x="19526" y="77346"/>
                      </a:lnTo>
                      <a:cubicBezTo>
                        <a:pt x="21745" y="76108"/>
                        <a:pt x="24219" y="75490"/>
                        <a:pt x="26693" y="75490"/>
                      </a:cubicBezTo>
                      <a:cubicBezTo>
                        <a:pt x="29167" y="75490"/>
                        <a:pt x="31642" y="76108"/>
                        <a:pt x="33860" y="77346"/>
                      </a:cubicBezTo>
                      <a:lnTo>
                        <a:pt x="43757" y="59513"/>
                      </a:lnTo>
                      <a:cubicBezTo>
                        <a:pt x="48621" y="50469"/>
                        <a:pt x="51778" y="40572"/>
                        <a:pt x="53058" y="30248"/>
                      </a:cubicBezTo>
                      <a:cubicBezTo>
                        <a:pt x="54764" y="17194"/>
                        <a:pt x="46744" y="4908"/>
                        <a:pt x="34116" y="1153"/>
                      </a:cubicBezTo>
                      <a:lnTo>
                        <a:pt x="34116" y="1068"/>
                      </a:lnTo>
                      <a:cubicBezTo>
                        <a:pt x="31616" y="343"/>
                        <a:pt x="29116" y="1"/>
                        <a:pt x="266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386;p44">
                  <a:extLst>
                    <a:ext uri="{FF2B5EF4-FFF2-40B4-BE49-F238E27FC236}">
                      <a16:creationId xmlns:a16="http://schemas.microsoft.com/office/drawing/2014/main" id="{5580C541-4141-45F4-BB1C-C6B5DDC0F9C6}"/>
                    </a:ext>
                  </a:extLst>
                </p:cNvPr>
                <p:cNvSpPr/>
                <p:nvPr/>
              </p:nvSpPr>
              <p:spPr>
                <a:xfrm>
                  <a:off x="3068750" y="3175300"/>
                  <a:ext cx="1373700" cy="193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48" h="77354" extrusionOk="0">
                      <a:moveTo>
                        <a:pt x="21161" y="1"/>
                      </a:moveTo>
                      <a:lnTo>
                        <a:pt x="11434" y="17918"/>
                      </a:lnTo>
                      <a:cubicBezTo>
                        <a:pt x="6485" y="26963"/>
                        <a:pt x="3328" y="36945"/>
                        <a:pt x="1963" y="47184"/>
                      </a:cubicBezTo>
                      <a:cubicBezTo>
                        <a:pt x="1" y="62456"/>
                        <a:pt x="11263" y="76279"/>
                        <a:pt x="26621" y="77302"/>
                      </a:cubicBezTo>
                      <a:cubicBezTo>
                        <a:pt x="27181" y="77337"/>
                        <a:pt x="27737" y="77353"/>
                        <a:pt x="28290" y="77353"/>
                      </a:cubicBezTo>
                      <a:cubicBezTo>
                        <a:pt x="42907" y="77353"/>
                        <a:pt x="54948" y="65562"/>
                        <a:pt x="54948" y="50682"/>
                      </a:cubicBezTo>
                      <a:cubicBezTo>
                        <a:pt x="54948" y="49573"/>
                        <a:pt x="54863" y="48378"/>
                        <a:pt x="54692" y="47269"/>
                      </a:cubicBezTo>
                      <a:cubicBezTo>
                        <a:pt x="53412" y="36945"/>
                        <a:pt x="50255" y="27048"/>
                        <a:pt x="45307" y="17918"/>
                      </a:cubicBezTo>
                      <a:lnTo>
                        <a:pt x="35495" y="1"/>
                      </a:lnTo>
                      <a:cubicBezTo>
                        <a:pt x="33361" y="1195"/>
                        <a:pt x="30887" y="1793"/>
                        <a:pt x="28413" y="1793"/>
                      </a:cubicBezTo>
                      <a:cubicBezTo>
                        <a:pt x="25853" y="1793"/>
                        <a:pt x="23379" y="1195"/>
                        <a:pt x="211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387;p44">
                  <a:extLst>
                    <a:ext uri="{FF2B5EF4-FFF2-40B4-BE49-F238E27FC236}">
                      <a16:creationId xmlns:a16="http://schemas.microsoft.com/office/drawing/2014/main" id="{32E0DF7F-2373-4900-B198-8E051C2743EB}"/>
                    </a:ext>
                  </a:extLst>
                </p:cNvPr>
                <p:cNvSpPr/>
                <p:nvPr/>
              </p:nvSpPr>
              <p:spPr>
                <a:xfrm>
                  <a:off x="1675875" y="2853225"/>
                  <a:ext cx="1900575" cy="1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23" h="58105" extrusionOk="0">
                      <a:moveTo>
                        <a:pt x="68941" y="0"/>
                      </a:moveTo>
                      <a:lnTo>
                        <a:pt x="48634" y="512"/>
                      </a:lnTo>
                      <a:cubicBezTo>
                        <a:pt x="38225" y="683"/>
                        <a:pt x="28072" y="2901"/>
                        <a:pt x="18516" y="6911"/>
                      </a:cubicBezTo>
                      <a:cubicBezTo>
                        <a:pt x="6741" y="11775"/>
                        <a:pt x="1" y="24232"/>
                        <a:pt x="2475" y="36689"/>
                      </a:cubicBezTo>
                      <a:cubicBezTo>
                        <a:pt x="4949" y="49146"/>
                        <a:pt x="15785" y="58104"/>
                        <a:pt x="28498" y="58104"/>
                      </a:cubicBezTo>
                      <a:cubicBezTo>
                        <a:pt x="34385" y="58104"/>
                        <a:pt x="40102" y="56227"/>
                        <a:pt x="44795" y="52644"/>
                      </a:cubicBezTo>
                      <a:cubicBezTo>
                        <a:pt x="53071" y="46415"/>
                        <a:pt x="60067" y="38651"/>
                        <a:pt x="65442" y="29778"/>
                      </a:cubicBezTo>
                      <a:lnTo>
                        <a:pt x="76022" y="12457"/>
                      </a:lnTo>
                      <a:cubicBezTo>
                        <a:pt x="73889" y="11092"/>
                        <a:pt x="72183" y="9215"/>
                        <a:pt x="70988" y="6911"/>
                      </a:cubicBezTo>
                      <a:cubicBezTo>
                        <a:pt x="69708" y="4864"/>
                        <a:pt x="69026" y="2389"/>
                        <a:pt x="689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388;p44">
                  <a:extLst>
                    <a:ext uri="{FF2B5EF4-FFF2-40B4-BE49-F238E27FC236}">
                      <a16:creationId xmlns:a16="http://schemas.microsoft.com/office/drawing/2014/main" id="{CB86EDBE-FD43-43DA-BAC9-51D13F00AC03}"/>
                    </a:ext>
                  </a:extLst>
                </p:cNvPr>
                <p:cNvSpPr/>
                <p:nvPr/>
              </p:nvSpPr>
              <p:spPr>
                <a:xfrm>
                  <a:off x="1590550" y="1353900"/>
                  <a:ext cx="1985900" cy="14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36" h="58609" extrusionOk="0">
                      <a:moveTo>
                        <a:pt x="31318" y="1"/>
                      </a:moveTo>
                      <a:cubicBezTo>
                        <a:pt x="22193" y="1"/>
                        <a:pt x="13213" y="4657"/>
                        <a:pt x="8192" y="13302"/>
                      </a:cubicBezTo>
                      <a:cubicBezTo>
                        <a:pt x="1" y="27551"/>
                        <a:pt x="6485" y="45810"/>
                        <a:pt x="21843" y="51612"/>
                      </a:cubicBezTo>
                      <a:cubicBezTo>
                        <a:pt x="31399" y="55622"/>
                        <a:pt x="41638" y="57840"/>
                        <a:pt x="51962" y="58096"/>
                      </a:cubicBezTo>
                      <a:lnTo>
                        <a:pt x="72354" y="58608"/>
                      </a:lnTo>
                      <a:cubicBezTo>
                        <a:pt x="72439" y="56134"/>
                        <a:pt x="73121" y="53660"/>
                        <a:pt x="74401" y="51612"/>
                      </a:cubicBezTo>
                      <a:cubicBezTo>
                        <a:pt x="75596" y="49393"/>
                        <a:pt x="77388" y="47602"/>
                        <a:pt x="79435" y="46322"/>
                      </a:cubicBezTo>
                      <a:lnTo>
                        <a:pt x="68855" y="28916"/>
                      </a:lnTo>
                      <a:cubicBezTo>
                        <a:pt x="63480" y="20128"/>
                        <a:pt x="56484" y="12364"/>
                        <a:pt x="48208" y="6050"/>
                      </a:cubicBezTo>
                      <a:cubicBezTo>
                        <a:pt x="43208" y="1957"/>
                        <a:pt x="37233" y="1"/>
                        <a:pt x="31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" name="Google Shape;1268;p42">
              <a:extLst>
                <a:ext uri="{FF2B5EF4-FFF2-40B4-BE49-F238E27FC236}">
                  <a16:creationId xmlns:a16="http://schemas.microsoft.com/office/drawing/2014/main" id="{F4BBD910-08F7-4E89-8BE5-EAE8BC109B79}"/>
                </a:ext>
              </a:extLst>
            </p:cNvPr>
            <p:cNvGrpSpPr/>
            <p:nvPr/>
          </p:nvGrpSpPr>
          <p:grpSpPr>
            <a:xfrm rot="3600000">
              <a:off x="7216470" y="1195784"/>
              <a:ext cx="914287" cy="612345"/>
              <a:chOff x="238125" y="461875"/>
              <a:chExt cx="7107950" cy="4763600"/>
            </a:xfrm>
          </p:grpSpPr>
          <p:sp>
            <p:nvSpPr>
              <p:cNvPr id="171" name="Google Shape;1269;p42">
                <a:extLst>
                  <a:ext uri="{FF2B5EF4-FFF2-40B4-BE49-F238E27FC236}">
                    <a16:creationId xmlns:a16="http://schemas.microsoft.com/office/drawing/2014/main" id="{3F9FADF9-DDB4-484A-B2A3-1EC7CC8E3EB1}"/>
                  </a:ext>
                </a:extLst>
              </p:cNvPr>
              <p:cNvSpPr/>
              <p:nvPr/>
            </p:nvSpPr>
            <p:spPr>
              <a:xfrm>
                <a:off x="238125" y="461875"/>
                <a:ext cx="7107950" cy="4763600"/>
              </a:xfrm>
              <a:custGeom>
                <a:avLst/>
                <a:gdLst/>
                <a:ahLst/>
                <a:cxnLst/>
                <a:rect l="l" t="t" r="r" b="b"/>
                <a:pathLst>
                  <a:path w="284318" h="190544" extrusionOk="0">
                    <a:moveTo>
                      <a:pt x="99177" y="121534"/>
                    </a:moveTo>
                    <a:lnTo>
                      <a:pt x="99177" y="122091"/>
                    </a:lnTo>
                    <a:lnTo>
                      <a:pt x="98620" y="122091"/>
                    </a:lnTo>
                    <a:lnTo>
                      <a:pt x="99177" y="121534"/>
                    </a:lnTo>
                    <a:close/>
                    <a:moveTo>
                      <a:pt x="184981" y="123922"/>
                    </a:moveTo>
                    <a:lnTo>
                      <a:pt x="185618" y="124559"/>
                    </a:lnTo>
                    <a:lnTo>
                      <a:pt x="184981" y="124559"/>
                    </a:lnTo>
                    <a:lnTo>
                      <a:pt x="184981" y="123922"/>
                    </a:lnTo>
                    <a:close/>
                    <a:moveTo>
                      <a:pt x="111853" y="1"/>
                    </a:moveTo>
                    <a:cubicBezTo>
                      <a:pt x="107866" y="1"/>
                      <a:pt x="103863" y="1513"/>
                      <a:pt x="100769" y="4528"/>
                    </a:cubicBezTo>
                    <a:lnTo>
                      <a:pt x="100689" y="4687"/>
                    </a:lnTo>
                    <a:cubicBezTo>
                      <a:pt x="94560" y="10816"/>
                      <a:pt x="94640" y="20686"/>
                      <a:pt x="100689" y="26735"/>
                    </a:cubicBezTo>
                    <a:lnTo>
                      <a:pt x="110877" y="36924"/>
                    </a:lnTo>
                    <a:lnTo>
                      <a:pt x="110877" y="39630"/>
                    </a:lnTo>
                    <a:cubicBezTo>
                      <a:pt x="103475" y="44724"/>
                      <a:pt x="99097" y="53081"/>
                      <a:pt x="99097" y="62076"/>
                    </a:cubicBezTo>
                    <a:cubicBezTo>
                      <a:pt x="99097" y="63031"/>
                      <a:pt x="99097" y="63986"/>
                      <a:pt x="99256" y="64941"/>
                    </a:cubicBezTo>
                    <a:lnTo>
                      <a:pt x="99256" y="69399"/>
                    </a:lnTo>
                    <a:lnTo>
                      <a:pt x="37808" y="69399"/>
                    </a:lnTo>
                    <a:cubicBezTo>
                      <a:pt x="16954" y="69399"/>
                      <a:pt x="0" y="86273"/>
                      <a:pt x="0" y="107207"/>
                    </a:cubicBezTo>
                    <a:cubicBezTo>
                      <a:pt x="0" y="128140"/>
                      <a:pt x="16954" y="145015"/>
                      <a:pt x="37808" y="145015"/>
                    </a:cubicBezTo>
                    <a:lnTo>
                      <a:pt x="59458" y="145015"/>
                    </a:lnTo>
                    <a:cubicBezTo>
                      <a:pt x="59721" y="145023"/>
                      <a:pt x="59984" y="145027"/>
                      <a:pt x="60247" y="145027"/>
                    </a:cubicBezTo>
                    <a:cubicBezTo>
                      <a:pt x="62530" y="145027"/>
                      <a:pt x="64807" y="144727"/>
                      <a:pt x="67020" y="144298"/>
                    </a:cubicBezTo>
                    <a:lnTo>
                      <a:pt x="67020" y="144298"/>
                    </a:lnTo>
                    <a:lnTo>
                      <a:pt x="57468" y="153850"/>
                    </a:lnTo>
                    <a:cubicBezTo>
                      <a:pt x="52772" y="158546"/>
                      <a:pt x="52772" y="166108"/>
                      <a:pt x="57468" y="170804"/>
                    </a:cubicBezTo>
                    <a:lnTo>
                      <a:pt x="62722" y="176057"/>
                    </a:lnTo>
                    <a:cubicBezTo>
                      <a:pt x="65070" y="178405"/>
                      <a:pt x="68134" y="179579"/>
                      <a:pt x="71189" y="179579"/>
                    </a:cubicBezTo>
                    <a:cubicBezTo>
                      <a:pt x="74243" y="179579"/>
                      <a:pt x="77288" y="178405"/>
                      <a:pt x="79596" y="176057"/>
                    </a:cubicBezTo>
                    <a:lnTo>
                      <a:pt x="99973" y="155760"/>
                    </a:lnTo>
                    <a:cubicBezTo>
                      <a:pt x="101007" y="161252"/>
                      <a:pt x="103157" y="166506"/>
                      <a:pt x="106261" y="171122"/>
                    </a:cubicBezTo>
                    <a:lnTo>
                      <a:pt x="106500" y="171600"/>
                    </a:lnTo>
                    <a:cubicBezTo>
                      <a:pt x="114459" y="183460"/>
                      <a:pt x="127831" y="190544"/>
                      <a:pt x="142079" y="190544"/>
                    </a:cubicBezTo>
                    <a:cubicBezTo>
                      <a:pt x="156327" y="190544"/>
                      <a:pt x="169699" y="183460"/>
                      <a:pt x="177659" y="171600"/>
                    </a:cubicBezTo>
                    <a:lnTo>
                      <a:pt x="177977" y="171122"/>
                    </a:lnTo>
                    <a:cubicBezTo>
                      <a:pt x="180683" y="167063"/>
                      <a:pt x="182673" y="162446"/>
                      <a:pt x="183787" y="157671"/>
                    </a:cubicBezTo>
                    <a:lnTo>
                      <a:pt x="204642" y="178525"/>
                    </a:lnTo>
                    <a:cubicBezTo>
                      <a:pt x="206950" y="180873"/>
                      <a:pt x="210014" y="182047"/>
                      <a:pt x="213079" y="182047"/>
                    </a:cubicBezTo>
                    <a:cubicBezTo>
                      <a:pt x="216143" y="182047"/>
                      <a:pt x="219208" y="180873"/>
                      <a:pt x="221516" y="178525"/>
                    </a:cubicBezTo>
                    <a:lnTo>
                      <a:pt x="226849" y="173192"/>
                    </a:lnTo>
                    <a:cubicBezTo>
                      <a:pt x="231545" y="168575"/>
                      <a:pt x="231545" y="161014"/>
                      <a:pt x="226849" y="156317"/>
                    </a:cubicBezTo>
                    <a:lnTo>
                      <a:pt x="217297" y="146766"/>
                    </a:lnTo>
                    <a:lnTo>
                      <a:pt x="217297" y="146766"/>
                    </a:lnTo>
                    <a:cubicBezTo>
                      <a:pt x="219765" y="147323"/>
                      <a:pt x="222312" y="147562"/>
                      <a:pt x="224859" y="147562"/>
                    </a:cubicBezTo>
                    <a:lnTo>
                      <a:pt x="246430" y="147562"/>
                    </a:lnTo>
                    <a:cubicBezTo>
                      <a:pt x="267363" y="147562"/>
                      <a:pt x="284317" y="130608"/>
                      <a:pt x="284317" y="109674"/>
                    </a:cubicBezTo>
                    <a:cubicBezTo>
                      <a:pt x="284317" y="88820"/>
                      <a:pt x="267363" y="71866"/>
                      <a:pt x="246430" y="71866"/>
                    </a:cubicBezTo>
                    <a:lnTo>
                      <a:pt x="246430" y="71787"/>
                    </a:lnTo>
                    <a:lnTo>
                      <a:pt x="184981" y="71787"/>
                    </a:lnTo>
                    <a:lnTo>
                      <a:pt x="184981" y="62155"/>
                    </a:lnTo>
                    <a:lnTo>
                      <a:pt x="184981" y="61280"/>
                    </a:lnTo>
                    <a:cubicBezTo>
                      <a:pt x="184743" y="52604"/>
                      <a:pt x="180365" y="44644"/>
                      <a:pt x="173281" y="39630"/>
                    </a:cubicBezTo>
                    <a:lnTo>
                      <a:pt x="173281" y="36924"/>
                    </a:lnTo>
                    <a:lnTo>
                      <a:pt x="183469" y="26735"/>
                    </a:lnTo>
                    <a:cubicBezTo>
                      <a:pt x="189518" y="20606"/>
                      <a:pt x="189518" y="10736"/>
                      <a:pt x="183469" y="4608"/>
                    </a:cubicBezTo>
                    <a:cubicBezTo>
                      <a:pt x="180405" y="1543"/>
                      <a:pt x="176385" y="11"/>
                      <a:pt x="172365" y="11"/>
                    </a:cubicBezTo>
                    <a:cubicBezTo>
                      <a:pt x="168346" y="11"/>
                      <a:pt x="164326" y="1543"/>
                      <a:pt x="161262" y="4608"/>
                    </a:cubicBezTo>
                    <a:lnTo>
                      <a:pt x="145342" y="20447"/>
                    </a:lnTo>
                    <a:cubicBezTo>
                      <a:pt x="143591" y="22198"/>
                      <a:pt x="142397" y="24507"/>
                      <a:pt x="141999" y="26974"/>
                    </a:cubicBezTo>
                    <a:cubicBezTo>
                      <a:pt x="141601" y="24507"/>
                      <a:pt x="140487" y="22198"/>
                      <a:pt x="138736" y="20447"/>
                    </a:cubicBezTo>
                    <a:lnTo>
                      <a:pt x="122896" y="4608"/>
                    </a:lnTo>
                    <a:cubicBezTo>
                      <a:pt x="119862" y="1533"/>
                      <a:pt x="115866" y="1"/>
                      <a:pt x="111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8999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270;p42">
                <a:extLst>
                  <a:ext uri="{FF2B5EF4-FFF2-40B4-BE49-F238E27FC236}">
                    <a16:creationId xmlns:a16="http://schemas.microsoft.com/office/drawing/2014/main" id="{14325154-F0D1-4F42-94E3-6BE0FC878442}"/>
                  </a:ext>
                </a:extLst>
              </p:cNvPr>
              <p:cNvSpPr/>
              <p:nvPr/>
            </p:nvSpPr>
            <p:spPr>
              <a:xfrm>
                <a:off x="3143375" y="4574750"/>
                <a:ext cx="1293450" cy="350250"/>
              </a:xfrm>
              <a:custGeom>
                <a:avLst/>
                <a:gdLst/>
                <a:ahLst/>
                <a:cxnLst/>
                <a:rect l="l" t="t" r="r" b="b"/>
                <a:pathLst>
                  <a:path w="51738" h="14010" extrusionOk="0">
                    <a:moveTo>
                      <a:pt x="0" y="1"/>
                    </a:moveTo>
                    <a:cubicBezTo>
                      <a:pt x="5731" y="8756"/>
                      <a:pt x="15442" y="14010"/>
                      <a:pt x="25869" y="14010"/>
                    </a:cubicBezTo>
                    <a:cubicBezTo>
                      <a:pt x="36296" y="14010"/>
                      <a:pt x="46007" y="8756"/>
                      <a:pt x="51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271;p42">
                <a:extLst>
                  <a:ext uri="{FF2B5EF4-FFF2-40B4-BE49-F238E27FC236}">
                    <a16:creationId xmlns:a16="http://schemas.microsoft.com/office/drawing/2014/main" id="{26E4DB56-90BA-4200-A433-20D437A93784}"/>
                  </a:ext>
                </a:extLst>
              </p:cNvPr>
              <p:cNvSpPr/>
              <p:nvPr/>
            </p:nvSpPr>
            <p:spPr>
              <a:xfrm>
                <a:off x="3016025" y="3635525"/>
                <a:ext cx="1548150" cy="469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6" extrusionOk="0">
                    <a:moveTo>
                      <a:pt x="0" y="1"/>
                    </a:moveTo>
                    <a:lnTo>
                      <a:pt x="0" y="7164"/>
                    </a:lnTo>
                    <a:lnTo>
                      <a:pt x="0" y="14646"/>
                    </a:lnTo>
                    <a:lnTo>
                      <a:pt x="0" y="18785"/>
                    </a:lnTo>
                    <a:lnTo>
                      <a:pt x="61926" y="18785"/>
                    </a:lnTo>
                    <a:lnTo>
                      <a:pt x="61926" y="17034"/>
                    </a:lnTo>
                    <a:lnTo>
                      <a:pt x="61926" y="9552"/>
                    </a:ln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272;p42">
                <a:extLst>
                  <a:ext uri="{FF2B5EF4-FFF2-40B4-BE49-F238E27FC236}">
                    <a16:creationId xmlns:a16="http://schemas.microsoft.com/office/drawing/2014/main" id="{6279D50D-4769-4044-B1BE-A4AC7715E481}"/>
                  </a:ext>
                </a:extLst>
              </p:cNvPr>
              <p:cNvSpPr/>
              <p:nvPr/>
            </p:nvSpPr>
            <p:spPr>
              <a:xfrm>
                <a:off x="3016025" y="2696300"/>
                <a:ext cx="1548150" cy="469625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5" extrusionOk="0">
                    <a:moveTo>
                      <a:pt x="0" y="0"/>
                    </a:moveTo>
                    <a:lnTo>
                      <a:pt x="0" y="4458"/>
                    </a:lnTo>
                    <a:lnTo>
                      <a:pt x="0" y="18785"/>
                    </a:lnTo>
                    <a:lnTo>
                      <a:pt x="61926" y="18785"/>
                    </a:lnTo>
                    <a:lnTo>
                      <a:pt x="61926" y="6845"/>
                    </a:lnTo>
                    <a:lnTo>
                      <a:pt x="619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273;p42">
                <a:extLst>
                  <a:ext uri="{FF2B5EF4-FFF2-40B4-BE49-F238E27FC236}">
                    <a16:creationId xmlns:a16="http://schemas.microsoft.com/office/drawing/2014/main" id="{EA6CD088-C2A1-423B-9824-896B538AA5D0}"/>
                  </a:ext>
                </a:extLst>
              </p:cNvPr>
              <p:cNvSpPr/>
              <p:nvPr/>
            </p:nvSpPr>
            <p:spPr>
              <a:xfrm>
                <a:off x="4564150" y="3874325"/>
                <a:ext cx="1134275" cy="837750"/>
              </a:xfrm>
              <a:custGeom>
                <a:avLst/>
                <a:gdLst/>
                <a:ahLst/>
                <a:cxnLst/>
                <a:rect l="l" t="t" r="r" b="b"/>
                <a:pathLst>
                  <a:path w="45371" h="33510" extrusionOk="0">
                    <a:moveTo>
                      <a:pt x="1" y="0"/>
                    </a:moveTo>
                    <a:lnTo>
                      <a:pt x="1" y="7482"/>
                    </a:lnTo>
                    <a:lnTo>
                      <a:pt x="14010" y="7482"/>
                    </a:lnTo>
                    <a:lnTo>
                      <a:pt x="40038" y="33510"/>
                    </a:lnTo>
                    <a:lnTo>
                      <a:pt x="45371" y="28257"/>
                    </a:lnTo>
                    <a:lnTo>
                      <a:pt x="1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274;p42">
                <a:extLst>
                  <a:ext uri="{FF2B5EF4-FFF2-40B4-BE49-F238E27FC236}">
                    <a16:creationId xmlns:a16="http://schemas.microsoft.com/office/drawing/2014/main" id="{29493854-8347-41D9-8FEE-EE71802CB9F5}"/>
                  </a:ext>
                </a:extLst>
              </p:cNvPr>
              <p:cNvSpPr/>
              <p:nvPr/>
            </p:nvSpPr>
            <p:spPr>
              <a:xfrm>
                <a:off x="1885750" y="3814625"/>
                <a:ext cx="1130300" cy="837775"/>
              </a:xfrm>
              <a:custGeom>
                <a:avLst/>
                <a:gdLst/>
                <a:ahLst/>
                <a:cxnLst/>
                <a:rect l="l" t="t" r="r" b="b"/>
                <a:pathLst>
                  <a:path w="45212" h="33511" extrusionOk="0">
                    <a:moveTo>
                      <a:pt x="28178" y="0"/>
                    </a:moveTo>
                    <a:lnTo>
                      <a:pt x="1" y="28257"/>
                    </a:lnTo>
                    <a:lnTo>
                      <a:pt x="5254" y="33510"/>
                    </a:lnTo>
                    <a:lnTo>
                      <a:pt x="31282" y="7482"/>
                    </a:lnTo>
                    <a:lnTo>
                      <a:pt x="45211" y="7482"/>
                    </a:lnTo>
                    <a:lnTo>
                      <a:pt x="45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275;p42">
                <a:extLst>
                  <a:ext uri="{FF2B5EF4-FFF2-40B4-BE49-F238E27FC236}">
                    <a16:creationId xmlns:a16="http://schemas.microsoft.com/office/drawing/2014/main" id="{6FC44DB1-53D5-41A8-AEA1-1698D9168BAC}"/>
                  </a:ext>
                </a:extLst>
              </p:cNvPr>
              <p:cNvSpPr/>
              <p:nvPr/>
            </p:nvSpPr>
            <p:spPr>
              <a:xfrm>
                <a:off x="3016025" y="4107125"/>
                <a:ext cx="15481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06" extrusionOk="0">
                    <a:moveTo>
                      <a:pt x="0" y="1"/>
                    </a:moveTo>
                    <a:lnTo>
                      <a:pt x="0" y="1831"/>
                    </a:lnTo>
                    <a:cubicBezTo>
                      <a:pt x="0" y="7801"/>
                      <a:pt x="1751" y="13691"/>
                      <a:pt x="5094" y="18706"/>
                    </a:cubicBezTo>
                    <a:lnTo>
                      <a:pt x="56911" y="18706"/>
                    </a:lnTo>
                    <a:cubicBezTo>
                      <a:pt x="60175" y="13691"/>
                      <a:pt x="61926" y="7801"/>
                      <a:pt x="61926" y="1831"/>
                    </a:cubicBez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276;p42">
                <a:extLst>
                  <a:ext uri="{FF2B5EF4-FFF2-40B4-BE49-F238E27FC236}">
                    <a16:creationId xmlns:a16="http://schemas.microsoft.com/office/drawing/2014/main" id="{F9D41397-F927-488A-9A9C-025FB92FE23D}"/>
                  </a:ext>
                </a:extLst>
              </p:cNvPr>
              <p:cNvSpPr/>
              <p:nvPr/>
            </p:nvSpPr>
            <p:spPr>
              <a:xfrm>
                <a:off x="3016025" y="3165900"/>
                <a:ext cx="1548150" cy="469650"/>
              </a:xfrm>
              <a:custGeom>
                <a:avLst/>
                <a:gdLst/>
                <a:ahLst/>
                <a:cxnLst/>
                <a:rect l="l" t="t" r="r" b="b"/>
                <a:pathLst>
                  <a:path w="61926" h="18786" extrusionOk="0">
                    <a:moveTo>
                      <a:pt x="0" y="1"/>
                    </a:moveTo>
                    <a:lnTo>
                      <a:pt x="0" y="18786"/>
                    </a:lnTo>
                    <a:lnTo>
                      <a:pt x="61926" y="18786"/>
                    </a:lnTo>
                    <a:lnTo>
                      <a:pt x="61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277;p42">
                <a:extLst>
                  <a:ext uri="{FF2B5EF4-FFF2-40B4-BE49-F238E27FC236}">
                    <a16:creationId xmlns:a16="http://schemas.microsoft.com/office/drawing/2014/main" id="{5E4704A7-4864-4C91-B00D-F809A432CD44}"/>
                  </a:ext>
                </a:extLst>
              </p:cNvPr>
              <p:cNvSpPr/>
              <p:nvPr/>
            </p:nvSpPr>
            <p:spPr>
              <a:xfrm>
                <a:off x="3018000" y="2015750"/>
                <a:ext cx="1546175" cy="680575"/>
              </a:xfrm>
              <a:custGeom>
                <a:avLst/>
                <a:gdLst/>
                <a:ahLst/>
                <a:cxnLst/>
                <a:rect l="l" t="t" r="r" b="b"/>
                <a:pathLst>
                  <a:path w="61847" h="27223" extrusionOk="0">
                    <a:moveTo>
                      <a:pt x="30884" y="0"/>
                    </a:moveTo>
                    <a:cubicBezTo>
                      <a:pt x="30804" y="8119"/>
                      <a:pt x="24516" y="14885"/>
                      <a:pt x="16318" y="15362"/>
                    </a:cubicBezTo>
                    <a:cubicBezTo>
                      <a:pt x="15962" y="15387"/>
                      <a:pt x="15608" y="15399"/>
                      <a:pt x="15256" y="15399"/>
                    </a:cubicBezTo>
                    <a:cubicBezTo>
                      <a:pt x="7583" y="15399"/>
                      <a:pt x="990" y="9677"/>
                      <a:pt x="1" y="1990"/>
                    </a:cubicBezTo>
                    <a:lnTo>
                      <a:pt x="1" y="27222"/>
                    </a:lnTo>
                    <a:lnTo>
                      <a:pt x="61847" y="27222"/>
                    </a:lnTo>
                    <a:lnTo>
                      <a:pt x="61847" y="0"/>
                    </a:lnTo>
                    <a:cubicBezTo>
                      <a:pt x="61847" y="8517"/>
                      <a:pt x="54922" y="15522"/>
                      <a:pt x="46405" y="15522"/>
                    </a:cubicBezTo>
                    <a:cubicBezTo>
                      <a:pt x="37809" y="15522"/>
                      <a:pt x="30884" y="8517"/>
                      <a:pt x="30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278;p42">
                <a:extLst>
                  <a:ext uri="{FF2B5EF4-FFF2-40B4-BE49-F238E27FC236}">
                    <a16:creationId xmlns:a16="http://schemas.microsoft.com/office/drawing/2014/main" id="{CE5D7224-1371-4A3A-BCE8-3BA8ECEA699E}"/>
                  </a:ext>
                </a:extLst>
              </p:cNvPr>
              <p:cNvSpPr/>
              <p:nvPr/>
            </p:nvSpPr>
            <p:spPr>
              <a:xfrm>
                <a:off x="536600" y="2495325"/>
                <a:ext cx="2479450" cy="1293450"/>
              </a:xfrm>
              <a:custGeom>
                <a:avLst/>
                <a:gdLst/>
                <a:ahLst/>
                <a:cxnLst/>
                <a:rect l="l" t="t" r="r" b="b"/>
                <a:pathLst>
                  <a:path w="99178" h="51738" extrusionOk="0">
                    <a:moveTo>
                      <a:pt x="25869" y="0"/>
                    </a:moveTo>
                    <a:cubicBezTo>
                      <a:pt x="11621" y="0"/>
                      <a:pt x="0" y="11541"/>
                      <a:pt x="0" y="25869"/>
                    </a:cubicBezTo>
                    <a:cubicBezTo>
                      <a:pt x="0" y="40116"/>
                      <a:pt x="11621" y="51737"/>
                      <a:pt x="25869" y="51737"/>
                    </a:cubicBezTo>
                    <a:lnTo>
                      <a:pt x="47440" y="51737"/>
                    </a:lnTo>
                    <a:cubicBezTo>
                      <a:pt x="54046" y="51737"/>
                      <a:pt x="60414" y="49190"/>
                      <a:pt x="65269" y="44653"/>
                    </a:cubicBezTo>
                    <a:lnTo>
                      <a:pt x="99177" y="12497"/>
                    </a:lnTo>
                    <a:lnTo>
                      <a:pt x="991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279;p42">
                <a:extLst>
                  <a:ext uri="{FF2B5EF4-FFF2-40B4-BE49-F238E27FC236}">
                    <a16:creationId xmlns:a16="http://schemas.microsoft.com/office/drawing/2014/main" id="{50CB5547-550F-4E8D-847D-698D224C2421}"/>
                  </a:ext>
                </a:extLst>
              </p:cNvPr>
              <p:cNvSpPr/>
              <p:nvPr/>
            </p:nvSpPr>
            <p:spPr>
              <a:xfrm>
                <a:off x="4564150" y="2555000"/>
                <a:ext cx="2481450" cy="1295450"/>
              </a:xfrm>
              <a:custGeom>
                <a:avLst/>
                <a:gdLst/>
                <a:ahLst/>
                <a:cxnLst/>
                <a:rect l="l" t="t" r="r" b="b"/>
                <a:pathLst>
                  <a:path w="99258" h="51818" extrusionOk="0">
                    <a:moveTo>
                      <a:pt x="1" y="1"/>
                    </a:moveTo>
                    <a:lnTo>
                      <a:pt x="1" y="12418"/>
                    </a:lnTo>
                    <a:lnTo>
                      <a:pt x="33988" y="44734"/>
                    </a:lnTo>
                    <a:cubicBezTo>
                      <a:pt x="38764" y="49271"/>
                      <a:pt x="45212" y="51818"/>
                      <a:pt x="51818" y="51818"/>
                    </a:cubicBezTo>
                    <a:lnTo>
                      <a:pt x="73389" y="51818"/>
                    </a:lnTo>
                    <a:cubicBezTo>
                      <a:pt x="87716" y="51818"/>
                      <a:pt x="99257" y="40197"/>
                      <a:pt x="99257" y="25949"/>
                    </a:cubicBezTo>
                    <a:cubicBezTo>
                      <a:pt x="99257" y="11622"/>
                      <a:pt x="87716" y="1"/>
                      <a:pt x="73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280;p42">
                <a:extLst>
                  <a:ext uri="{FF2B5EF4-FFF2-40B4-BE49-F238E27FC236}">
                    <a16:creationId xmlns:a16="http://schemas.microsoft.com/office/drawing/2014/main" id="{DE553F15-7C6E-4F0D-9FBF-D0F7B124A0E9}"/>
                  </a:ext>
                </a:extLst>
              </p:cNvPr>
              <p:cNvSpPr/>
              <p:nvPr/>
            </p:nvSpPr>
            <p:spPr>
              <a:xfrm>
                <a:off x="3788100" y="1629200"/>
                <a:ext cx="776075" cy="774600"/>
              </a:xfrm>
              <a:custGeom>
                <a:avLst/>
                <a:gdLst/>
                <a:ahLst/>
                <a:cxnLst/>
                <a:rect l="l" t="t" r="r" b="b"/>
                <a:pathLst>
                  <a:path w="31043" h="30984" extrusionOk="0">
                    <a:moveTo>
                      <a:pt x="15532" y="1"/>
                    </a:moveTo>
                    <a:cubicBezTo>
                      <a:pt x="14288" y="1"/>
                      <a:pt x="13054" y="140"/>
                      <a:pt x="11860" y="419"/>
                    </a:cubicBezTo>
                    <a:cubicBezTo>
                      <a:pt x="5015" y="2170"/>
                      <a:pt x="160" y="8219"/>
                      <a:pt x="0" y="15303"/>
                    </a:cubicBezTo>
                    <a:cubicBezTo>
                      <a:pt x="0" y="15383"/>
                      <a:pt x="0" y="15462"/>
                      <a:pt x="0" y="15542"/>
                    </a:cubicBezTo>
                    <a:cubicBezTo>
                      <a:pt x="0" y="24059"/>
                      <a:pt x="7005" y="30984"/>
                      <a:pt x="15522" y="30984"/>
                    </a:cubicBezTo>
                    <a:cubicBezTo>
                      <a:pt x="24118" y="30984"/>
                      <a:pt x="31043" y="24059"/>
                      <a:pt x="31043" y="15542"/>
                    </a:cubicBezTo>
                    <a:cubicBezTo>
                      <a:pt x="31043" y="15462"/>
                      <a:pt x="31043" y="15383"/>
                      <a:pt x="31043" y="15303"/>
                    </a:cubicBezTo>
                    <a:cubicBezTo>
                      <a:pt x="30963" y="8219"/>
                      <a:pt x="26108" y="2170"/>
                      <a:pt x="19263" y="419"/>
                    </a:cubicBezTo>
                    <a:cubicBezTo>
                      <a:pt x="18029" y="140"/>
                      <a:pt x="16775" y="1"/>
                      <a:pt x="155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281;p42">
                <a:extLst>
                  <a:ext uri="{FF2B5EF4-FFF2-40B4-BE49-F238E27FC236}">
                    <a16:creationId xmlns:a16="http://schemas.microsoft.com/office/drawing/2014/main" id="{30DC533A-8BBC-4DB3-BADA-C03930F5F868}"/>
                  </a:ext>
                </a:extLst>
              </p:cNvPr>
              <p:cNvSpPr/>
              <p:nvPr/>
            </p:nvSpPr>
            <p:spPr>
              <a:xfrm>
                <a:off x="3014025" y="1627725"/>
                <a:ext cx="776100" cy="776075"/>
              </a:xfrm>
              <a:custGeom>
                <a:avLst/>
                <a:gdLst/>
                <a:ahLst/>
                <a:cxnLst/>
                <a:rect l="l" t="t" r="r" b="b"/>
                <a:pathLst>
                  <a:path w="31044" h="31043" extrusionOk="0">
                    <a:moveTo>
                      <a:pt x="15512" y="0"/>
                    </a:moveTo>
                    <a:cubicBezTo>
                      <a:pt x="14268" y="0"/>
                      <a:pt x="13015" y="159"/>
                      <a:pt x="11781" y="478"/>
                    </a:cubicBezTo>
                    <a:cubicBezTo>
                      <a:pt x="4856" y="2149"/>
                      <a:pt x="1" y="8358"/>
                      <a:pt x="1" y="15521"/>
                    </a:cubicBezTo>
                    <a:cubicBezTo>
                      <a:pt x="1" y="16158"/>
                      <a:pt x="1" y="16875"/>
                      <a:pt x="160" y="17511"/>
                    </a:cubicBezTo>
                    <a:cubicBezTo>
                      <a:pt x="1115" y="25232"/>
                      <a:pt x="7721" y="31043"/>
                      <a:pt x="15522" y="31043"/>
                    </a:cubicBezTo>
                    <a:cubicBezTo>
                      <a:pt x="24039" y="31043"/>
                      <a:pt x="30963" y="24118"/>
                      <a:pt x="31043" y="15601"/>
                    </a:cubicBezTo>
                    <a:cubicBezTo>
                      <a:pt x="31043" y="15521"/>
                      <a:pt x="31043" y="15442"/>
                      <a:pt x="31043" y="15362"/>
                    </a:cubicBezTo>
                    <a:cubicBezTo>
                      <a:pt x="30963" y="8278"/>
                      <a:pt x="26108" y="2149"/>
                      <a:pt x="19183" y="478"/>
                    </a:cubicBezTo>
                    <a:cubicBezTo>
                      <a:pt x="17989" y="159"/>
                      <a:pt x="16756" y="0"/>
                      <a:pt x="155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282;p42">
                <a:extLst>
                  <a:ext uri="{FF2B5EF4-FFF2-40B4-BE49-F238E27FC236}">
                    <a16:creationId xmlns:a16="http://schemas.microsoft.com/office/drawing/2014/main" id="{9745D437-53DB-4CFA-830F-08FC8AA5BDCB}"/>
                  </a:ext>
                </a:extLst>
              </p:cNvPr>
              <p:cNvSpPr/>
              <p:nvPr/>
            </p:nvSpPr>
            <p:spPr>
              <a:xfrm>
                <a:off x="4082600" y="758300"/>
                <a:ext cx="595950" cy="881375"/>
              </a:xfrm>
              <a:custGeom>
                <a:avLst/>
                <a:gdLst/>
                <a:ahLst/>
                <a:cxnLst/>
                <a:rect l="l" t="t" r="r" b="b"/>
                <a:pathLst>
                  <a:path w="23838" h="35255" extrusionOk="0">
                    <a:moveTo>
                      <a:pt x="18460" y="0"/>
                    </a:moveTo>
                    <a:cubicBezTo>
                      <a:pt x="17578" y="0"/>
                      <a:pt x="16659" y="350"/>
                      <a:pt x="15840" y="1188"/>
                    </a:cubicBezTo>
                    <a:lnTo>
                      <a:pt x="1" y="17027"/>
                    </a:lnTo>
                    <a:lnTo>
                      <a:pt x="1" y="34777"/>
                    </a:lnTo>
                    <a:cubicBezTo>
                      <a:pt x="1" y="34936"/>
                      <a:pt x="1" y="35096"/>
                      <a:pt x="1" y="35175"/>
                    </a:cubicBezTo>
                    <a:cubicBezTo>
                      <a:pt x="1234" y="34897"/>
                      <a:pt x="2488" y="34757"/>
                      <a:pt x="3732" y="34757"/>
                    </a:cubicBezTo>
                    <a:cubicBezTo>
                      <a:pt x="4975" y="34757"/>
                      <a:pt x="6209" y="34897"/>
                      <a:pt x="7403" y="35175"/>
                    </a:cubicBezTo>
                    <a:lnTo>
                      <a:pt x="7483" y="35255"/>
                    </a:lnTo>
                    <a:cubicBezTo>
                      <a:pt x="7483" y="35096"/>
                      <a:pt x="7483" y="34936"/>
                      <a:pt x="7483" y="34777"/>
                    </a:cubicBezTo>
                    <a:lnTo>
                      <a:pt x="7483" y="20132"/>
                    </a:lnTo>
                    <a:lnTo>
                      <a:pt x="21094" y="6441"/>
                    </a:lnTo>
                    <a:cubicBezTo>
                      <a:pt x="23838" y="3758"/>
                      <a:pt x="21349" y="0"/>
                      <a:pt x="18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283;p42">
                <a:extLst>
                  <a:ext uri="{FF2B5EF4-FFF2-40B4-BE49-F238E27FC236}">
                    <a16:creationId xmlns:a16="http://schemas.microsoft.com/office/drawing/2014/main" id="{2C34AB77-2205-4456-AEAF-15DB09BC7A5A}"/>
                  </a:ext>
                </a:extLst>
              </p:cNvPr>
              <p:cNvSpPr/>
              <p:nvPr/>
            </p:nvSpPr>
            <p:spPr>
              <a:xfrm>
                <a:off x="2930450" y="761125"/>
                <a:ext cx="563175" cy="878550"/>
              </a:xfrm>
              <a:custGeom>
                <a:avLst/>
                <a:gdLst/>
                <a:ahLst/>
                <a:cxnLst/>
                <a:rect l="l" t="t" r="r" b="b"/>
                <a:pathLst>
                  <a:path w="22527" h="35142" extrusionOk="0">
                    <a:moveTo>
                      <a:pt x="4060" y="0"/>
                    </a:moveTo>
                    <a:cubicBezTo>
                      <a:pt x="3105" y="0"/>
                      <a:pt x="2150" y="358"/>
                      <a:pt x="1433" y="1075"/>
                    </a:cubicBezTo>
                    <a:cubicBezTo>
                      <a:pt x="1" y="2507"/>
                      <a:pt x="1" y="4895"/>
                      <a:pt x="1433" y="6328"/>
                    </a:cubicBezTo>
                    <a:lnTo>
                      <a:pt x="15124" y="20019"/>
                    </a:lnTo>
                    <a:lnTo>
                      <a:pt x="15124" y="34664"/>
                    </a:lnTo>
                    <a:cubicBezTo>
                      <a:pt x="15044" y="34823"/>
                      <a:pt x="15044" y="34983"/>
                      <a:pt x="15124" y="35142"/>
                    </a:cubicBezTo>
                    <a:cubicBezTo>
                      <a:pt x="16318" y="34823"/>
                      <a:pt x="17551" y="34664"/>
                      <a:pt x="18795" y="34664"/>
                    </a:cubicBezTo>
                    <a:cubicBezTo>
                      <a:pt x="20039" y="34664"/>
                      <a:pt x="21292" y="34823"/>
                      <a:pt x="22526" y="35142"/>
                    </a:cubicBezTo>
                    <a:cubicBezTo>
                      <a:pt x="22526" y="34983"/>
                      <a:pt x="22526" y="34823"/>
                      <a:pt x="22526" y="34664"/>
                    </a:cubicBezTo>
                    <a:lnTo>
                      <a:pt x="22526" y="16914"/>
                    </a:lnTo>
                    <a:lnTo>
                      <a:pt x="6687" y="1075"/>
                    </a:lnTo>
                    <a:cubicBezTo>
                      <a:pt x="5970" y="358"/>
                      <a:pt x="5015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2319;p51">
            <a:extLst>
              <a:ext uri="{FF2B5EF4-FFF2-40B4-BE49-F238E27FC236}">
                <a16:creationId xmlns:a16="http://schemas.microsoft.com/office/drawing/2014/main" id="{1056D738-EBEA-48CD-95EA-76A9BDD2C5AB}"/>
              </a:ext>
            </a:extLst>
          </p:cNvPr>
          <p:cNvGrpSpPr/>
          <p:nvPr/>
        </p:nvGrpSpPr>
        <p:grpSpPr>
          <a:xfrm>
            <a:off x="7147111" y="2398056"/>
            <a:ext cx="1045892" cy="1008246"/>
            <a:chOff x="6390100" y="2044175"/>
            <a:chExt cx="974475" cy="939400"/>
          </a:xfrm>
        </p:grpSpPr>
        <p:sp>
          <p:nvSpPr>
            <p:cNvPr id="193" name="Google Shape;2320;p51">
              <a:extLst>
                <a:ext uri="{FF2B5EF4-FFF2-40B4-BE49-F238E27FC236}">
                  <a16:creationId xmlns:a16="http://schemas.microsoft.com/office/drawing/2014/main" id="{47EFFD07-FDD4-4F55-8B52-F4FD0807EC19}"/>
                </a:ext>
              </a:extLst>
            </p:cNvPr>
            <p:cNvSpPr/>
            <p:nvPr/>
          </p:nvSpPr>
          <p:spPr>
            <a:xfrm>
              <a:off x="6390100" y="2044175"/>
              <a:ext cx="974475" cy="939400"/>
            </a:xfrm>
            <a:custGeom>
              <a:avLst/>
              <a:gdLst/>
              <a:ahLst/>
              <a:cxnLst/>
              <a:rect l="l" t="t" r="r" b="b"/>
              <a:pathLst>
                <a:path w="38979" h="37576" extrusionOk="0">
                  <a:moveTo>
                    <a:pt x="6269" y="1"/>
                  </a:moveTo>
                  <a:cubicBezTo>
                    <a:pt x="5086" y="1"/>
                    <a:pt x="3921" y="322"/>
                    <a:pt x="2907" y="964"/>
                  </a:cubicBezTo>
                  <a:cubicBezTo>
                    <a:pt x="1454" y="1927"/>
                    <a:pt x="474" y="3515"/>
                    <a:pt x="153" y="5458"/>
                  </a:cubicBezTo>
                  <a:cubicBezTo>
                    <a:pt x="85" y="5677"/>
                    <a:pt x="68" y="5914"/>
                    <a:pt x="52" y="6151"/>
                  </a:cubicBezTo>
                  <a:cubicBezTo>
                    <a:pt x="1" y="6725"/>
                    <a:pt x="1" y="7299"/>
                    <a:pt x="52" y="7874"/>
                  </a:cubicBezTo>
                  <a:lnTo>
                    <a:pt x="52" y="15882"/>
                  </a:lnTo>
                  <a:cubicBezTo>
                    <a:pt x="68" y="16930"/>
                    <a:pt x="609" y="17893"/>
                    <a:pt x="1505" y="18417"/>
                  </a:cubicBezTo>
                  <a:lnTo>
                    <a:pt x="1505" y="19971"/>
                  </a:lnTo>
                  <a:cubicBezTo>
                    <a:pt x="1505" y="20866"/>
                    <a:pt x="1910" y="21694"/>
                    <a:pt x="2603" y="22252"/>
                  </a:cubicBezTo>
                  <a:lnTo>
                    <a:pt x="2603" y="25293"/>
                  </a:lnTo>
                  <a:cubicBezTo>
                    <a:pt x="2637" y="26966"/>
                    <a:pt x="4022" y="28317"/>
                    <a:pt x="5695" y="28317"/>
                  </a:cubicBezTo>
                  <a:cubicBezTo>
                    <a:pt x="7384" y="28317"/>
                    <a:pt x="8753" y="26966"/>
                    <a:pt x="8803" y="25293"/>
                  </a:cubicBezTo>
                  <a:lnTo>
                    <a:pt x="8803" y="19329"/>
                  </a:lnTo>
                  <a:cubicBezTo>
                    <a:pt x="9631" y="19650"/>
                    <a:pt x="10510" y="19802"/>
                    <a:pt x="11388" y="19819"/>
                  </a:cubicBezTo>
                  <a:lnTo>
                    <a:pt x="11422" y="19819"/>
                  </a:lnTo>
                  <a:lnTo>
                    <a:pt x="11540" y="20005"/>
                  </a:lnTo>
                  <a:cubicBezTo>
                    <a:pt x="11371" y="20782"/>
                    <a:pt x="11287" y="21593"/>
                    <a:pt x="11270" y="22404"/>
                  </a:cubicBezTo>
                  <a:cubicBezTo>
                    <a:pt x="11270" y="27540"/>
                    <a:pt x="13382" y="32389"/>
                    <a:pt x="16913" y="35430"/>
                  </a:cubicBezTo>
                  <a:cubicBezTo>
                    <a:pt x="17369" y="35836"/>
                    <a:pt x="17961" y="36055"/>
                    <a:pt x="18569" y="36055"/>
                  </a:cubicBezTo>
                  <a:lnTo>
                    <a:pt x="20529" y="36055"/>
                  </a:lnTo>
                  <a:cubicBezTo>
                    <a:pt x="21373" y="37018"/>
                    <a:pt x="22607" y="37576"/>
                    <a:pt x="23891" y="37576"/>
                  </a:cubicBezTo>
                  <a:cubicBezTo>
                    <a:pt x="25192" y="37576"/>
                    <a:pt x="26408" y="37018"/>
                    <a:pt x="27253" y="36055"/>
                  </a:cubicBezTo>
                  <a:lnTo>
                    <a:pt x="31696" y="36055"/>
                  </a:lnTo>
                  <a:cubicBezTo>
                    <a:pt x="32305" y="36055"/>
                    <a:pt x="32879" y="35836"/>
                    <a:pt x="33352" y="35430"/>
                  </a:cubicBezTo>
                  <a:cubicBezTo>
                    <a:pt x="36866" y="32406"/>
                    <a:pt x="38978" y="27523"/>
                    <a:pt x="38978" y="22404"/>
                  </a:cubicBezTo>
                  <a:cubicBezTo>
                    <a:pt x="38978" y="18585"/>
                    <a:pt x="35734" y="9597"/>
                    <a:pt x="33791" y="4562"/>
                  </a:cubicBezTo>
                  <a:cubicBezTo>
                    <a:pt x="34751" y="2475"/>
                    <a:pt x="33245" y="85"/>
                    <a:pt x="30944" y="85"/>
                  </a:cubicBezTo>
                  <a:cubicBezTo>
                    <a:pt x="30935" y="85"/>
                    <a:pt x="30927" y="85"/>
                    <a:pt x="30919" y="85"/>
                  </a:cubicBezTo>
                  <a:lnTo>
                    <a:pt x="19346" y="85"/>
                  </a:lnTo>
                  <a:cubicBezTo>
                    <a:pt x="19338" y="85"/>
                    <a:pt x="19330" y="85"/>
                    <a:pt x="19322" y="85"/>
                  </a:cubicBezTo>
                  <a:cubicBezTo>
                    <a:pt x="17021" y="85"/>
                    <a:pt x="15497" y="2475"/>
                    <a:pt x="16457" y="4562"/>
                  </a:cubicBezTo>
                  <a:cubicBezTo>
                    <a:pt x="16254" y="5120"/>
                    <a:pt x="16001" y="5745"/>
                    <a:pt x="15747" y="6438"/>
                  </a:cubicBezTo>
                  <a:cubicBezTo>
                    <a:pt x="15646" y="6286"/>
                    <a:pt x="15545" y="6117"/>
                    <a:pt x="15443" y="5965"/>
                  </a:cubicBezTo>
                  <a:cubicBezTo>
                    <a:pt x="13044" y="2282"/>
                    <a:pt x="9530" y="1"/>
                    <a:pt x="6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21;p51">
              <a:extLst>
                <a:ext uri="{FF2B5EF4-FFF2-40B4-BE49-F238E27FC236}">
                  <a16:creationId xmlns:a16="http://schemas.microsoft.com/office/drawing/2014/main" id="{285B3C21-F3DF-4B8C-AEB5-3447F6C9E6C2}"/>
                </a:ext>
              </a:extLst>
            </p:cNvPr>
            <p:cNvSpPr/>
            <p:nvPr/>
          </p:nvSpPr>
          <p:spPr>
            <a:xfrm>
              <a:off x="6453475" y="2108075"/>
              <a:ext cx="847725" cy="812475"/>
            </a:xfrm>
            <a:custGeom>
              <a:avLst/>
              <a:gdLst/>
              <a:ahLst/>
              <a:cxnLst/>
              <a:rect l="l" t="t" r="r" b="b"/>
              <a:pathLst>
                <a:path w="33909" h="32499" extrusionOk="0">
                  <a:moveTo>
                    <a:pt x="3730" y="1"/>
                  </a:moveTo>
                  <a:cubicBezTo>
                    <a:pt x="3009" y="1"/>
                    <a:pt x="2337" y="179"/>
                    <a:pt x="1757" y="553"/>
                  </a:cubicBezTo>
                  <a:cubicBezTo>
                    <a:pt x="828" y="1162"/>
                    <a:pt x="270" y="2209"/>
                    <a:pt x="85" y="3476"/>
                  </a:cubicBezTo>
                  <a:cubicBezTo>
                    <a:pt x="68" y="3527"/>
                    <a:pt x="51" y="3595"/>
                    <a:pt x="51" y="3645"/>
                  </a:cubicBezTo>
                  <a:lnTo>
                    <a:pt x="51" y="3730"/>
                  </a:lnTo>
                  <a:cubicBezTo>
                    <a:pt x="0" y="4237"/>
                    <a:pt x="0" y="4727"/>
                    <a:pt x="51" y="5233"/>
                  </a:cubicBezTo>
                  <a:lnTo>
                    <a:pt x="51" y="13326"/>
                  </a:lnTo>
                  <a:cubicBezTo>
                    <a:pt x="51" y="13613"/>
                    <a:pt x="266" y="13757"/>
                    <a:pt x="482" y="13757"/>
                  </a:cubicBezTo>
                  <a:cubicBezTo>
                    <a:pt x="697" y="13757"/>
                    <a:pt x="913" y="13613"/>
                    <a:pt x="913" y="13326"/>
                  </a:cubicBezTo>
                  <a:lnTo>
                    <a:pt x="913" y="8477"/>
                  </a:lnTo>
                  <a:cubicBezTo>
                    <a:pt x="1081" y="8883"/>
                    <a:pt x="1284" y="9288"/>
                    <a:pt x="1504" y="9677"/>
                  </a:cubicBezTo>
                  <a:lnTo>
                    <a:pt x="1504" y="17432"/>
                  </a:lnTo>
                  <a:cubicBezTo>
                    <a:pt x="1504" y="17694"/>
                    <a:pt x="1698" y="17825"/>
                    <a:pt x="1892" y="17825"/>
                  </a:cubicBezTo>
                  <a:cubicBezTo>
                    <a:pt x="2087" y="17825"/>
                    <a:pt x="2281" y="17694"/>
                    <a:pt x="2281" y="17432"/>
                  </a:cubicBezTo>
                  <a:lnTo>
                    <a:pt x="2281" y="10910"/>
                  </a:lnTo>
                  <a:cubicBezTo>
                    <a:pt x="2382" y="11045"/>
                    <a:pt x="2501" y="11197"/>
                    <a:pt x="2585" y="11333"/>
                  </a:cubicBezTo>
                  <a:lnTo>
                    <a:pt x="2585" y="22737"/>
                  </a:lnTo>
                  <a:cubicBezTo>
                    <a:pt x="2568" y="23142"/>
                    <a:pt x="2868" y="23345"/>
                    <a:pt x="3166" y="23345"/>
                  </a:cubicBezTo>
                  <a:cubicBezTo>
                    <a:pt x="3464" y="23345"/>
                    <a:pt x="3759" y="23142"/>
                    <a:pt x="3734" y="22737"/>
                  </a:cubicBezTo>
                  <a:lnTo>
                    <a:pt x="3734" y="12042"/>
                  </a:lnTo>
                  <a:cubicBezTo>
                    <a:pt x="4444" y="12802"/>
                    <a:pt x="5255" y="13444"/>
                    <a:pt x="6167" y="13951"/>
                  </a:cubicBezTo>
                  <a:lnTo>
                    <a:pt x="6184" y="13951"/>
                  </a:lnTo>
                  <a:lnTo>
                    <a:pt x="6420" y="14070"/>
                  </a:lnTo>
                  <a:lnTo>
                    <a:pt x="6437" y="14087"/>
                  </a:lnTo>
                  <a:lnTo>
                    <a:pt x="6674" y="14205"/>
                  </a:lnTo>
                  <a:lnTo>
                    <a:pt x="6691" y="14205"/>
                  </a:lnTo>
                  <a:lnTo>
                    <a:pt x="6944" y="14306"/>
                  </a:lnTo>
                  <a:cubicBezTo>
                    <a:pt x="7535" y="14560"/>
                    <a:pt x="8177" y="14695"/>
                    <a:pt x="8836" y="14712"/>
                  </a:cubicBezTo>
                  <a:lnTo>
                    <a:pt x="8887" y="14712"/>
                  </a:lnTo>
                  <a:cubicBezTo>
                    <a:pt x="8972" y="14712"/>
                    <a:pt x="9056" y="14712"/>
                    <a:pt x="9141" y="14695"/>
                  </a:cubicBezTo>
                  <a:lnTo>
                    <a:pt x="9208" y="14695"/>
                  </a:lnTo>
                  <a:cubicBezTo>
                    <a:pt x="9309" y="14695"/>
                    <a:pt x="9394" y="14678"/>
                    <a:pt x="9495" y="14661"/>
                  </a:cubicBezTo>
                  <a:lnTo>
                    <a:pt x="9512" y="14661"/>
                  </a:lnTo>
                  <a:cubicBezTo>
                    <a:pt x="9597" y="14644"/>
                    <a:pt x="9698" y="14627"/>
                    <a:pt x="9799" y="14593"/>
                  </a:cubicBezTo>
                  <a:lnTo>
                    <a:pt x="9850" y="14576"/>
                  </a:lnTo>
                  <a:cubicBezTo>
                    <a:pt x="9935" y="14560"/>
                    <a:pt x="10002" y="14543"/>
                    <a:pt x="10070" y="14509"/>
                  </a:cubicBezTo>
                  <a:lnTo>
                    <a:pt x="10104" y="14509"/>
                  </a:lnTo>
                  <a:lnTo>
                    <a:pt x="11675" y="16925"/>
                  </a:lnTo>
                  <a:cubicBezTo>
                    <a:pt x="11438" y="17888"/>
                    <a:pt x="11286" y="18868"/>
                    <a:pt x="11252" y="19848"/>
                  </a:cubicBezTo>
                  <a:cubicBezTo>
                    <a:pt x="11252" y="24426"/>
                    <a:pt x="13128" y="28481"/>
                    <a:pt x="16000" y="30965"/>
                  </a:cubicBezTo>
                  <a:lnTo>
                    <a:pt x="19447" y="30965"/>
                  </a:lnTo>
                  <a:cubicBezTo>
                    <a:pt x="19649" y="31987"/>
                    <a:pt x="20486" y="32498"/>
                    <a:pt x="21322" y="32498"/>
                  </a:cubicBezTo>
                  <a:cubicBezTo>
                    <a:pt x="22158" y="32498"/>
                    <a:pt x="22995" y="31987"/>
                    <a:pt x="23197" y="30965"/>
                  </a:cubicBezTo>
                  <a:lnTo>
                    <a:pt x="29128" y="30965"/>
                  </a:lnTo>
                  <a:cubicBezTo>
                    <a:pt x="32000" y="28481"/>
                    <a:pt x="33875" y="24426"/>
                    <a:pt x="33875" y="19848"/>
                  </a:cubicBezTo>
                  <a:cubicBezTo>
                    <a:pt x="33909" y="15844"/>
                    <a:pt x="29432" y="4237"/>
                    <a:pt x="28283" y="1331"/>
                  </a:cubicBezTo>
                  <a:lnTo>
                    <a:pt x="28384" y="1331"/>
                  </a:lnTo>
                  <a:cubicBezTo>
                    <a:pt x="29229" y="1331"/>
                    <a:pt x="29229" y="63"/>
                    <a:pt x="28384" y="63"/>
                  </a:cubicBezTo>
                  <a:lnTo>
                    <a:pt x="16811" y="63"/>
                  </a:lnTo>
                  <a:cubicBezTo>
                    <a:pt x="15966" y="63"/>
                    <a:pt x="15966" y="1331"/>
                    <a:pt x="16811" y="1331"/>
                  </a:cubicBezTo>
                  <a:lnTo>
                    <a:pt x="16912" y="1331"/>
                  </a:lnTo>
                  <a:cubicBezTo>
                    <a:pt x="16068" y="3443"/>
                    <a:pt x="13466" y="10201"/>
                    <a:pt x="12114" y="15252"/>
                  </a:cubicBezTo>
                  <a:lnTo>
                    <a:pt x="11185" y="13816"/>
                  </a:lnTo>
                  <a:lnTo>
                    <a:pt x="11202" y="13799"/>
                  </a:lnTo>
                  <a:cubicBezTo>
                    <a:pt x="11252" y="13732"/>
                    <a:pt x="11303" y="13681"/>
                    <a:pt x="11354" y="13630"/>
                  </a:cubicBezTo>
                  <a:lnTo>
                    <a:pt x="11388" y="13580"/>
                  </a:lnTo>
                  <a:cubicBezTo>
                    <a:pt x="11455" y="13495"/>
                    <a:pt x="11523" y="13428"/>
                    <a:pt x="11573" y="13343"/>
                  </a:cubicBezTo>
                  <a:cubicBezTo>
                    <a:pt x="11624" y="13259"/>
                    <a:pt x="11675" y="13174"/>
                    <a:pt x="11726" y="13090"/>
                  </a:cubicBezTo>
                  <a:lnTo>
                    <a:pt x="11759" y="13039"/>
                  </a:lnTo>
                  <a:cubicBezTo>
                    <a:pt x="11793" y="12955"/>
                    <a:pt x="11827" y="12887"/>
                    <a:pt x="11878" y="12802"/>
                  </a:cubicBezTo>
                  <a:lnTo>
                    <a:pt x="11894" y="12752"/>
                  </a:lnTo>
                  <a:cubicBezTo>
                    <a:pt x="11979" y="12549"/>
                    <a:pt x="12047" y="12346"/>
                    <a:pt x="12097" y="12144"/>
                  </a:cubicBezTo>
                  <a:cubicBezTo>
                    <a:pt x="12249" y="11535"/>
                    <a:pt x="12317" y="10910"/>
                    <a:pt x="12283" y="10302"/>
                  </a:cubicBezTo>
                  <a:lnTo>
                    <a:pt x="12283" y="10285"/>
                  </a:lnTo>
                  <a:cubicBezTo>
                    <a:pt x="12266" y="10099"/>
                    <a:pt x="12249" y="9913"/>
                    <a:pt x="12232" y="9711"/>
                  </a:cubicBezTo>
                  <a:cubicBezTo>
                    <a:pt x="12148" y="9018"/>
                    <a:pt x="11996" y="8342"/>
                    <a:pt x="11759" y="7683"/>
                  </a:cubicBezTo>
                  <a:cubicBezTo>
                    <a:pt x="11658" y="7379"/>
                    <a:pt x="11523" y="7075"/>
                    <a:pt x="11388" y="6754"/>
                  </a:cubicBezTo>
                  <a:lnTo>
                    <a:pt x="11388" y="6754"/>
                  </a:lnTo>
                  <a:cubicBezTo>
                    <a:pt x="11557" y="6805"/>
                    <a:pt x="11726" y="6838"/>
                    <a:pt x="11894" y="6872"/>
                  </a:cubicBezTo>
                  <a:cubicBezTo>
                    <a:pt x="11590" y="6163"/>
                    <a:pt x="11219" y="5470"/>
                    <a:pt x="10796" y="4811"/>
                  </a:cubicBezTo>
                  <a:cubicBezTo>
                    <a:pt x="8841" y="1813"/>
                    <a:pt x="6033" y="1"/>
                    <a:pt x="3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22;p51">
              <a:extLst>
                <a:ext uri="{FF2B5EF4-FFF2-40B4-BE49-F238E27FC236}">
                  <a16:creationId xmlns:a16="http://schemas.microsoft.com/office/drawing/2014/main" id="{64EA094C-5A1D-4A11-B6B9-9764710C5B6E}"/>
                </a:ext>
              </a:extLst>
            </p:cNvPr>
            <p:cNvSpPr/>
            <p:nvPr/>
          </p:nvSpPr>
          <p:spPr>
            <a:xfrm>
              <a:off x="6735200" y="2124425"/>
              <a:ext cx="566000" cy="757350"/>
            </a:xfrm>
            <a:custGeom>
              <a:avLst/>
              <a:gdLst/>
              <a:ahLst/>
              <a:cxnLst/>
              <a:rect l="l" t="t" r="r" b="b"/>
              <a:pathLst>
                <a:path w="22640" h="30294" extrusionOk="0">
                  <a:moveTo>
                    <a:pt x="5914" y="1"/>
                  </a:moveTo>
                  <a:cubicBezTo>
                    <a:pt x="5914" y="1"/>
                    <a:pt x="0" y="14615"/>
                    <a:pt x="0" y="19194"/>
                  </a:cubicBezTo>
                  <a:cubicBezTo>
                    <a:pt x="0" y="23772"/>
                    <a:pt x="1893" y="27827"/>
                    <a:pt x="4765" y="30294"/>
                  </a:cubicBezTo>
                  <a:lnTo>
                    <a:pt x="17876" y="30294"/>
                  </a:lnTo>
                  <a:cubicBezTo>
                    <a:pt x="20765" y="27827"/>
                    <a:pt x="22640" y="23772"/>
                    <a:pt x="22640" y="19194"/>
                  </a:cubicBezTo>
                  <a:cubicBezTo>
                    <a:pt x="22640" y="14615"/>
                    <a:pt x="16744" y="1"/>
                    <a:pt x="1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23;p51">
              <a:extLst>
                <a:ext uri="{FF2B5EF4-FFF2-40B4-BE49-F238E27FC236}">
                  <a16:creationId xmlns:a16="http://schemas.microsoft.com/office/drawing/2014/main" id="{CAF5FB7F-A567-4499-8852-3CA38599ACF6}"/>
                </a:ext>
              </a:extLst>
            </p:cNvPr>
            <p:cNvSpPr/>
            <p:nvPr/>
          </p:nvSpPr>
          <p:spPr>
            <a:xfrm>
              <a:off x="6858100" y="2109650"/>
              <a:ext cx="320625" cy="31700"/>
            </a:xfrm>
            <a:custGeom>
              <a:avLst/>
              <a:gdLst/>
              <a:ahLst/>
              <a:cxnLst/>
              <a:rect l="l" t="t" r="r" b="b"/>
              <a:pathLst>
                <a:path w="12825" h="1268" extrusionOk="0">
                  <a:moveTo>
                    <a:pt x="626" y="0"/>
                  </a:moveTo>
                  <a:cubicBezTo>
                    <a:pt x="271" y="0"/>
                    <a:pt x="1" y="271"/>
                    <a:pt x="1" y="626"/>
                  </a:cubicBezTo>
                  <a:cubicBezTo>
                    <a:pt x="1" y="980"/>
                    <a:pt x="271" y="1268"/>
                    <a:pt x="626" y="1268"/>
                  </a:cubicBezTo>
                  <a:lnTo>
                    <a:pt x="12199" y="1268"/>
                  </a:lnTo>
                  <a:cubicBezTo>
                    <a:pt x="12554" y="1268"/>
                    <a:pt x="12824" y="980"/>
                    <a:pt x="12824" y="626"/>
                  </a:cubicBezTo>
                  <a:cubicBezTo>
                    <a:pt x="12824" y="271"/>
                    <a:pt x="12554" y="0"/>
                    <a:pt x="12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24;p51">
              <a:extLst>
                <a:ext uri="{FF2B5EF4-FFF2-40B4-BE49-F238E27FC236}">
                  <a16:creationId xmlns:a16="http://schemas.microsoft.com/office/drawing/2014/main" id="{B4FF051A-0BD0-4AC4-85F7-B33DF286E9C6}"/>
                </a:ext>
              </a:extLst>
            </p:cNvPr>
            <p:cNvSpPr/>
            <p:nvPr/>
          </p:nvSpPr>
          <p:spPr>
            <a:xfrm>
              <a:off x="6761800" y="2251150"/>
              <a:ext cx="513225" cy="604450"/>
            </a:xfrm>
            <a:custGeom>
              <a:avLst/>
              <a:gdLst/>
              <a:ahLst/>
              <a:cxnLst/>
              <a:rect l="l" t="t" r="r" b="b"/>
              <a:pathLst>
                <a:path w="20529" h="24178" extrusionOk="0">
                  <a:moveTo>
                    <a:pt x="4039" y="0"/>
                  </a:moveTo>
                  <a:cubicBezTo>
                    <a:pt x="2197" y="4951"/>
                    <a:pt x="1" y="11523"/>
                    <a:pt x="1" y="14125"/>
                  </a:cubicBezTo>
                  <a:cubicBezTo>
                    <a:pt x="1" y="18078"/>
                    <a:pt x="1538" y="21795"/>
                    <a:pt x="4106" y="24177"/>
                  </a:cubicBezTo>
                  <a:lnTo>
                    <a:pt x="16423" y="24177"/>
                  </a:lnTo>
                  <a:cubicBezTo>
                    <a:pt x="18991" y="21795"/>
                    <a:pt x="20529" y="18078"/>
                    <a:pt x="20529" y="14125"/>
                  </a:cubicBezTo>
                  <a:cubicBezTo>
                    <a:pt x="20529" y="11523"/>
                    <a:pt x="18332" y="4951"/>
                    <a:pt x="16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25;p51">
              <a:extLst>
                <a:ext uri="{FF2B5EF4-FFF2-40B4-BE49-F238E27FC236}">
                  <a16:creationId xmlns:a16="http://schemas.microsoft.com/office/drawing/2014/main" id="{7ADCC748-057C-470F-BEDE-23395E1ED86D}"/>
                </a:ext>
              </a:extLst>
            </p:cNvPr>
            <p:cNvSpPr/>
            <p:nvPr/>
          </p:nvSpPr>
          <p:spPr>
            <a:xfrm>
              <a:off x="6862325" y="2232150"/>
              <a:ext cx="311750" cy="37600"/>
            </a:xfrm>
            <a:custGeom>
              <a:avLst/>
              <a:gdLst/>
              <a:ahLst/>
              <a:cxnLst/>
              <a:rect l="l" t="t" r="r" b="b"/>
              <a:pathLst>
                <a:path w="12470" h="1504" extrusionOk="0">
                  <a:moveTo>
                    <a:pt x="6235" y="0"/>
                  </a:moveTo>
                  <a:cubicBezTo>
                    <a:pt x="2805" y="0"/>
                    <a:pt x="1" y="338"/>
                    <a:pt x="1" y="760"/>
                  </a:cubicBezTo>
                  <a:cubicBezTo>
                    <a:pt x="1" y="1166"/>
                    <a:pt x="2805" y="1504"/>
                    <a:pt x="6235" y="1504"/>
                  </a:cubicBezTo>
                  <a:cubicBezTo>
                    <a:pt x="9682" y="1504"/>
                    <a:pt x="12470" y="1166"/>
                    <a:pt x="12470" y="760"/>
                  </a:cubicBezTo>
                  <a:cubicBezTo>
                    <a:pt x="12470" y="338"/>
                    <a:pt x="9682" y="0"/>
                    <a:pt x="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26;p51">
              <a:extLst>
                <a:ext uri="{FF2B5EF4-FFF2-40B4-BE49-F238E27FC236}">
                  <a16:creationId xmlns:a16="http://schemas.microsoft.com/office/drawing/2014/main" id="{25976BC1-1A67-45A5-89C7-AA0F53C9D131}"/>
                </a:ext>
              </a:extLst>
            </p:cNvPr>
            <p:cNvSpPr/>
            <p:nvPr/>
          </p:nvSpPr>
          <p:spPr>
            <a:xfrm>
              <a:off x="6872900" y="2319150"/>
              <a:ext cx="20300" cy="19875"/>
            </a:xfrm>
            <a:custGeom>
              <a:avLst/>
              <a:gdLst/>
              <a:ahLst/>
              <a:cxnLst/>
              <a:rect l="l" t="t" r="r" b="b"/>
              <a:pathLst>
                <a:path w="812" h="795" extrusionOk="0">
                  <a:moveTo>
                    <a:pt x="406" y="1"/>
                  </a:moveTo>
                  <a:cubicBezTo>
                    <a:pt x="186" y="1"/>
                    <a:pt x="0" y="186"/>
                    <a:pt x="0" y="406"/>
                  </a:cubicBezTo>
                  <a:cubicBezTo>
                    <a:pt x="0" y="626"/>
                    <a:pt x="186" y="795"/>
                    <a:pt x="406" y="795"/>
                  </a:cubicBezTo>
                  <a:cubicBezTo>
                    <a:pt x="625" y="795"/>
                    <a:pt x="811" y="626"/>
                    <a:pt x="811" y="406"/>
                  </a:cubicBezTo>
                  <a:cubicBezTo>
                    <a:pt x="811" y="186"/>
                    <a:pt x="625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27;p51">
              <a:extLst>
                <a:ext uri="{FF2B5EF4-FFF2-40B4-BE49-F238E27FC236}">
                  <a16:creationId xmlns:a16="http://schemas.microsoft.com/office/drawing/2014/main" id="{A9EC6B04-D74A-4175-916E-A15AF5E58D1F}"/>
                </a:ext>
              </a:extLst>
            </p:cNvPr>
            <p:cNvSpPr/>
            <p:nvPr/>
          </p:nvSpPr>
          <p:spPr>
            <a:xfrm>
              <a:off x="6936250" y="2390100"/>
              <a:ext cx="19875" cy="20300"/>
            </a:xfrm>
            <a:custGeom>
              <a:avLst/>
              <a:gdLst/>
              <a:ahLst/>
              <a:cxnLst/>
              <a:rect l="l" t="t" r="r" b="b"/>
              <a:pathLst>
                <a:path w="795" h="812" extrusionOk="0">
                  <a:moveTo>
                    <a:pt x="389" y="1"/>
                  </a:moveTo>
                  <a:cubicBezTo>
                    <a:pt x="169" y="1"/>
                    <a:pt x="0" y="187"/>
                    <a:pt x="0" y="406"/>
                  </a:cubicBezTo>
                  <a:cubicBezTo>
                    <a:pt x="0" y="626"/>
                    <a:pt x="169" y="812"/>
                    <a:pt x="389" y="812"/>
                  </a:cubicBezTo>
                  <a:cubicBezTo>
                    <a:pt x="609" y="812"/>
                    <a:pt x="795" y="626"/>
                    <a:pt x="795" y="406"/>
                  </a:cubicBezTo>
                  <a:cubicBezTo>
                    <a:pt x="795" y="187"/>
                    <a:pt x="609" y="1"/>
                    <a:pt x="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28;p51">
              <a:extLst>
                <a:ext uri="{FF2B5EF4-FFF2-40B4-BE49-F238E27FC236}">
                  <a16:creationId xmlns:a16="http://schemas.microsoft.com/office/drawing/2014/main" id="{FB1F2CCE-830B-4D93-AAA5-3C62E0E6F6A7}"/>
                </a:ext>
              </a:extLst>
            </p:cNvPr>
            <p:cNvSpPr/>
            <p:nvPr/>
          </p:nvSpPr>
          <p:spPr>
            <a:xfrm>
              <a:off x="6796875" y="2572150"/>
              <a:ext cx="20275" cy="19875"/>
            </a:xfrm>
            <a:custGeom>
              <a:avLst/>
              <a:gdLst/>
              <a:ahLst/>
              <a:cxnLst/>
              <a:rect l="l" t="t" r="r" b="b"/>
              <a:pathLst>
                <a:path w="811" h="795" extrusionOk="0">
                  <a:moveTo>
                    <a:pt x="406" y="1"/>
                  </a:moveTo>
                  <a:cubicBezTo>
                    <a:pt x="186" y="1"/>
                    <a:pt x="0" y="187"/>
                    <a:pt x="0" y="406"/>
                  </a:cubicBezTo>
                  <a:cubicBezTo>
                    <a:pt x="0" y="626"/>
                    <a:pt x="186" y="795"/>
                    <a:pt x="406" y="795"/>
                  </a:cubicBezTo>
                  <a:cubicBezTo>
                    <a:pt x="625" y="795"/>
                    <a:pt x="811" y="626"/>
                    <a:pt x="811" y="406"/>
                  </a:cubicBezTo>
                  <a:cubicBezTo>
                    <a:pt x="811" y="187"/>
                    <a:pt x="625" y="1"/>
                    <a:pt x="406" y="1"/>
                  </a:cubicBez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329;p51">
              <a:extLst>
                <a:ext uri="{FF2B5EF4-FFF2-40B4-BE49-F238E27FC236}">
                  <a16:creationId xmlns:a16="http://schemas.microsoft.com/office/drawing/2014/main" id="{8340BE21-9773-4C89-AF25-0AEE3E3BD76E}"/>
                </a:ext>
              </a:extLst>
            </p:cNvPr>
            <p:cNvSpPr/>
            <p:nvPr/>
          </p:nvSpPr>
          <p:spPr>
            <a:xfrm>
              <a:off x="7220100" y="2533300"/>
              <a:ext cx="19875" cy="19875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6" y="0"/>
                  </a:moveTo>
                  <a:cubicBezTo>
                    <a:pt x="169" y="0"/>
                    <a:pt x="0" y="186"/>
                    <a:pt x="0" y="406"/>
                  </a:cubicBezTo>
                  <a:cubicBezTo>
                    <a:pt x="0" y="626"/>
                    <a:pt x="169" y="794"/>
                    <a:pt x="406" y="794"/>
                  </a:cubicBezTo>
                  <a:cubicBezTo>
                    <a:pt x="625" y="794"/>
                    <a:pt x="794" y="626"/>
                    <a:pt x="794" y="406"/>
                  </a:cubicBezTo>
                  <a:cubicBezTo>
                    <a:pt x="794" y="186"/>
                    <a:pt x="625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30;p51">
              <a:extLst>
                <a:ext uri="{FF2B5EF4-FFF2-40B4-BE49-F238E27FC236}">
                  <a16:creationId xmlns:a16="http://schemas.microsoft.com/office/drawing/2014/main" id="{8CBF1EE0-A3AB-48B2-8D9E-1450865CE244}"/>
                </a:ext>
              </a:extLst>
            </p:cNvPr>
            <p:cNvSpPr/>
            <p:nvPr/>
          </p:nvSpPr>
          <p:spPr>
            <a:xfrm>
              <a:off x="6827700" y="2607625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406" y="1"/>
                  </a:moveTo>
                  <a:cubicBezTo>
                    <a:pt x="186" y="1"/>
                    <a:pt x="0" y="187"/>
                    <a:pt x="0" y="406"/>
                  </a:cubicBezTo>
                  <a:cubicBezTo>
                    <a:pt x="0" y="626"/>
                    <a:pt x="186" y="812"/>
                    <a:pt x="406" y="812"/>
                  </a:cubicBezTo>
                  <a:cubicBezTo>
                    <a:pt x="626" y="812"/>
                    <a:pt x="811" y="626"/>
                    <a:pt x="811" y="406"/>
                  </a:cubicBezTo>
                  <a:cubicBezTo>
                    <a:pt x="811" y="187"/>
                    <a:pt x="626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331;p51">
              <a:extLst>
                <a:ext uri="{FF2B5EF4-FFF2-40B4-BE49-F238E27FC236}">
                  <a16:creationId xmlns:a16="http://schemas.microsoft.com/office/drawing/2014/main" id="{9DEB6015-5AF2-41CD-ADE0-78027FB5BD99}"/>
                </a:ext>
              </a:extLst>
            </p:cNvPr>
            <p:cNvSpPr/>
            <p:nvPr/>
          </p:nvSpPr>
          <p:spPr>
            <a:xfrm>
              <a:off x="7168550" y="2784625"/>
              <a:ext cx="20300" cy="19875"/>
            </a:xfrm>
            <a:custGeom>
              <a:avLst/>
              <a:gdLst/>
              <a:ahLst/>
              <a:cxnLst/>
              <a:rect l="l" t="t" r="r" b="b"/>
              <a:pathLst>
                <a:path w="812" h="795" extrusionOk="0">
                  <a:moveTo>
                    <a:pt x="406" y="0"/>
                  </a:moveTo>
                  <a:cubicBezTo>
                    <a:pt x="187" y="0"/>
                    <a:pt x="1" y="169"/>
                    <a:pt x="1" y="406"/>
                  </a:cubicBezTo>
                  <a:cubicBezTo>
                    <a:pt x="1" y="625"/>
                    <a:pt x="187" y="794"/>
                    <a:pt x="406" y="794"/>
                  </a:cubicBezTo>
                  <a:cubicBezTo>
                    <a:pt x="626" y="794"/>
                    <a:pt x="812" y="625"/>
                    <a:pt x="812" y="406"/>
                  </a:cubicBezTo>
                  <a:cubicBezTo>
                    <a:pt x="812" y="169"/>
                    <a:pt x="626" y="0"/>
                    <a:pt x="406" y="0"/>
                  </a:cubicBez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32;p51">
              <a:extLst>
                <a:ext uri="{FF2B5EF4-FFF2-40B4-BE49-F238E27FC236}">
                  <a16:creationId xmlns:a16="http://schemas.microsoft.com/office/drawing/2014/main" id="{E1D1502C-0D89-4991-A8B9-4D519FF00ED0}"/>
                </a:ext>
              </a:extLst>
            </p:cNvPr>
            <p:cNvSpPr/>
            <p:nvPr/>
          </p:nvSpPr>
          <p:spPr>
            <a:xfrm>
              <a:off x="6915975" y="2784625"/>
              <a:ext cx="19875" cy="19875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6" y="0"/>
                  </a:moveTo>
                  <a:cubicBezTo>
                    <a:pt x="186" y="0"/>
                    <a:pt x="1" y="169"/>
                    <a:pt x="1" y="406"/>
                  </a:cubicBezTo>
                  <a:cubicBezTo>
                    <a:pt x="1" y="625"/>
                    <a:pt x="186" y="794"/>
                    <a:pt x="406" y="794"/>
                  </a:cubicBezTo>
                  <a:cubicBezTo>
                    <a:pt x="626" y="794"/>
                    <a:pt x="795" y="625"/>
                    <a:pt x="795" y="406"/>
                  </a:cubicBezTo>
                  <a:cubicBezTo>
                    <a:pt x="795" y="169"/>
                    <a:pt x="626" y="0"/>
                    <a:pt x="406" y="0"/>
                  </a:cubicBez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33;p51">
              <a:extLst>
                <a:ext uri="{FF2B5EF4-FFF2-40B4-BE49-F238E27FC236}">
                  <a16:creationId xmlns:a16="http://schemas.microsoft.com/office/drawing/2014/main" id="{4C51A6C7-0113-4B68-8B9E-39DDB6ED47EE}"/>
                </a:ext>
              </a:extLst>
            </p:cNvPr>
            <p:cNvSpPr/>
            <p:nvPr/>
          </p:nvSpPr>
          <p:spPr>
            <a:xfrm>
              <a:off x="6862750" y="2804475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406" y="0"/>
                  </a:moveTo>
                  <a:cubicBezTo>
                    <a:pt x="187" y="0"/>
                    <a:pt x="1" y="186"/>
                    <a:pt x="1" y="406"/>
                  </a:cubicBezTo>
                  <a:cubicBezTo>
                    <a:pt x="1" y="625"/>
                    <a:pt x="187" y="811"/>
                    <a:pt x="406" y="811"/>
                  </a:cubicBezTo>
                  <a:cubicBezTo>
                    <a:pt x="626" y="811"/>
                    <a:pt x="812" y="625"/>
                    <a:pt x="812" y="406"/>
                  </a:cubicBezTo>
                  <a:cubicBezTo>
                    <a:pt x="812" y="186"/>
                    <a:pt x="626" y="0"/>
                    <a:pt x="406" y="0"/>
                  </a:cubicBez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34;p51">
              <a:extLst>
                <a:ext uri="{FF2B5EF4-FFF2-40B4-BE49-F238E27FC236}">
                  <a16:creationId xmlns:a16="http://schemas.microsoft.com/office/drawing/2014/main" id="{40A25D2A-FD83-4C68-8DAA-1086C682EB95}"/>
                </a:ext>
              </a:extLst>
            </p:cNvPr>
            <p:cNvSpPr/>
            <p:nvPr/>
          </p:nvSpPr>
          <p:spPr>
            <a:xfrm>
              <a:off x="7199400" y="2709000"/>
              <a:ext cx="9725" cy="10175"/>
            </a:xfrm>
            <a:custGeom>
              <a:avLst/>
              <a:gdLst/>
              <a:ahLst/>
              <a:cxnLst/>
              <a:rect l="l" t="t" r="r" b="b"/>
              <a:pathLst>
                <a:path w="389" h="407" extrusionOk="0">
                  <a:moveTo>
                    <a:pt x="186" y="1"/>
                  </a:moveTo>
                  <a:cubicBezTo>
                    <a:pt x="85" y="1"/>
                    <a:pt x="0" y="102"/>
                    <a:pt x="0" y="204"/>
                  </a:cubicBezTo>
                  <a:cubicBezTo>
                    <a:pt x="0" y="322"/>
                    <a:pt x="85" y="406"/>
                    <a:pt x="186" y="406"/>
                  </a:cubicBezTo>
                  <a:cubicBezTo>
                    <a:pt x="304" y="406"/>
                    <a:pt x="389" y="322"/>
                    <a:pt x="389" y="204"/>
                  </a:cubicBezTo>
                  <a:cubicBezTo>
                    <a:pt x="389" y="102"/>
                    <a:pt x="304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35;p51">
              <a:extLst>
                <a:ext uri="{FF2B5EF4-FFF2-40B4-BE49-F238E27FC236}">
                  <a16:creationId xmlns:a16="http://schemas.microsoft.com/office/drawing/2014/main" id="{F415B5A2-BFF4-494A-9FDA-628B0A94C1A9}"/>
                </a:ext>
              </a:extLst>
            </p:cNvPr>
            <p:cNvSpPr/>
            <p:nvPr/>
          </p:nvSpPr>
          <p:spPr>
            <a:xfrm>
              <a:off x="6987775" y="2676050"/>
              <a:ext cx="9750" cy="10175"/>
            </a:xfrm>
            <a:custGeom>
              <a:avLst/>
              <a:gdLst/>
              <a:ahLst/>
              <a:cxnLst/>
              <a:rect l="l" t="t" r="r" b="b"/>
              <a:pathLst>
                <a:path w="390" h="407" extrusionOk="0">
                  <a:moveTo>
                    <a:pt x="203" y="1"/>
                  </a:moveTo>
                  <a:cubicBezTo>
                    <a:pt x="85" y="1"/>
                    <a:pt x="1" y="102"/>
                    <a:pt x="1" y="204"/>
                  </a:cubicBezTo>
                  <a:cubicBezTo>
                    <a:pt x="1" y="322"/>
                    <a:pt x="85" y="406"/>
                    <a:pt x="203" y="406"/>
                  </a:cubicBezTo>
                  <a:cubicBezTo>
                    <a:pt x="305" y="406"/>
                    <a:pt x="389" y="322"/>
                    <a:pt x="389" y="204"/>
                  </a:cubicBezTo>
                  <a:cubicBezTo>
                    <a:pt x="389" y="102"/>
                    <a:pt x="305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36;p51">
              <a:extLst>
                <a:ext uri="{FF2B5EF4-FFF2-40B4-BE49-F238E27FC236}">
                  <a16:creationId xmlns:a16="http://schemas.microsoft.com/office/drawing/2014/main" id="{6176B7AC-800A-46AA-93D7-45BDB28212FD}"/>
                </a:ext>
              </a:extLst>
            </p:cNvPr>
            <p:cNvSpPr/>
            <p:nvPr/>
          </p:nvSpPr>
          <p:spPr>
            <a:xfrm>
              <a:off x="7103925" y="2426025"/>
              <a:ext cx="9750" cy="10150"/>
            </a:xfrm>
            <a:custGeom>
              <a:avLst/>
              <a:gdLst/>
              <a:ahLst/>
              <a:cxnLst/>
              <a:rect l="l" t="t" r="r" b="b"/>
              <a:pathLst>
                <a:path w="390" h="406" extrusionOk="0">
                  <a:moveTo>
                    <a:pt x="204" y="0"/>
                  </a:moveTo>
                  <a:cubicBezTo>
                    <a:pt x="85" y="0"/>
                    <a:pt x="1" y="84"/>
                    <a:pt x="1" y="203"/>
                  </a:cubicBezTo>
                  <a:cubicBezTo>
                    <a:pt x="1" y="304"/>
                    <a:pt x="85" y="405"/>
                    <a:pt x="204" y="405"/>
                  </a:cubicBezTo>
                  <a:cubicBezTo>
                    <a:pt x="305" y="405"/>
                    <a:pt x="390" y="304"/>
                    <a:pt x="390" y="203"/>
                  </a:cubicBezTo>
                  <a:cubicBezTo>
                    <a:pt x="390" y="84"/>
                    <a:pt x="305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37;p51">
              <a:extLst>
                <a:ext uri="{FF2B5EF4-FFF2-40B4-BE49-F238E27FC236}">
                  <a16:creationId xmlns:a16="http://schemas.microsoft.com/office/drawing/2014/main" id="{991B1E58-800E-4D7A-9CEA-EFB336F3B246}"/>
                </a:ext>
              </a:extLst>
            </p:cNvPr>
            <p:cNvSpPr/>
            <p:nvPr/>
          </p:nvSpPr>
          <p:spPr>
            <a:xfrm>
              <a:off x="6847975" y="2370675"/>
              <a:ext cx="9725" cy="10175"/>
            </a:xfrm>
            <a:custGeom>
              <a:avLst/>
              <a:gdLst/>
              <a:ahLst/>
              <a:cxnLst/>
              <a:rect l="l" t="t" r="r" b="b"/>
              <a:pathLst>
                <a:path w="389" h="407" extrusionOk="0">
                  <a:moveTo>
                    <a:pt x="203" y="1"/>
                  </a:moveTo>
                  <a:cubicBezTo>
                    <a:pt x="85" y="1"/>
                    <a:pt x="0" y="102"/>
                    <a:pt x="0" y="203"/>
                  </a:cubicBezTo>
                  <a:cubicBezTo>
                    <a:pt x="0" y="322"/>
                    <a:pt x="85" y="406"/>
                    <a:pt x="203" y="406"/>
                  </a:cubicBezTo>
                  <a:cubicBezTo>
                    <a:pt x="304" y="406"/>
                    <a:pt x="389" y="322"/>
                    <a:pt x="389" y="203"/>
                  </a:cubicBezTo>
                  <a:cubicBezTo>
                    <a:pt x="389" y="102"/>
                    <a:pt x="304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38;p51">
              <a:extLst>
                <a:ext uri="{FF2B5EF4-FFF2-40B4-BE49-F238E27FC236}">
                  <a16:creationId xmlns:a16="http://schemas.microsoft.com/office/drawing/2014/main" id="{34D8A623-41D1-4A79-A87F-4701B16D963D}"/>
                </a:ext>
              </a:extLst>
            </p:cNvPr>
            <p:cNvSpPr/>
            <p:nvPr/>
          </p:nvSpPr>
          <p:spPr>
            <a:xfrm>
              <a:off x="7194325" y="2420950"/>
              <a:ext cx="9750" cy="10150"/>
            </a:xfrm>
            <a:custGeom>
              <a:avLst/>
              <a:gdLst/>
              <a:ahLst/>
              <a:cxnLst/>
              <a:rect l="l" t="t" r="r" b="b"/>
              <a:pathLst>
                <a:path w="390" h="406" extrusionOk="0">
                  <a:moveTo>
                    <a:pt x="186" y="0"/>
                  </a:moveTo>
                  <a:cubicBezTo>
                    <a:pt x="85" y="0"/>
                    <a:pt x="1" y="85"/>
                    <a:pt x="1" y="203"/>
                  </a:cubicBezTo>
                  <a:cubicBezTo>
                    <a:pt x="1" y="304"/>
                    <a:pt x="85" y="406"/>
                    <a:pt x="186" y="406"/>
                  </a:cubicBezTo>
                  <a:cubicBezTo>
                    <a:pt x="305" y="406"/>
                    <a:pt x="389" y="304"/>
                    <a:pt x="389" y="203"/>
                  </a:cubicBezTo>
                  <a:cubicBezTo>
                    <a:pt x="389" y="85"/>
                    <a:pt x="305" y="0"/>
                    <a:pt x="186" y="0"/>
                  </a:cubicBezTo>
                  <a:close/>
                </a:path>
              </a:pathLst>
            </a:custGeom>
            <a:solidFill>
              <a:srgbClr val="F9D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39;p51">
              <a:extLst>
                <a:ext uri="{FF2B5EF4-FFF2-40B4-BE49-F238E27FC236}">
                  <a16:creationId xmlns:a16="http://schemas.microsoft.com/office/drawing/2014/main" id="{9695B5BD-9E7C-4C7D-98FB-E83F2132FC78}"/>
                </a:ext>
              </a:extLst>
            </p:cNvPr>
            <p:cNvSpPr/>
            <p:nvPr/>
          </p:nvSpPr>
          <p:spPr>
            <a:xfrm>
              <a:off x="6807000" y="2704350"/>
              <a:ext cx="10150" cy="9750"/>
            </a:xfrm>
            <a:custGeom>
              <a:avLst/>
              <a:gdLst/>
              <a:ahLst/>
              <a:cxnLst/>
              <a:rect l="l" t="t" r="r" b="b"/>
              <a:pathLst>
                <a:path w="406" h="390" extrusionOk="0">
                  <a:moveTo>
                    <a:pt x="203" y="1"/>
                  </a:moveTo>
                  <a:cubicBezTo>
                    <a:pt x="85" y="1"/>
                    <a:pt x="1" y="85"/>
                    <a:pt x="1" y="204"/>
                  </a:cubicBezTo>
                  <a:cubicBezTo>
                    <a:pt x="1" y="305"/>
                    <a:pt x="85" y="390"/>
                    <a:pt x="203" y="390"/>
                  </a:cubicBezTo>
                  <a:cubicBezTo>
                    <a:pt x="305" y="390"/>
                    <a:pt x="406" y="305"/>
                    <a:pt x="406" y="204"/>
                  </a:cubicBezTo>
                  <a:cubicBezTo>
                    <a:pt x="406" y="85"/>
                    <a:pt x="305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40;p51">
              <a:extLst>
                <a:ext uri="{FF2B5EF4-FFF2-40B4-BE49-F238E27FC236}">
                  <a16:creationId xmlns:a16="http://schemas.microsoft.com/office/drawing/2014/main" id="{0124D950-8242-46FF-978A-BD3273A73995}"/>
                </a:ext>
              </a:extLst>
            </p:cNvPr>
            <p:cNvSpPr/>
            <p:nvPr/>
          </p:nvSpPr>
          <p:spPr>
            <a:xfrm>
              <a:off x="7145325" y="2314075"/>
              <a:ext cx="10175" cy="10175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3" y="1"/>
                  </a:moveTo>
                  <a:cubicBezTo>
                    <a:pt x="102" y="1"/>
                    <a:pt x="1" y="85"/>
                    <a:pt x="1" y="204"/>
                  </a:cubicBezTo>
                  <a:cubicBezTo>
                    <a:pt x="1" y="322"/>
                    <a:pt x="102" y="406"/>
                    <a:pt x="203" y="406"/>
                  </a:cubicBezTo>
                  <a:cubicBezTo>
                    <a:pt x="322" y="406"/>
                    <a:pt x="406" y="322"/>
                    <a:pt x="406" y="204"/>
                  </a:cubicBezTo>
                  <a:cubicBezTo>
                    <a:pt x="406" y="85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41;p51">
              <a:extLst>
                <a:ext uri="{FF2B5EF4-FFF2-40B4-BE49-F238E27FC236}">
                  <a16:creationId xmlns:a16="http://schemas.microsoft.com/office/drawing/2014/main" id="{F329C419-39A1-4DFF-A541-F1CBD4A36A62}"/>
                </a:ext>
              </a:extLst>
            </p:cNvPr>
            <p:cNvSpPr/>
            <p:nvPr/>
          </p:nvSpPr>
          <p:spPr>
            <a:xfrm>
              <a:off x="7225150" y="2635925"/>
              <a:ext cx="9750" cy="10175"/>
            </a:xfrm>
            <a:custGeom>
              <a:avLst/>
              <a:gdLst/>
              <a:ahLst/>
              <a:cxnLst/>
              <a:rect l="l" t="t" r="r" b="b"/>
              <a:pathLst>
                <a:path w="390" h="407" extrusionOk="0">
                  <a:moveTo>
                    <a:pt x="204" y="1"/>
                  </a:moveTo>
                  <a:cubicBezTo>
                    <a:pt x="85" y="1"/>
                    <a:pt x="1" y="102"/>
                    <a:pt x="1" y="204"/>
                  </a:cubicBezTo>
                  <a:cubicBezTo>
                    <a:pt x="1" y="322"/>
                    <a:pt x="85" y="406"/>
                    <a:pt x="204" y="406"/>
                  </a:cubicBezTo>
                  <a:cubicBezTo>
                    <a:pt x="305" y="406"/>
                    <a:pt x="389" y="322"/>
                    <a:pt x="389" y="204"/>
                  </a:cubicBezTo>
                  <a:cubicBezTo>
                    <a:pt x="389" y="102"/>
                    <a:pt x="305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42;p51">
              <a:extLst>
                <a:ext uri="{FF2B5EF4-FFF2-40B4-BE49-F238E27FC236}">
                  <a16:creationId xmlns:a16="http://schemas.microsoft.com/office/drawing/2014/main" id="{D72FAA53-9EAB-442E-BFA2-19EE1E4D1BC1}"/>
                </a:ext>
              </a:extLst>
            </p:cNvPr>
            <p:cNvSpPr/>
            <p:nvPr/>
          </p:nvSpPr>
          <p:spPr>
            <a:xfrm>
              <a:off x="7123375" y="2203425"/>
              <a:ext cx="120825" cy="400850"/>
            </a:xfrm>
            <a:custGeom>
              <a:avLst/>
              <a:gdLst/>
              <a:ahLst/>
              <a:cxnLst/>
              <a:rect l="l" t="t" r="r" b="b"/>
              <a:pathLst>
                <a:path w="4833" h="16034" fill="none" extrusionOk="0">
                  <a:moveTo>
                    <a:pt x="4832" y="16034"/>
                  </a:moveTo>
                  <a:cubicBezTo>
                    <a:pt x="4832" y="13398"/>
                    <a:pt x="2146" y="5593"/>
                    <a:pt x="0" y="0"/>
                  </a:cubicBezTo>
                </a:path>
              </a:pathLst>
            </a:custGeom>
            <a:noFill/>
            <a:ln w="21125" cap="rnd" cmpd="sng">
              <a:solidFill>
                <a:schemeClr val="dk2"/>
              </a:solidFill>
              <a:prstDash val="solid"/>
              <a:miter lim="168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43;p51">
              <a:extLst>
                <a:ext uri="{FF2B5EF4-FFF2-40B4-BE49-F238E27FC236}">
                  <a16:creationId xmlns:a16="http://schemas.microsoft.com/office/drawing/2014/main" id="{A3546D2E-811B-4E1B-B32E-D515064624EB}"/>
                </a:ext>
              </a:extLst>
            </p:cNvPr>
            <p:cNvSpPr/>
            <p:nvPr/>
          </p:nvSpPr>
          <p:spPr>
            <a:xfrm>
              <a:off x="6661275" y="2383975"/>
              <a:ext cx="335400" cy="491100"/>
            </a:xfrm>
            <a:custGeom>
              <a:avLst/>
              <a:gdLst/>
              <a:ahLst/>
              <a:cxnLst/>
              <a:rect l="l" t="t" r="r" b="b"/>
              <a:pathLst>
                <a:path w="13416" h="19644" extrusionOk="0">
                  <a:moveTo>
                    <a:pt x="722" y="0"/>
                  </a:moveTo>
                  <a:cubicBezTo>
                    <a:pt x="600" y="0"/>
                    <a:pt x="478" y="36"/>
                    <a:pt x="372" y="111"/>
                  </a:cubicBezTo>
                  <a:cubicBezTo>
                    <a:pt x="85" y="297"/>
                    <a:pt x="1" y="685"/>
                    <a:pt x="187" y="989"/>
                  </a:cubicBezTo>
                  <a:lnTo>
                    <a:pt x="12165" y="19354"/>
                  </a:lnTo>
                  <a:cubicBezTo>
                    <a:pt x="12282" y="19546"/>
                    <a:pt x="12486" y="19643"/>
                    <a:pt x="12692" y="19643"/>
                  </a:cubicBezTo>
                  <a:cubicBezTo>
                    <a:pt x="12814" y="19643"/>
                    <a:pt x="12937" y="19609"/>
                    <a:pt x="13044" y="19540"/>
                  </a:cubicBezTo>
                  <a:cubicBezTo>
                    <a:pt x="13331" y="19354"/>
                    <a:pt x="13416" y="18949"/>
                    <a:pt x="13230" y="18662"/>
                  </a:cubicBezTo>
                  <a:lnTo>
                    <a:pt x="1251" y="297"/>
                  </a:lnTo>
                  <a:cubicBezTo>
                    <a:pt x="1134" y="105"/>
                    <a:pt x="929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44;p51">
              <a:extLst>
                <a:ext uri="{FF2B5EF4-FFF2-40B4-BE49-F238E27FC236}">
                  <a16:creationId xmlns:a16="http://schemas.microsoft.com/office/drawing/2014/main" id="{2759A690-EA47-49A3-ACA0-4CD1BEDD520B}"/>
                </a:ext>
              </a:extLst>
            </p:cNvPr>
            <p:cNvSpPr/>
            <p:nvPr/>
          </p:nvSpPr>
          <p:spPr>
            <a:xfrm>
              <a:off x="6450925" y="2122250"/>
              <a:ext cx="325700" cy="353700"/>
            </a:xfrm>
            <a:custGeom>
              <a:avLst/>
              <a:gdLst/>
              <a:ahLst/>
              <a:cxnLst/>
              <a:rect l="l" t="t" r="r" b="b"/>
              <a:pathLst>
                <a:path w="13028" h="14148" extrusionOk="0">
                  <a:moveTo>
                    <a:pt x="4041" y="0"/>
                  </a:moveTo>
                  <a:cubicBezTo>
                    <a:pt x="3378" y="0"/>
                    <a:pt x="2762" y="164"/>
                    <a:pt x="2231" y="510"/>
                  </a:cubicBezTo>
                  <a:cubicBezTo>
                    <a:pt x="1" y="1980"/>
                    <a:pt x="102" y="6086"/>
                    <a:pt x="2468" y="9718"/>
                  </a:cubicBezTo>
                  <a:cubicBezTo>
                    <a:pt x="4269" y="12472"/>
                    <a:pt x="6855" y="14148"/>
                    <a:pt x="8971" y="14148"/>
                  </a:cubicBezTo>
                  <a:cubicBezTo>
                    <a:pt x="9633" y="14148"/>
                    <a:pt x="10249" y="13984"/>
                    <a:pt x="10780" y="13638"/>
                  </a:cubicBezTo>
                  <a:cubicBezTo>
                    <a:pt x="13027" y="12185"/>
                    <a:pt x="12926" y="8062"/>
                    <a:pt x="10560" y="4447"/>
                  </a:cubicBezTo>
                  <a:cubicBezTo>
                    <a:pt x="8758" y="1679"/>
                    <a:pt x="6162" y="0"/>
                    <a:pt x="4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45;p51">
              <a:extLst>
                <a:ext uri="{FF2B5EF4-FFF2-40B4-BE49-F238E27FC236}">
                  <a16:creationId xmlns:a16="http://schemas.microsoft.com/office/drawing/2014/main" id="{43691CBC-61C9-455F-B471-B0AB69CCBEE0}"/>
                </a:ext>
              </a:extLst>
            </p:cNvPr>
            <p:cNvSpPr/>
            <p:nvPr/>
          </p:nvSpPr>
          <p:spPr>
            <a:xfrm>
              <a:off x="6466975" y="2124000"/>
              <a:ext cx="133500" cy="95925"/>
            </a:xfrm>
            <a:custGeom>
              <a:avLst/>
              <a:gdLst/>
              <a:ahLst/>
              <a:cxnLst/>
              <a:rect l="l" t="t" r="r" b="b"/>
              <a:pathLst>
                <a:path w="5340" h="3837" extrusionOk="0">
                  <a:moveTo>
                    <a:pt x="4089" y="1"/>
                  </a:moveTo>
                  <a:lnTo>
                    <a:pt x="170" y="2552"/>
                  </a:lnTo>
                  <a:cubicBezTo>
                    <a:pt x="68" y="2974"/>
                    <a:pt x="1" y="3414"/>
                    <a:pt x="1" y="3836"/>
                  </a:cubicBezTo>
                  <a:lnTo>
                    <a:pt x="5340" y="356"/>
                  </a:lnTo>
                  <a:cubicBezTo>
                    <a:pt x="4934" y="187"/>
                    <a:pt x="4529" y="68"/>
                    <a:pt x="4089" y="1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46;p51">
              <a:extLst>
                <a:ext uri="{FF2B5EF4-FFF2-40B4-BE49-F238E27FC236}">
                  <a16:creationId xmlns:a16="http://schemas.microsoft.com/office/drawing/2014/main" id="{DAF6657E-5342-4FB2-BDC3-3A7A4BCE2241}"/>
                </a:ext>
              </a:extLst>
            </p:cNvPr>
            <p:cNvSpPr/>
            <p:nvPr/>
          </p:nvSpPr>
          <p:spPr>
            <a:xfrm>
              <a:off x="6601725" y="2350400"/>
              <a:ext cx="159250" cy="115775"/>
            </a:xfrm>
            <a:custGeom>
              <a:avLst/>
              <a:gdLst/>
              <a:ahLst/>
              <a:cxnLst/>
              <a:rect l="l" t="t" r="r" b="b"/>
              <a:pathLst>
                <a:path w="6370" h="4631" extrusionOk="0">
                  <a:moveTo>
                    <a:pt x="6319" y="1"/>
                  </a:moveTo>
                  <a:lnTo>
                    <a:pt x="0" y="4123"/>
                  </a:lnTo>
                  <a:cubicBezTo>
                    <a:pt x="321" y="4309"/>
                    <a:pt x="659" y="4478"/>
                    <a:pt x="1014" y="4630"/>
                  </a:cubicBezTo>
                  <a:lnTo>
                    <a:pt x="6370" y="1133"/>
                  </a:lnTo>
                  <a:cubicBezTo>
                    <a:pt x="6370" y="761"/>
                    <a:pt x="6353" y="372"/>
                    <a:pt x="6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47;p51">
              <a:extLst>
                <a:ext uri="{FF2B5EF4-FFF2-40B4-BE49-F238E27FC236}">
                  <a16:creationId xmlns:a16="http://schemas.microsoft.com/office/drawing/2014/main" id="{E2B703B5-770C-448F-8EBF-2E11161CD7B8}"/>
                </a:ext>
              </a:extLst>
            </p:cNvPr>
            <p:cNvSpPr/>
            <p:nvPr/>
          </p:nvSpPr>
          <p:spPr>
            <a:xfrm>
              <a:off x="6467825" y="2145550"/>
              <a:ext cx="179950" cy="129275"/>
            </a:xfrm>
            <a:custGeom>
              <a:avLst/>
              <a:gdLst/>
              <a:ahLst/>
              <a:cxnLst/>
              <a:rect l="l" t="t" r="r" b="b"/>
              <a:pathLst>
                <a:path w="7198" h="5171" extrusionOk="0">
                  <a:moveTo>
                    <a:pt x="6319" y="1"/>
                  </a:moveTo>
                  <a:lnTo>
                    <a:pt x="1" y="4123"/>
                  </a:lnTo>
                  <a:cubicBezTo>
                    <a:pt x="51" y="4478"/>
                    <a:pt x="119" y="4816"/>
                    <a:pt x="203" y="5171"/>
                  </a:cubicBezTo>
                  <a:lnTo>
                    <a:pt x="7198" y="592"/>
                  </a:lnTo>
                  <a:cubicBezTo>
                    <a:pt x="6928" y="372"/>
                    <a:pt x="6624" y="186"/>
                    <a:pt x="6319" y="1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48;p51">
              <a:extLst>
                <a:ext uri="{FF2B5EF4-FFF2-40B4-BE49-F238E27FC236}">
                  <a16:creationId xmlns:a16="http://schemas.microsoft.com/office/drawing/2014/main" id="{4A7E05A5-DEE2-4B75-9E81-F125C066D041}"/>
                </a:ext>
              </a:extLst>
            </p:cNvPr>
            <p:cNvSpPr/>
            <p:nvPr/>
          </p:nvSpPr>
          <p:spPr>
            <a:xfrm>
              <a:off x="6500350" y="2213550"/>
              <a:ext cx="214600" cy="152075"/>
            </a:xfrm>
            <a:custGeom>
              <a:avLst/>
              <a:gdLst/>
              <a:ahLst/>
              <a:cxnLst/>
              <a:rect l="l" t="t" r="r" b="b"/>
              <a:pathLst>
                <a:path w="8584" h="6083" extrusionOk="0">
                  <a:moveTo>
                    <a:pt x="8026" y="1"/>
                  </a:moveTo>
                  <a:lnTo>
                    <a:pt x="1" y="5238"/>
                  </a:lnTo>
                  <a:cubicBezTo>
                    <a:pt x="153" y="5509"/>
                    <a:pt x="322" y="5796"/>
                    <a:pt x="491" y="6083"/>
                  </a:cubicBezTo>
                  <a:lnTo>
                    <a:pt x="8583" y="795"/>
                  </a:lnTo>
                  <a:cubicBezTo>
                    <a:pt x="8398" y="524"/>
                    <a:pt x="8212" y="254"/>
                    <a:pt x="8026" y="1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49;p51">
              <a:extLst>
                <a:ext uri="{FF2B5EF4-FFF2-40B4-BE49-F238E27FC236}">
                  <a16:creationId xmlns:a16="http://schemas.microsoft.com/office/drawing/2014/main" id="{88ECCB8B-EA79-4093-82BC-573942D59DFD}"/>
                </a:ext>
              </a:extLst>
            </p:cNvPr>
            <p:cNvSpPr/>
            <p:nvPr/>
          </p:nvSpPr>
          <p:spPr>
            <a:xfrm>
              <a:off x="6480075" y="2176800"/>
              <a:ext cx="204875" cy="145325"/>
            </a:xfrm>
            <a:custGeom>
              <a:avLst/>
              <a:gdLst/>
              <a:ahLst/>
              <a:cxnLst/>
              <a:rect l="l" t="t" r="r" b="b"/>
              <a:pathLst>
                <a:path w="8195" h="5813" extrusionOk="0">
                  <a:moveTo>
                    <a:pt x="7502" y="1"/>
                  </a:moveTo>
                  <a:lnTo>
                    <a:pt x="1" y="4884"/>
                  </a:lnTo>
                  <a:cubicBezTo>
                    <a:pt x="102" y="5205"/>
                    <a:pt x="220" y="5509"/>
                    <a:pt x="355" y="5813"/>
                  </a:cubicBezTo>
                  <a:lnTo>
                    <a:pt x="8195" y="710"/>
                  </a:lnTo>
                  <a:cubicBezTo>
                    <a:pt x="7975" y="457"/>
                    <a:pt x="7739" y="220"/>
                    <a:pt x="7502" y="1"/>
                  </a:cubicBezTo>
                  <a:close/>
                </a:path>
              </a:pathLst>
            </a:custGeom>
            <a:solidFill>
              <a:srgbClr val="964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50;p51">
              <a:extLst>
                <a:ext uri="{FF2B5EF4-FFF2-40B4-BE49-F238E27FC236}">
                  <a16:creationId xmlns:a16="http://schemas.microsoft.com/office/drawing/2014/main" id="{B29B3602-D1AD-4D51-8323-C58D6AD9E312}"/>
                </a:ext>
              </a:extLst>
            </p:cNvPr>
            <p:cNvSpPr/>
            <p:nvPr/>
          </p:nvSpPr>
          <p:spPr>
            <a:xfrm>
              <a:off x="6526950" y="2254525"/>
              <a:ext cx="211650" cy="149975"/>
            </a:xfrm>
            <a:custGeom>
              <a:avLst/>
              <a:gdLst/>
              <a:ahLst/>
              <a:cxnLst/>
              <a:rect l="l" t="t" r="r" b="b"/>
              <a:pathLst>
                <a:path w="8466" h="5999" extrusionOk="0">
                  <a:moveTo>
                    <a:pt x="8026" y="1"/>
                  </a:moveTo>
                  <a:lnTo>
                    <a:pt x="1" y="5238"/>
                  </a:lnTo>
                  <a:cubicBezTo>
                    <a:pt x="204" y="5491"/>
                    <a:pt x="423" y="5745"/>
                    <a:pt x="626" y="5998"/>
                  </a:cubicBezTo>
                  <a:lnTo>
                    <a:pt x="8465" y="879"/>
                  </a:lnTo>
                  <a:cubicBezTo>
                    <a:pt x="8330" y="592"/>
                    <a:pt x="8178" y="305"/>
                    <a:pt x="8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51;p51">
              <a:extLst>
                <a:ext uri="{FF2B5EF4-FFF2-40B4-BE49-F238E27FC236}">
                  <a16:creationId xmlns:a16="http://schemas.microsoft.com/office/drawing/2014/main" id="{C1831426-FC28-4ADE-BCEF-92DEC1E80532}"/>
                </a:ext>
              </a:extLst>
            </p:cNvPr>
            <p:cNvSpPr/>
            <p:nvPr/>
          </p:nvSpPr>
          <p:spPr>
            <a:xfrm>
              <a:off x="6658325" y="2411225"/>
              <a:ext cx="98025" cy="65700"/>
            </a:xfrm>
            <a:custGeom>
              <a:avLst/>
              <a:gdLst/>
              <a:ahLst/>
              <a:cxnLst/>
              <a:rect l="l" t="t" r="r" b="b"/>
              <a:pathLst>
                <a:path w="3921" h="2628" extrusionOk="0">
                  <a:moveTo>
                    <a:pt x="3920" y="1"/>
                  </a:moveTo>
                  <a:lnTo>
                    <a:pt x="0" y="2552"/>
                  </a:lnTo>
                  <a:cubicBezTo>
                    <a:pt x="236" y="2603"/>
                    <a:pt x="471" y="2627"/>
                    <a:pt x="702" y="2627"/>
                  </a:cubicBezTo>
                  <a:cubicBezTo>
                    <a:pt x="2233" y="2627"/>
                    <a:pt x="3612" y="1556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52;p51">
              <a:extLst>
                <a:ext uri="{FF2B5EF4-FFF2-40B4-BE49-F238E27FC236}">
                  <a16:creationId xmlns:a16="http://schemas.microsoft.com/office/drawing/2014/main" id="{B81E1D85-3360-43F9-AA01-511DBF23A763}"/>
                </a:ext>
              </a:extLst>
            </p:cNvPr>
            <p:cNvSpPr/>
            <p:nvPr/>
          </p:nvSpPr>
          <p:spPr>
            <a:xfrm>
              <a:off x="6560325" y="2299725"/>
              <a:ext cx="194750" cy="138975"/>
            </a:xfrm>
            <a:custGeom>
              <a:avLst/>
              <a:gdLst/>
              <a:ahLst/>
              <a:cxnLst/>
              <a:rect l="l" t="t" r="r" b="b"/>
              <a:pathLst>
                <a:path w="7790" h="5559" extrusionOk="0">
                  <a:moveTo>
                    <a:pt x="7502" y="0"/>
                  </a:moveTo>
                  <a:lnTo>
                    <a:pt x="1" y="4900"/>
                  </a:lnTo>
                  <a:cubicBezTo>
                    <a:pt x="254" y="5136"/>
                    <a:pt x="508" y="5356"/>
                    <a:pt x="778" y="5559"/>
                  </a:cubicBezTo>
                  <a:lnTo>
                    <a:pt x="7789" y="997"/>
                  </a:lnTo>
                  <a:cubicBezTo>
                    <a:pt x="7705" y="659"/>
                    <a:pt x="7604" y="338"/>
                    <a:pt x="7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53;p51">
              <a:extLst>
                <a:ext uri="{FF2B5EF4-FFF2-40B4-BE49-F238E27FC236}">
                  <a16:creationId xmlns:a16="http://schemas.microsoft.com/office/drawing/2014/main" id="{AED94E50-6E3D-4A40-A8FB-A3788EBB8B44}"/>
                </a:ext>
              </a:extLst>
            </p:cNvPr>
            <p:cNvSpPr/>
            <p:nvPr/>
          </p:nvSpPr>
          <p:spPr>
            <a:xfrm>
              <a:off x="6932875" y="2824525"/>
              <a:ext cx="109000" cy="95800"/>
            </a:xfrm>
            <a:custGeom>
              <a:avLst/>
              <a:gdLst/>
              <a:ahLst/>
              <a:cxnLst/>
              <a:rect l="l" t="t" r="r" b="b"/>
              <a:pathLst>
                <a:path w="4360" h="3832" extrusionOk="0">
                  <a:moveTo>
                    <a:pt x="2178" y="1"/>
                  </a:moveTo>
                  <a:cubicBezTo>
                    <a:pt x="1818" y="1"/>
                    <a:pt x="1455" y="103"/>
                    <a:pt x="1132" y="313"/>
                  </a:cubicBezTo>
                  <a:cubicBezTo>
                    <a:pt x="237" y="888"/>
                    <a:pt x="0" y="2070"/>
                    <a:pt x="575" y="2966"/>
                  </a:cubicBezTo>
                  <a:cubicBezTo>
                    <a:pt x="941" y="3525"/>
                    <a:pt x="1553" y="3831"/>
                    <a:pt x="2181" y="3831"/>
                  </a:cubicBezTo>
                  <a:cubicBezTo>
                    <a:pt x="2539" y="3831"/>
                    <a:pt x="2902" y="3732"/>
                    <a:pt x="3227" y="3523"/>
                  </a:cubicBezTo>
                  <a:cubicBezTo>
                    <a:pt x="4106" y="2932"/>
                    <a:pt x="4359" y="1749"/>
                    <a:pt x="3785" y="871"/>
                  </a:cubicBezTo>
                  <a:cubicBezTo>
                    <a:pt x="3410" y="304"/>
                    <a:pt x="2799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54;p51">
              <a:extLst>
                <a:ext uri="{FF2B5EF4-FFF2-40B4-BE49-F238E27FC236}">
                  <a16:creationId xmlns:a16="http://schemas.microsoft.com/office/drawing/2014/main" id="{68C96A59-5683-4366-95F9-8F06A32F87A5}"/>
                </a:ext>
              </a:extLst>
            </p:cNvPr>
            <p:cNvSpPr/>
            <p:nvPr/>
          </p:nvSpPr>
          <p:spPr>
            <a:xfrm>
              <a:off x="6962850" y="2851275"/>
              <a:ext cx="49025" cy="43150"/>
            </a:xfrm>
            <a:custGeom>
              <a:avLst/>
              <a:gdLst/>
              <a:ahLst/>
              <a:cxnLst/>
              <a:rect l="l" t="t" r="r" b="b"/>
              <a:pathLst>
                <a:path w="1961" h="1726" extrusionOk="0">
                  <a:moveTo>
                    <a:pt x="988" y="1"/>
                  </a:moveTo>
                  <a:cubicBezTo>
                    <a:pt x="823" y="1"/>
                    <a:pt x="656" y="46"/>
                    <a:pt x="508" y="139"/>
                  </a:cubicBezTo>
                  <a:cubicBezTo>
                    <a:pt x="119" y="392"/>
                    <a:pt x="1" y="933"/>
                    <a:pt x="254" y="1338"/>
                  </a:cubicBezTo>
                  <a:cubicBezTo>
                    <a:pt x="428" y="1588"/>
                    <a:pt x="706" y="1726"/>
                    <a:pt x="989" y="1726"/>
                  </a:cubicBezTo>
                  <a:cubicBezTo>
                    <a:pt x="1148" y="1726"/>
                    <a:pt x="1309" y="1683"/>
                    <a:pt x="1454" y="1592"/>
                  </a:cubicBezTo>
                  <a:cubicBezTo>
                    <a:pt x="1859" y="1321"/>
                    <a:pt x="1961" y="798"/>
                    <a:pt x="1707" y="392"/>
                  </a:cubicBezTo>
                  <a:cubicBezTo>
                    <a:pt x="1547" y="135"/>
                    <a:pt x="1271" y="1"/>
                    <a:pt x="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55;p51">
              <a:extLst>
                <a:ext uri="{FF2B5EF4-FFF2-40B4-BE49-F238E27FC236}">
                  <a16:creationId xmlns:a16="http://schemas.microsoft.com/office/drawing/2014/main" id="{0005EDD3-5B4D-4B94-AACF-14C2B76F9EBA}"/>
                </a:ext>
              </a:extLst>
            </p:cNvPr>
            <p:cNvSpPr/>
            <p:nvPr/>
          </p:nvSpPr>
          <p:spPr>
            <a:xfrm>
              <a:off x="6453900" y="2107675"/>
              <a:ext cx="297375" cy="584050"/>
            </a:xfrm>
            <a:custGeom>
              <a:avLst/>
              <a:gdLst/>
              <a:ahLst/>
              <a:cxnLst/>
              <a:rect l="l" t="t" r="r" b="b"/>
              <a:pathLst>
                <a:path w="11895" h="23362" extrusionOk="0">
                  <a:moveTo>
                    <a:pt x="3723" y="0"/>
                  </a:moveTo>
                  <a:cubicBezTo>
                    <a:pt x="3003" y="0"/>
                    <a:pt x="2333" y="178"/>
                    <a:pt x="1757" y="553"/>
                  </a:cubicBezTo>
                  <a:cubicBezTo>
                    <a:pt x="828" y="1161"/>
                    <a:pt x="270" y="2208"/>
                    <a:pt x="85" y="3475"/>
                  </a:cubicBezTo>
                  <a:cubicBezTo>
                    <a:pt x="51" y="3526"/>
                    <a:pt x="51" y="3577"/>
                    <a:pt x="51" y="3644"/>
                  </a:cubicBezTo>
                  <a:lnTo>
                    <a:pt x="51" y="3729"/>
                  </a:lnTo>
                  <a:cubicBezTo>
                    <a:pt x="0" y="4236"/>
                    <a:pt x="0" y="4726"/>
                    <a:pt x="51" y="5233"/>
                  </a:cubicBezTo>
                  <a:lnTo>
                    <a:pt x="51" y="13325"/>
                  </a:lnTo>
                  <a:cubicBezTo>
                    <a:pt x="51" y="13613"/>
                    <a:pt x="262" y="13756"/>
                    <a:pt x="473" y="13756"/>
                  </a:cubicBezTo>
                  <a:cubicBezTo>
                    <a:pt x="684" y="13756"/>
                    <a:pt x="896" y="13613"/>
                    <a:pt x="896" y="13325"/>
                  </a:cubicBezTo>
                  <a:lnTo>
                    <a:pt x="896" y="8476"/>
                  </a:lnTo>
                  <a:cubicBezTo>
                    <a:pt x="1081" y="8882"/>
                    <a:pt x="1284" y="9287"/>
                    <a:pt x="1487" y="9676"/>
                  </a:cubicBezTo>
                  <a:lnTo>
                    <a:pt x="1487" y="17431"/>
                  </a:lnTo>
                  <a:cubicBezTo>
                    <a:pt x="1487" y="17693"/>
                    <a:pt x="1685" y="17824"/>
                    <a:pt x="1884" y="17824"/>
                  </a:cubicBezTo>
                  <a:cubicBezTo>
                    <a:pt x="2082" y="17824"/>
                    <a:pt x="2281" y="17693"/>
                    <a:pt x="2281" y="17431"/>
                  </a:cubicBezTo>
                  <a:lnTo>
                    <a:pt x="2281" y="10926"/>
                  </a:lnTo>
                  <a:cubicBezTo>
                    <a:pt x="2382" y="11061"/>
                    <a:pt x="2484" y="11213"/>
                    <a:pt x="2585" y="11349"/>
                  </a:cubicBezTo>
                  <a:lnTo>
                    <a:pt x="2585" y="22753"/>
                  </a:lnTo>
                  <a:cubicBezTo>
                    <a:pt x="2560" y="23158"/>
                    <a:pt x="2855" y="23361"/>
                    <a:pt x="3151" y="23361"/>
                  </a:cubicBezTo>
                  <a:cubicBezTo>
                    <a:pt x="3447" y="23361"/>
                    <a:pt x="3742" y="23158"/>
                    <a:pt x="3717" y="22753"/>
                  </a:cubicBezTo>
                  <a:lnTo>
                    <a:pt x="3717" y="11011"/>
                  </a:lnTo>
                  <a:cubicBezTo>
                    <a:pt x="3751" y="10994"/>
                    <a:pt x="3785" y="10977"/>
                    <a:pt x="3818" y="10960"/>
                  </a:cubicBezTo>
                  <a:cubicBezTo>
                    <a:pt x="4444" y="10504"/>
                    <a:pt x="4748" y="9777"/>
                    <a:pt x="5035" y="9085"/>
                  </a:cubicBezTo>
                  <a:cubicBezTo>
                    <a:pt x="5192" y="8689"/>
                    <a:pt x="5510" y="8599"/>
                    <a:pt x="5879" y="8599"/>
                  </a:cubicBezTo>
                  <a:cubicBezTo>
                    <a:pt x="6185" y="8599"/>
                    <a:pt x="6526" y="8660"/>
                    <a:pt x="6839" y="8660"/>
                  </a:cubicBezTo>
                  <a:cubicBezTo>
                    <a:pt x="6921" y="8660"/>
                    <a:pt x="7002" y="8656"/>
                    <a:pt x="7079" y="8645"/>
                  </a:cubicBezTo>
                  <a:cubicBezTo>
                    <a:pt x="8110" y="8510"/>
                    <a:pt x="8144" y="7665"/>
                    <a:pt x="8650" y="6956"/>
                  </a:cubicBezTo>
                  <a:cubicBezTo>
                    <a:pt x="8870" y="6652"/>
                    <a:pt x="9056" y="6381"/>
                    <a:pt x="9428" y="6314"/>
                  </a:cubicBezTo>
                  <a:cubicBezTo>
                    <a:pt x="9494" y="6304"/>
                    <a:pt x="9561" y="6299"/>
                    <a:pt x="9629" y="6299"/>
                  </a:cubicBezTo>
                  <a:cubicBezTo>
                    <a:pt x="10021" y="6299"/>
                    <a:pt x="10419" y="6452"/>
                    <a:pt x="10779" y="6567"/>
                  </a:cubicBezTo>
                  <a:cubicBezTo>
                    <a:pt x="11134" y="6702"/>
                    <a:pt x="11506" y="6804"/>
                    <a:pt x="11894" y="6888"/>
                  </a:cubicBezTo>
                  <a:cubicBezTo>
                    <a:pt x="11573" y="6162"/>
                    <a:pt x="11219" y="5469"/>
                    <a:pt x="10779" y="4810"/>
                  </a:cubicBezTo>
                  <a:cubicBezTo>
                    <a:pt x="8836" y="1812"/>
                    <a:pt x="6022" y="0"/>
                    <a:pt x="3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4"/>
          <p:cNvSpPr txBox="1">
            <a:spLocks noGrp="1"/>
          </p:cNvSpPr>
          <p:nvPr>
            <p:ph type="title" idx="2"/>
          </p:nvPr>
        </p:nvSpPr>
        <p:spPr>
          <a:xfrm flipH="1">
            <a:off x="7200000" y="1800000"/>
            <a:ext cx="131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59" name="Google Shape;1359;p44"/>
          <p:cNvSpPr txBox="1">
            <a:spLocks noGrp="1"/>
          </p:cNvSpPr>
          <p:nvPr>
            <p:ph type="title"/>
          </p:nvPr>
        </p:nvSpPr>
        <p:spPr>
          <a:xfrm flipH="1">
            <a:off x="1260000" y="2520000"/>
            <a:ext cx="720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400" dirty="0"/>
              <a:t>Future Plans for SCMA Final Project </a:t>
            </a:r>
            <a:endParaRPr dirty="0"/>
          </a:p>
        </p:txBody>
      </p:sp>
      <p:grpSp>
        <p:nvGrpSpPr>
          <p:cNvPr id="1361" name="Google Shape;1361;p44"/>
          <p:cNvGrpSpPr/>
          <p:nvPr/>
        </p:nvGrpSpPr>
        <p:grpSpPr>
          <a:xfrm rot="6542950">
            <a:off x="1718760" y="646701"/>
            <a:ext cx="1690327" cy="1599227"/>
            <a:chOff x="4148746" y="2889997"/>
            <a:chExt cx="846407" cy="800790"/>
          </a:xfrm>
        </p:grpSpPr>
        <p:grpSp>
          <p:nvGrpSpPr>
            <p:cNvPr id="1362" name="Google Shape;1362;p44"/>
            <p:cNvGrpSpPr/>
            <p:nvPr/>
          </p:nvGrpSpPr>
          <p:grpSpPr>
            <a:xfrm>
              <a:off x="4148746" y="3205749"/>
              <a:ext cx="458515" cy="485038"/>
              <a:chOff x="1311125" y="238125"/>
              <a:chExt cx="4903900" cy="5187575"/>
            </a:xfrm>
          </p:grpSpPr>
          <p:sp>
            <p:nvSpPr>
              <p:cNvPr id="1363" name="Google Shape;1363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1" name="Google Shape;1371;p44"/>
            <p:cNvGrpSpPr/>
            <p:nvPr/>
          </p:nvGrpSpPr>
          <p:grpSpPr>
            <a:xfrm>
              <a:off x="4607255" y="3173981"/>
              <a:ext cx="387898" cy="410337"/>
              <a:chOff x="1311125" y="238125"/>
              <a:chExt cx="4903900" cy="5187575"/>
            </a:xfrm>
          </p:grpSpPr>
          <p:sp>
            <p:nvSpPr>
              <p:cNvPr id="1372" name="Google Shape;1372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44"/>
            <p:cNvGrpSpPr/>
            <p:nvPr/>
          </p:nvGrpSpPr>
          <p:grpSpPr>
            <a:xfrm>
              <a:off x="4385657" y="2889997"/>
              <a:ext cx="297667" cy="314886"/>
              <a:chOff x="1311125" y="238125"/>
              <a:chExt cx="4903900" cy="5187575"/>
            </a:xfrm>
          </p:grpSpPr>
          <p:sp>
            <p:nvSpPr>
              <p:cNvPr id="1381" name="Google Shape;1381;p44"/>
              <p:cNvSpPr/>
              <p:nvPr/>
            </p:nvSpPr>
            <p:spPr>
              <a:xfrm>
                <a:off x="1311125" y="238125"/>
                <a:ext cx="4903900" cy="5187575"/>
              </a:xfrm>
              <a:custGeom>
                <a:avLst/>
                <a:gdLst/>
                <a:ahLst/>
                <a:cxnLst/>
                <a:rect l="l" t="t" r="r" b="b"/>
                <a:pathLst>
                  <a:path w="196156" h="207503" extrusionOk="0">
                    <a:moveTo>
                      <a:pt x="98462" y="0"/>
                    </a:moveTo>
                    <a:cubicBezTo>
                      <a:pt x="78326" y="256"/>
                      <a:pt x="61603" y="15614"/>
                      <a:pt x="59641" y="35664"/>
                    </a:cubicBezTo>
                    <a:cubicBezTo>
                      <a:pt x="58702" y="35238"/>
                      <a:pt x="57849" y="34811"/>
                      <a:pt x="56910" y="34470"/>
                    </a:cubicBezTo>
                    <a:cubicBezTo>
                      <a:pt x="52388" y="32678"/>
                      <a:pt x="47525" y="31825"/>
                      <a:pt x="42662" y="31825"/>
                    </a:cubicBezTo>
                    <a:cubicBezTo>
                      <a:pt x="25427" y="31910"/>
                      <a:pt x="10239" y="43173"/>
                      <a:pt x="5120" y="59640"/>
                    </a:cubicBezTo>
                    <a:cubicBezTo>
                      <a:pt x="1" y="76107"/>
                      <a:pt x="6229" y="93939"/>
                      <a:pt x="20393" y="103751"/>
                    </a:cubicBezTo>
                    <a:cubicBezTo>
                      <a:pt x="6400" y="113648"/>
                      <a:pt x="427" y="131481"/>
                      <a:pt x="5547" y="147777"/>
                    </a:cubicBezTo>
                    <a:cubicBezTo>
                      <a:pt x="10751" y="164159"/>
                      <a:pt x="25939" y="175251"/>
                      <a:pt x="43003" y="175336"/>
                    </a:cubicBezTo>
                    <a:lnTo>
                      <a:pt x="43088" y="175336"/>
                    </a:lnTo>
                    <a:cubicBezTo>
                      <a:pt x="48719" y="175251"/>
                      <a:pt x="54265" y="174056"/>
                      <a:pt x="59470" y="171753"/>
                    </a:cubicBezTo>
                    <a:cubicBezTo>
                      <a:pt x="61347" y="191974"/>
                      <a:pt x="78326" y="207502"/>
                      <a:pt x="98633" y="207502"/>
                    </a:cubicBezTo>
                    <a:cubicBezTo>
                      <a:pt x="119024" y="207417"/>
                      <a:pt x="136003" y="191888"/>
                      <a:pt x="137880" y="171582"/>
                    </a:cubicBezTo>
                    <a:cubicBezTo>
                      <a:pt x="143085" y="174056"/>
                      <a:pt x="148716" y="175251"/>
                      <a:pt x="154433" y="175336"/>
                    </a:cubicBezTo>
                    <a:cubicBezTo>
                      <a:pt x="176190" y="175251"/>
                      <a:pt x="193766" y="157674"/>
                      <a:pt x="193851" y="136003"/>
                    </a:cubicBezTo>
                    <a:lnTo>
                      <a:pt x="193851" y="135832"/>
                    </a:lnTo>
                    <a:cubicBezTo>
                      <a:pt x="193766" y="123119"/>
                      <a:pt x="187538" y="111259"/>
                      <a:pt x="177214" y="103922"/>
                    </a:cubicBezTo>
                    <a:cubicBezTo>
                      <a:pt x="189927" y="94963"/>
                      <a:pt x="196155" y="79349"/>
                      <a:pt x="193169" y="64162"/>
                    </a:cubicBezTo>
                    <a:cubicBezTo>
                      <a:pt x="193169" y="63565"/>
                      <a:pt x="192998" y="62967"/>
                      <a:pt x="192913" y="62455"/>
                    </a:cubicBezTo>
                    <a:cubicBezTo>
                      <a:pt x="188661" y="44854"/>
                      <a:pt x="172970" y="32422"/>
                      <a:pt x="154874" y="32422"/>
                    </a:cubicBezTo>
                    <a:cubicBezTo>
                      <a:pt x="154813" y="32422"/>
                      <a:pt x="154751" y="32422"/>
                      <a:pt x="154689" y="32422"/>
                    </a:cubicBezTo>
                    <a:cubicBezTo>
                      <a:pt x="148972" y="32422"/>
                      <a:pt x="143256" y="33702"/>
                      <a:pt x="138136" y="36091"/>
                    </a:cubicBezTo>
                    <a:cubicBezTo>
                      <a:pt x="136771" y="20563"/>
                      <a:pt x="126362" y="7338"/>
                      <a:pt x="111601" y="2304"/>
                    </a:cubicBezTo>
                    <a:cubicBezTo>
                      <a:pt x="111089" y="2048"/>
                      <a:pt x="110407" y="1792"/>
                      <a:pt x="109810" y="1621"/>
                    </a:cubicBezTo>
                    <a:cubicBezTo>
                      <a:pt x="106226" y="597"/>
                      <a:pt x="102557" y="0"/>
                      <a:pt x="98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3397250" y="2462875"/>
                <a:ext cx="767925" cy="753000"/>
              </a:xfrm>
              <a:custGeom>
                <a:avLst/>
                <a:gdLst/>
                <a:ahLst/>
                <a:cxnLst/>
                <a:rect l="l" t="t" r="r" b="b"/>
                <a:pathLst>
                  <a:path w="30717" h="30120" extrusionOk="0">
                    <a:moveTo>
                      <a:pt x="15273" y="0"/>
                    </a:moveTo>
                    <a:lnTo>
                      <a:pt x="8106" y="1878"/>
                    </a:lnTo>
                    <a:cubicBezTo>
                      <a:pt x="7765" y="2048"/>
                      <a:pt x="7423" y="2219"/>
                      <a:pt x="7167" y="2475"/>
                    </a:cubicBezTo>
                    <a:lnTo>
                      <a:pt x="2048" y="7679"/>
                    </a:lnTo>
                    <a:lnTo>
                      <a:pt x="0" y="14676"/>
                    </a:lnTo>
                    <a:cubicBezTo>
                      <a:pt x="0" y="14846"/>
                      <a:pt x="0" y="15017"/>
                      <a:pt x="0" y="15188"/>
                    </a:cubicBezTo>
                    <a:cubicBezTo>
                      <a:pt x="0" y="15444"/>
                      <a:pt x="0" y="15614"/>
                      <a:pt x="0" y="15785"/>
                    </a:cubicBezTo>
                    <a:lnTo>
                      <a:pt x="2048" y="22781"/>
                    </a:lnTo>
                    <a:lnTo>
                      <a:pt x="7253" y="27815"/>
                    </a:lnTo>
                    <a:cubicBezTo>
                      <a:pt x="7509" y="27986"/>
                      <a:pt x="7850" y="28157"/>
                      <a:pt x="8191" y="28327"/>
                    </a:cubicBezTo>
                    <a:lnTo>
                      <a:pt x="15443" y="30119"/>
                    </a:lnTo>
                    <a:lnTo>
                      <a:pt x="22525" y="28327"/>
                    </a:lnTo>
                    <a:cubicBezTo>
                      <a:pt x="22952" y="28242"/>
                      <a:pt x="23208" y="27986"/>
                      <a:pt x="23549" y="27815"/>
                    </a:cubicBezTo>
                    <a:lnTo>
                      <a:pt x="28668" y="22525"/>
                    </a:lnTo>
                    <a:lnTo>
                      <a:pt x="30716" y="15529"/>
                    </a:lnTo>
                    <a:cubicBezTo>
                      <a:pt x="30716" y="15358"/>
                      <a:pt x="30716" y="15188"/>
                      <a:pt x="30716" y="15017"/>
                    </a:cubicBezTo>
                    <a:cubicBezTo>
                      <a:pt x="30716" y="14846"/>
                      <a:pt x="30716" y="14591"/>
                      <a:pt x="30716" y="14420"/>
                    </a:cubicBezTo>
                    <a:lnTo>
                      <a:pt x="28583" y="7679"/>
                    </a:lnTo>
                    <a:lnTo>
                      <a:pt x="23464" y="2475"/>
                    </a:lnTo>
                    <a:cubicBezTo>
                      <a:pt x="23122" y="2219"/>
                      <a:pt x="22781" y="2048"/>
                      <a:pt x="22440" y="1878"/>
                    </a:cubicBezTo>
                    <a:lnTo>
                      <a:pt x="15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3988100" y="1372900"/>
                <a:ext cx="1906950" cy="1450475"/>
              </a:xfrm>
              <a:custGeom>
                <a:avLst/>
                <a:gdLst/>
                <a:ahLst/>
                <a:cxnLst/>
                <a:rect l="l" t="t" r="r" b="b"/>
                <a:pathLst>
                  <a:path w="76278" h="58019" extrusionOk="0">
                    <a:moveTo>
                      <a:pt x="47610" y="0"/>
                    </a:moveTo>
                    <a:cubicBezTo>
                      <a:pt x="41723" y="0"/>
                      <a:pt x="36006" y="1963"/>
                      <a:pt x="31228" y="5461"/>
                    </a:cubicBezTo>
                    <a:cubicBezTo>
                      <a:pt x="23037" y="11775"/>
                      <a:pt x="16041" y="19539"/>
                      <a:pt x="10666" y="28327"/>
                    </a:cubicBezTo>
                    <a:lnTo>
                      <a:pt x="0" y="45647"/>
                    </a:lnTo>
                    <a:cubicBezTo>
                      <a:pt x="2133" y="47012"/>
                      <a:pt x="3925" y="48804"/>
                      <a:pt x="5120" y="51022"/>
                    </a:cubicBezTo>
                    <a:cubicBezTo>
                      <a:pt x="6399" y="53156"/>
                      <a:pt x="7082" y="55545"/>
                      <a:pt x="7167" y="58019"/>
                    </a:cubicBezTo>
                    <a:lnTo>
                      <a:pt x="27559" y="57507"/>
                    </a:lnTo>
                    <a:cubicBezTo>
                      <a:pt x="37883" y="57251"/>
                      <a:pt x="48036" y="55118"/>
                      <a:pt x="57592" y="51022"/>
                    </a:cubicBezTo>
                    <a:cubicBezTo>
                      <a:pt x="69708" y="45989"/>
                      <a:pt x="76278" y="32849"/>
                      <a:pt x="73206" y="20136"/>
                    </a:cubicBezTo>
                    <a:lnTo>
                      <a:pt x="73206" y="20136"/>
                    </a:lnTo>
                    <a:lnTo>
                      <a:pt x="73377" y="20221"/>
                    </a:lnTo>
                    <a:cubicBezTo>
                      <a:pt x="70476" y="8362"/>
                      <a:pt x="59811" y="0"/>
                      <a:pt x="47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3983825" y="2855350"/>
                <a:ext cx="1853650" cy="1451850"/>
              </a:xfrm>
              <a:custGeom>
                <a:avLst/>
                <a:gdLst/>
                <a:ahLst/>
                <a:cxnLst/>
                <a:rect l="l" t="t" r="r" b="b"/>
                <a:pathLst>
                  <a:path w="74146" h="58074" extrusionOk="0">
                    <a:moveTo>
                      <a:pt x="7168" y="1"/>
                    </a:moveTo>
                    <a:cubicBezTo>
                      <a:pt x="7082" y="2475"/>
                      <a:pt x="6400" y="4864"/>
                      <a:pt x="5120" y="6997"/>
                    </a:cubicBezTo>
                    <a:cubicBezTo>
                      <a:pt x="3926" y="9130"/>
                      <a:pt x="2134" y="10922"/>
                      <a:pt x="1" y="12202"/>
                    </a:cubicBezTo>
                    <a:lnTo>
                      <a:pt x="10666" y="29607"/>
                    </a:lnTo>
                    <a:cubicBezTo>
                      <a:pt x="16041" y="38481"/>
                      <a:pt x="23038" y="46245"/>
                      <a:pt x="31314" y="52474"/>
                    </a:cubicBezTo>
                    <a:cubicBezTo>
                      <a:pt x="36297" y="56333"/>
                      <a:pt x="41937" y="58073"/>
                      <a:pt x="47450" y="58073"/>
                    </a:cubicBezTo>
                    <a:cubicBezTo>
                      <a:pt x="61194" y="58073"/>
                      <a:pt x="74145" y="47256"/>
                      <a:pt x="74145" y="31484"/>
                    </a:cubicBezTo>
                    <a:cubicBezTo>
                      <a:pt x="74060" y="20734"/>
                      <a:pt x="67490" y="11092"/>
                      <a:pt x="57593" y="6997"/>
                    </a:cubicBezTo>
                    <a:cubicBezTo>
                      <a:pt x="48037" y="2987"/>
                      <a:pt x="37883" y="769"/>
                      <a:pt x="27560" y="513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3113875" y="563375"/>
                <a:ext cx="1369100" cy="1933650"/>
              </a:xfrm>
              <a:custGeom>
                <a:avLst/>
                <a:gdLst/>
                <a:ahLst/>
                <a:cxnLst/>
                <a:rect l="l" t="t" r="r" b="b"/>
                <a:pathLst>
                  <a:path w="54764" h="77346" extrusionOk="0">
                    <a:moveTo>
                      <a:pt x="26670" y="1"/>
                    </a:moveTo>
                    <a:cubicBezTo>
                      <a:pt x="12420" y="1"/>
                      <a:pt x="0" y="11616"/>
                      <a:pt x="73" y="26835"/>
                    </a:cubicBezTo>
                    <a:cubicBezTo>
                      <a:pt x="73" y="27944"/>
                      <a:pt x="158" y="29054"/>
                      <a:pt x="329" y="30163"/>
                    </a:cubicBezTo>
                    <a:cubicBezTo>
                      <a:pt x="1609" y="40487"/>
                      <a:pt x="4851" y="50384"/>
                      <a:pt x="9799" y="59428"/>
                    </a:cubicBezTo>
                    <a:lnTo>
                      <a:pt x="19526" y="77346"/>
                    </a:lnTo>
                    <a:cubicBezTo>
                      <a:pt x="21745" y="76108"/>
                      <a:pt x="24219" y="75490"/>
                      <a:pt x="26693" y="75490"/>
                    </a:cubicBezTo>
                    <a:cubicBezTo>
                      <a:pt x="29167" y="75490"/>
                      <a:pt x="31642" y="76108"/>
                      <a:pt x="33860" y="77346"/>
                    </a:cubicBezTo>
                    <a:lnTo>
                      <a:pt x="43757" y="59513"/>
                    </a:lnTo>
                    <a:cubicBezTo>
                      <a:pt x="48621" y="50469"/>
                      <a:pt x="51778" y="40572"/>
                      <a:pt x="53058" y="30248"/>
                    </a:cubicBezTo>
                    <a:cubicBezTo>
                      <a:pt x="54764" y="17194"/>
                      <a:pt x="46744" y="4908"/>
                      <a:pt x="34116" y="1153"/>
                    </a:cubicBezTo>
                    <a:lnTo>
                      <a:pt x="34116" y="1068"/>
                    </a:lnTo>
                    <a:cubicBezTo>
                      <a:pt x="31616" y="343"/>
                      <a:pt x="29116" y="1"/>
                      <a:pt x="26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3068750" y="3175300"/>
                <a:ext cx="1373700" cy="1933850"/>
              </a:xfrm>
              <a:custGeom>
                <a:avLst/>
                <a:gdLst/>
                <a:ahLst/>
                <a:cxnLst/>
                <a:rect l="l" t="t" r="r" b="b"/>
                <a:pathLst>
                  <a:path w="54948" h="77354" extrusionOk="0">
                    <a:moveTo>
                      <a:pt x="21161" y="1"/>
                    </a:moveTo>
                    <a:lnTo>
                      <a:pt x="11434" y="17918"/>
                    </a:lnTo>
                    <a:cubicBezTo>
                      <a:pt x="6485" y="26963"/>
                      <a:pt x="3328" y="36945"/>
                      <a:pt x="1963" y="47184"/>
                    </a:cubicBezTo>
                    <a:cubicBezTo>
                      <a:pt x="1" y="62456"/>
                      <a:pt x="11263" y="76279"/>
                      <a:pt x="26621" y="77302"/>
                    </a:cubicBezTo>
                    <a:cubicBezTo>
                      <a:pt x="27181" y="77337"/>
                      <a:pt x="27737" y="77353"/>
                      <a:pt x="28290" y="77353"/>
                    </a:cubicBezTo>
                    <a:cubicBezTo>
                      <a:pt x="42907" y="77353"/>
                      <a:pt x="54948" y="65562"/>
                      <a:pt x="54948" y="50682"/>
                    </a:cubicBezTo>
                    <a:cubicBezTo>
                      <a:pt x="54948" y="49573"/>
                      <a:pt x="54863" y="48378"/>
                      <a:pt x="54692" y="47269"/>
                    </a:cubicBezTo>
                    <a:cubicBezTo>
                      <a:pt x="53412" y="36945"/>
                      <a:pt x="50255" y="27048"/>
                      <a:pt x="45307" y="17918"/>
                    </a:cubicBezTo>
                    <a:lnTo>
                      <a:pt x="35495" y="1"/>
                    </a:lnTo>
                    <a:cubicBezTo>
                      <a:pt x="33361" y="1195"/>
                      <a:pt x="30887" y="1793"/>
                      <a:pt x="28413" y="1793"/>
                    </a:cubicBezTo>
                    <a:cubicBezTo>
                      <a:pt x="25853" y="1793"/>
                      <a:pt x="23379" y="1195"/>
                      <a:pt x="21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1675875" y="2853225"/>
                <a:ext cx="1900575" cy="1452625"/>
              </a:xfrm>
              <a:custGeom>
                <a:avLst/>
                <a:gdLst/>
                <a:ahLst/>
                <a:cxnLst/>
                <a:rect l="l" t="t" r="r" b="b"/>
                <a:pathLst>
                  <a:path w="76023" h="58105" extrusionOk="0">
                    <a:moveTo>
                      <a:pt x="68941" y="0"/>
                    </a:moveTo>
                    <a:lnTo>
                      <a:pt x="48634" y="512"/>
                    </a:lnTo>
                    <a:cubicBezTo>
                      <a:pt x="38225" y="683"/>
                      <a:pt x="28072" y="2901"/>
                      <a:pt x="18516" y="6911"/>
                    </a:cubicBezTo>
                    <a:cubicBezTo>
                      <a:pt x="6741" y="11775"/>
                      <a:pt x="1" y="24232"/>
                      <a:pt x="2475" y="36689"/>
                    </a:cubicBezTo>
                    <a:cubicBezTo>
                      <a:pt x="4949" y="49146"/>
                      <a:pt x="15785" y="58104"/>
                      <a:pt x="28498" y="58104"/>
                    </a:cubicBezTo>
                    <a:cubicBezTo>
                      <a:pt x="34385" y="58104"/>
                      <a:pt x="40102" y="56227"/>
                      <a:pt x="44795" y="52644"/>
                    </a:cubicBezTo>
                    <a:cubicBezTo>
                      <a:pt x="53071" y="46415"/>
                      <a:pt x="60067" y="38651"/>
                      <a:pt x="65442" y="29778"/>
                    </a:cubicBezTo>
                    <a:lnTo>
                      <a:pt x="76022" y="12457"/>
                    </a:lnTo>
                    <a:cubicBezTo>
                      <a:pt x="73889" y="11092"/>
                      <a:pt x="72183" y="9215"/>
                      <a:pt x="70988" y="6911"/>
                    </a:cubicBezTo>
                    <a:cubicBezTo>
                      <a:pt x="69708" y="4864"/>
                      <a:pt x="69026" y="2389"/>
                      <a:pt x="68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1590550" y="1353900"/>
                <a:ext cx="1985900" cy="1465225"/>
              </a:xfrm>
              <a:custGeom>
                <a:avLst/>
                <a:gdLst/>
                <a:ahLst/>
                <a:cxnLst/>
                <a:rect l="l" t="t" r="r" b="b"/>
                <a:pathLst>
                  <a:path w="79436" h="58609" extrusionOk="0">
                    <a:moveTo>
                      <a:pt x="31318" y="1"/>
                    </a:moveTo>
                    <a:cubicBezTo>
                      <a:pt x="22193" y="1"/>
                      <a:pt x="13213" y="4657"/>
                      <a:pt x="8192" y="13302"/>
                    </a:cubicBezTo>
                    <a:cubicBezTo>
                      <a:pt x="1" y="27551"/>
                      <a:pt x="6485" y="45810"/>
                      <a:pt x="21843" y="51612"/>
                    </a:cubicBezTo>
                    <a:cubicBezTo>
                      <a:pt x="31399" y="55622"/>
                      <a:pt x="41638" y="57840"/>
                      <a:pt x="51962" y="58096"/>
                    </a:cubicBezTo>
                    <a:lnTo>
                      <a:pt x="72354" y="58608"/>
                    </a:lnTo>
                    <a:cubicBezTo>
                      <a:pt x="72439" y="56134"/>
                      <a:pt x="73121" y="53660"/>
                      <a:pt x="74401" y="51612"/>
                    </a:cubicBezTo>
                    <a:cubicBezTo>
                      <a:pt x="75596" y="49393"/>
                      <a:pt x="77388" y="47602"/>
                      <a:pt x="79435" y="46322"/>
                    </a:cubicBezTo>
                    <a:lnTo>
                      <a:pt x="68855" y="28916"/>
                    </a:lnTo>
                    <a:cubicBezTo>
                      <a:pt x="63480" y="20128"/>
                      <a:pt x="56484" y="12364"/>
                      <a:pt x="48208" y="6050"/>
                    </a:cubicBezTo>
                    <a:cubicBezTo>
                      <a:pt x="43208" y="1957"/>
                      <a:pt x="37233" y="1"/>
                      <a:pt x="3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9" name="Google Shape;1389;p44"/>
          <p:cNvGrpSpPr/>
          <p:nvPr/>
        </p:nvGrpSpPr>
        <p:grpSpPr>
          <a:xfrm rot="2111437">
            <a:off x="269257" y="3070231"/>
            <a:ext cx="1595994" cy="1070266"/>
            <a:chOff x="238125" y="461875"/>
            <a:chExt cx="7107950" cy="4763600"/>
          </a:xfrm>
        </p:grpSpPr>
        <p:sp>
          <p:nvSpPr>
            <p:cNvPr id="1390" name="Google Shape;1390;p4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44"/>
          <p:cNvGrpSpPr/>
          <p:nvPr/>
        </p:nvGrpSpPr>
        <p:grpSpPr>
          <a:xfrm rot="-7839973">
            <a:off x="7146918" y="618674"/>
            <a:ext cx="884606" cy="592845"/>
            <a:chOff x="238125" y="461875"/>
            <a:chExt cx="7107950" cy="4763600"/>
          </a:xfrm>
        </p:grpSpPr>
        <p:sp>
          <p:nvSpPr>
            <p:cNvPr id="1406" name="Google Shape;1406;p44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8696776"/>
      </p:ext>
    </p:extLst>
  </p:cSld>
  <p:clrMapOvr>
    <a:masterClrMapping/>
  </p:clrMapOvr>
</p:sld>
</file>

<file path=ppt/theme/theme1.xml><?xml version="1.0" encoding="utf-8"?>
<a:theme xmlns:a="http://schemas.openxmlformats.org/drawingml/2006/main" name="US Honey Bee Day by Slidesgo">
  <a:themeElements>
    <a:clrScheme name="Simple Light">
      <a:dk1>
        <a:srgbClr val="4F3B29"/>
      </a:dk1>
      <a:lt1>
        <a:srgbClr val="F2B03B"/>
      </a:lt1>
      <a:dk2>
        <a:srgbClr val="FFFFFF"/>
      </a:dk2>
      <a:lt2>
        <a:srgbClr val="FB921D"/>
      </a:lt2>
      <a:accent1>
        <a:srgbClr val="DB6902"/>
      </a:accent1>
      <a:accent2>
        <a:srgbClr val="35A8E0"/>
      </a:accent2>
      <a:accent3>
        <a:srgbClr val="ECECEC"/>
      </a:accent3>
      <a:accent4>
        <a:srgbClr val="8AA2B3"/>
      </a:accent4>
      <a:accent5>
        <a:srgbClr val="B4DA3B"/>
      </a:accent5>
      <a:accent6>
        <a:srgbClr val="FFFFFF"/>
      </a:accent6>
      <a:hlink>
        <a:srgbClr val="4F3B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529</Words>
  <Application>Microsoft Office PowerPoint</Application>
  <PresentationFormat>如螢幕大小 (16:9)</PresentationFormat>
  <Paragraphs>71</Paragraphs>
  <Slides>11</Slides>
  <Notes>10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Fira Sans Extra Condensed Medium</vt:lpstr>
      <vt:lpstr>Bitter</vt:lpstr>
      <vt:lpstr>PT Sans</vt:lpstr>
      <vt:lpstr>Bitter ExtraBold</vt:lpstr>
      <vt:lpstr>Source Sans Pro</vt:lpstr>
      <vt:lpstr>Arial</vt:lpstr>
      <vt:lpstr>US Honey Bee Day by Slidesgo</vt:lpstr>
      <vt:lpstr>A Directed  Artificial bee colony  algorithm</vt:lpstr>
      <vt:lpstr>01</vt:lpstr>
      <vt:lpstr>INTRODUCTION</vt:lpstr>
      <vt:lpstr>02</vt:lpstr>
      <vt:lpstr>Division of Labor</vt:lpstr>
      <vt:lpstr>Job transforming</vt:lpstr>
      <vt:lpstr>A directed artificial bee colony algorithm </vt:lpstr>
      <vt:lpstr>Iteration Procedure</vt:lpstr>
      <vt:lpstr>03</vt:lpstr>
      <vt:lpstr>TSP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bee colony (ABC) optimization algorithm</dc:title>
  <cp:lastModifiedBy>TerryYang</cp:lastModifiedBy>
  <cp:revision>31</cp:revision>
  <dcterms:modified xsi:type="dcterms:W3CDTF">2022-01-03T06:36:17Z</dcterms:modified>
</cp:coreProperties>
</file>