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8" r:id="rId9"/>
    <p:sldId id="4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/5" id="{66390E33-0870-4963-8604-95AF0946EEEC}">
          <p14:sldIdLst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10/11" id="{E40FADC8-92CD-44B0-96C7-C0657FC8932A}">
          <p14:sldIdLst>
            <p14:sldId id="416"/>
            <p14:sldId id="418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7030A0"/>
    <a:srgbClr val="4472C4"/>
    <a:srgbClr val="FFFFFF"/>
    <a:srgbClr val="002060"/>
    <a:srgbClr val="CFD5EA"/>
    <a:srgbClr val="00B050"/>
    <a:srgbClr val="E74C3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2" autoAdjust="0"/>
    <p:restoredTop sz="96336" autoAdjust="0"/>
  </p:normalViewPr>
  <p:slideViewPr>
    <p:cSldViewPr snapToGrid="0">
      <p:cViewPr>
        <p:scale>
          <a:sx n="100" d="100"/>
          <a:sy n="100" d="100"/>
        </p:scale>
        <p:origin x="89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B55-4B1A-4E0A-A383-4812071FEBF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B3E9-0D97-4CE8-B0DF-442F44951F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44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K-fold deviation</a:t>
            </a:r>
          </a:p>
          <a:p>
            <a:r>
              <a:rPr lang="en-US" altLang="zh-TW" dirty="0" err="1"/>
              <a:t>Hybird</a:t>
            </a:r>
            <a:r>
              <a:rPr lang="en-US" altLang="zh-TW" dirty="0"/>
              <a:t> dataset(cont., binary)</a:t>
            </a:r>
          </a:p>
          <a:p>
            <a:r>
              <a:rPr lang="en-US" altLang="zh-TW" dirty="0"/>
              <a:t>UCI </a:t>
            </a:r>
          </a:p>
          <a:p>
            <a:r>
              <a:rPr lang="zh-TW" altLang="en-US" dirty="0"/>
              <a:t>確認遠端還是實體口試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1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76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05115-1F89-48A9-9693-7E2CE24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B9E8D-0733-4C54-91BC-6F02C1BF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0E5CE-106D-4E26-A3FF-765B47C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53564-D03E-4C03-9602-2330CF31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2E541-C757-4444-A313-FB2AB85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D48B-CC30-4E7F-9D68-6D8CFD2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A10C1A-1351-4CF5-8024-EE233D34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5F23-E9D4-4BBA-844F-85F3C64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74FD-5A37-4662-853D-4C31600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03434-60D4-4E98-91EC-FD39AC0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68110-5486-48FA-9709-B8CC873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EAB1D-E21E-413E-855A-BB67528D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CEFF2-7214-4E4B-8A3D-50A58FDF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F4D59-3955-4003-87C1-C950E97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FA00-3F99-4451-B239-4ACF34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CFCC-AEDB-4BAE-9D79-EAF2DA8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D77D7-482D-4193-B81D-4ED0501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998D-3CD6-461B-9509-40ED047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9353D-4B7D-44FF-AAF5-9D4CE36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2EB6-5446-485E-83F8-70A7C2D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A025D-14D6-44CA-930F-E841110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F15A-584F-4DD7-92C7-5A22EB2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C6023-49A0-49D9-B7F0-B2C68D2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4DCC-490F-4BEE-AC47-8D9F2C8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BE43-5F47-4EAA-836E-FB958242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5098-E783-4BB1-BABF-34307B5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3998A-B449-4129-B64E-96232D9F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231DD-B15D-42F4-BC35-599A04F0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8D68E-C83D-4DC1-A1BC-4C59514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FC1E7-B82B-41D0-A870-0D6C063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377EC-55A9-4246-8EF5-079FD66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2463-F079-4F72-B34B-0A02C66B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2D2E-C18D-4BE8-B09E-F0EB729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75B87-88B1-43F8-9A43-D1734D9D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1FD15-7F80-4E99-9321-58A196A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2F478C-5958-40C5-81E2-DE54E6B7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6D93A0-1269-46D7-BECD-E334F0DC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D9976-A51D-4322-89C2-564491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BF754-48D7-4B1F-A618-638DB7F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E340-7B79-43A2-8FCB-932FCB5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EF612-13BE-446F-B6CD-FF8E335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9C8757-09A7-4E4C-9A09-3B0EB43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D83CA-F2C8-4876-95E3-680C420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B6499-F920-4BA1-A77C-02828F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49FC8-9C33-4EAD-8253-4AEDAF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C1177-CE78-4606-9C76-3FCAAE9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5A6D-9CF6-4205-9331-436678AD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594C-1600-4F8D-ADAF-302140A8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C94B1-AEEB-42D7-BD29-5574C17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FE8DF-4C02-4F87-B04E-E271D7C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DCF1E-40EF-4048-ADB4-BD1715C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331F7-2611-47CC-8AEC-BA04F03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22ABC-6DE8-485C-899D-4B3B62C2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EF10A3-5639-4066-843A-A94CCF15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56372-0581-43C8-B061-EA7761BD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28442-03D7-4DEF-A0DB-8B5AFD0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1AFB0-60D7-465C-AEFD-FBBF468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C128F-693E-414D-8994-EF9B82E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93F0B-7D98-4445-8E32-1107E0B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97CDE-2366-4E29-99B4-890248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381AF-54C7-4825-8F57-77EC6730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C052-1021-483D-B129-360194D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5741C-C8D1-4A31-9F89-29F4A30D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536396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k-fold stratified cross validations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Correlation columns grouping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Corr</a:t>
            </a:r>
            <a:r>
              <a:rPr lang="en-US" altLang="zh-TW" dirty="0"/>
              <a:t>, ABS(</a:t>
            </a:r>
            <a:r>
              <a:rPr lang="en-US" altLang="zh-TW" dirty="0" err="1"/>
              <a:t>Corr</a:t>
            </a:r>
            <a:r>
              <a:rPr lang="en-US" altLang="zh-TW" dirty="0"/>
              <a:t>), Corr^2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Higher difference correlation within group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Trying with classification benchmark problem</a:t>
            </a:r>
            <a:r>
              <a:rPr lang="en-US" altLang="zh-TW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/>
              <a:t> </a:t>
            </a:r>
            <a:r>
              <a:rPr lang="en-US" altLang="zh-TW" dirty="0"/>
              <a:t>Grouping with columns sequence?			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28341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8181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1" y="1141402"/>
            <a:ext cx="4915019" cy="24964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1" y="3831503"/>
            <a:ext cx="4813419" cy="26804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1054224"/>
            <a:ext cx="4810483" cy="258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51" y="4005856"/>
            <a:ext cx="4955760" cy="25314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1</a:t>
            </a:r>
          </a:p>
        </p:txBody>
      </p:sp>
    </p:spTree>
    <p:extLst>
      <p:ext uri="{BB962C8B-B14F-4D97-AF65-F5344CB8AC3E}">
        <p14:creationId xmlns:p14="http://schemas.microsoft.com/office/powerpoint/2010/main" val="351795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69596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90" y="1107499"/>
            <a:ext cx="4904173" cy="2521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8" y="1146167"/>
            <a:ext cx="4666045" cy="24916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3939471"/>
            <a:ext cx="4758910" cy="256203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31" y="3844739"/>
            <a:ext cx="4994433" cy="265676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2</a:t>
            </a:r>
          </a:p>
        </p:txBody>
      </p:sp>
    </p:spTree>
    <p:extLst>
      <p:ext uri="{BB962C8B-B14F-4D97-AF65-F5344CB8AC3E}">
        <p14:creationId xmlns:p14="http://schemas.microsoft.com/office/powerpoint/2010/main" val="17846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9073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3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72" y="1155700"/>
            <a:ext cx="4561578" cy="24404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13" y="1155701"/>
            <a:ext cx="4813038" cy="25248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AE7783E-25A2-434C-9375-052BA1E0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849436"/>
            <a:ext cx="4759960" cy="24607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698692-3BE5-41F2-A80B-F88DF47C6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49436"/>
            <a:ext cx="4832351" cy="24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F47A-350E-4A3A-B87F-CA2DF8D3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Grouping with columns sequence	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92FA75-59ED-4DCA-A013-106682112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3792"/>
              </p:ext>
            </p:extLst>
          </p:nvPr>
        </p:nvGraphicFramePr>
        <p:xfrm>
          <a:off x="973666" y="21615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3332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533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9015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228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3283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090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4378054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altLang="zh-TW" dirty="0"/>
                        <a:t>S sorting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14000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C66F6009-BEE5-46DA-96FF-735CC983A30B}"/>
              </a:ext>
            </a:extLst>
          </p:cNvPr>
          <p:cNvSpPr/>
          <p:nvPr/>
        </p:nvSpPr>
        <p:spPr>
          <a:xfrm>
            <a:off x="838200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F5558262-3196-4C40-9011-84954328E63E}"/>
              </a:ext>
            </a:extLst>
          </p:cNvPr>
          <p:cNvSpPr/>
          <p:nvPr/>
        </p:nvSpPr>
        <p:spPr>
          <a:xfrm rot="10800000">
            <a:off x="5528733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D9E8B821-8AEA-4867-92DC-33F836DB8C3E}"/>
              </a:ext>
            </a:extLst>
          </p:cNvPr>
          <p:cNvSpPr/>
          <p:nvPr/>
        </p:nvSpPr>
        <p:spPr>
          <a:xfrm>
            <a:off x="3238499" y="2459565"/>
            <a:ext cx="3615267" cy="1261534"/>
          </a:xfrm>
          <a:custGeom>
            <a:avLst/>
            <a:gdLst>
              <a:gd name="connsiteX0" fmla="*/ 1418167 w 3615267"/>
              <a:gd name="connsiteY0" fmla="*/ 0 h 1261534"/>
              <a:gd name="connsiteX1" fmla="*/ 3615267 w 3615267"/>
              <a:gd name="connsiteY1" fmla="*/ 0 h 1261534"/>
              <a:gd name="connsiteX2" fmla="*/ 3615267 w 3615267"/>
              <a:gd name="connsiteY2" fmla="*/ 1261534 h 1261534"/>
              <a:gd name="connsiteX3" fmla="*/ 0 w 3615267"/>
              <a:gd name="connsiteY3" fmla="*/ 1261534 h 1261534"/>
              <a:gd name="connsiteX4" fmla="*/ 0 w 3615267"/>
              <a:gd name="connsiteY4" fmla="*/ 563035 h 1261534"/>
              <a:gd name="connsiteX5" fmla="*/ 1418167 w 3615267"/>
              <a:gd name="connsiteY5" fmla="*/ 563035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5267" h="1261534">
                <a:moveTo>
                  <a:pt x="1418167" y="0"/>
                </a:moveTo>
                <a:lnTo>
                  <a:pt x="3615267" y="0"/>
                </a:lnTo>
                <a:lnTo>
                  <a:pt x="3615267" y="1261534"/>
                </a:lnTo>
                <a:lnTo>
                  <a:pt x="0" y="1261534"/>
                </a:lnTo>
                <a:lnTo>
                  <a:pt x="0" y="563035"/>
                </a:lnTo>
                <a:lnTo>
                  <a:pt x="1418167" y="56303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3D90-A161-49EE-AD58-D1848930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C1F29-4B05-404B-A18F-630CC288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 K-fold deviation</a:t>
            </a:r>
          </a:p>
          <a:p>
            <a:r>
              <a:rPr lang="en-US" altLang="zh-TW" dirty="0"/>
              <a:t>Grouping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columns sequence</a:t>
            </a:r>
          </a:p>
          <a:p>
            <a:r>
              <a:rPr lang="en-US" altLang="zh-TW" dirty="0"/>
              <a:t>Testing hybrid dataset(both cont. and bin.) on UCI</a:t>
            </a:r>
          </a:p>
          <a:p>
            <a:endParaRPr lang="en-US" altLang="zh-TW" dirty="0"/>
          </a:p>
          <a:p>
            <a:r>
              <a:rPr lang="en-US" altLang="zh-TW" dirty="0"/>
              <a:t>Make sure remote or physical oral test</a:t>
            </a:r>
          </a:p>
        </p:txBody>
      </p:sp>
    </p:spTree>
    <p:extLst>
      <p:ext uri="{BB962C8B-B14F-4D97-AF65-F5344CB8AC3E}">
        <p14:creationId xmlns:p14="http://schemas.microsoft.com/office/powerpoint/2010/main" val="12166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37735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/>
            <a:r>
              <a:rPr lang="en-US" altLang="zh-TW" dirty="0"/>
              <a:t>Record K-fold deviation</a:t>
            </a:r>
          </a:p>
          <a:p>
            <a:pPr lvl="2"/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Testing with UCI datasets on 4, and 10-folds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Car Evaluation Data Set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Adult Data Set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Grouping with columns sequence	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10519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AE662C-1DC6-42F6-B986-D2B0180F6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06"/>
          <a:stretch/>
        </p:blipFill>
        <p:spPr>
          <a:xfrm>
            <a:off x="928024" y="1316037"/>
            <a:ext cx="10431291" cy="479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 Evaluation Data Set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E12573-9E70-4307-8D6E-2ABD0C2BB6D0}"/>
              </a:ext>
            </a:extLst>
          </p:cNvPr>
          <p:cNvSpPr/>
          <p:nvPr/>
        </p:nvSpPr>
        <p:spPr>
          <a:xfrm>
            <a:off x="1104900" y="2438401"/>
            <a:ext cx="5356860" cy="5638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1E0555-C5A3-458A-B440-DC6B555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49" y="168329"/>
            <a:ext cx="5579551" cy="11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839421-B432-455D-B4E8-927DC71E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040"/>
            <a:ext cx="10327436" cy="53038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Adult Data Set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4DFF3-7839-4C08-9763-2502D214E4BD}"/>
              </a:ext>
            </a:extLst>
          </p:cNvPr>
          <p:cNvSpPr/>
          <p:nvPr/>
        </p:nvSpPr>
        <p:spPr>
          <a:xfrm>
            <a:off x="1021080" y="4831081"/>
            <a:ext cx="5173980" cy="5943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ED0681-47E2-4C52-ABD9-9BC204FA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81421"/>
            <a:ext cx="4895850" cy="13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16248</TotalTime>
  <Words>165</Words>
  <Application>Microsoft Office PowerPoint</Application>
  <PresentationFormat>寬螢幕</PresentationFormat>
  <Paragraphs>68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Wingdings</vt:lpstr>
      <vt:lpstr>Office 佈景主題</vt:lpstr>
      <vt:lpstr>Weekly Progress</vt:lpstr>
      <vt:lpstr>PowerPoint 簡報</vt:lpstr>
      <vt:lpstr>PowerPoint 簡報</vt:lpstr>
      <vt:lpstr>PowerPoint 簡報</vt:lpstr>
      <vt:lpstr>Grouping with columns sequence </vt:lpstr>
      <vt:lpstr>PowerPoint 簡報</vt:lpstr>
      <vt:lpstr>Weekly Progress</vt:lpstr>
      <vt:lpstr>Car Evaluation Data Set</vt:lpstr>
      <vt:lpstr>Adult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TerryYang</cp:lastModifiedBy>
  <cp:revision>263</cp:revision>
  <dcterms:created xsi:type="dcterms:W3CDTF">2022-06-26T16:23:17Z</dcterms:created>
  <dcterms:modified xsi:type="dcterms:W3CDTF">2022-10-11T15:04:17Z</dcterms:modified>
</cp:coreProperties>
</file>