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0" r:id="rId2"/>
    <p:sldId id="411" r:id="rId3"/>
    <p:sldId id="412" r:id="rId4"/>
    <p:sldId id="413" r:id="rId5"/>
    <p:sldId id="414" r:id="rId6"/>
    <p:sldId id="41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0/5" id="{66390E33-0870-4963-8604-95AF0946EEEC}">
          <p14:sldIdLst>
            <p14:sldId id="410"/>
            <p14:sldId id="411"/>
            <p14:sldId id="412"/>
            <p14:sldId id="413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70C0"/>
    <a:srgbClr val="7030A0"/>
    <a:srgbClr val="4472C4"/>
    <a:srgbClr val="FFFFFF"/>
    <a:srgbClr val="002060"/>
    <a:srgbClr val="CFD5EA"/>
    <a:srgbClr val="00B050"/>
    <a:srgbClr val="E74C3C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78935" autoAdjust="0"/>
  </p:normalViewPr>
  <p:slideViewPr>
    <p:cSldViewPr snapToGrid="0">
      <p:cViewPr varScale="1">
        <p:scale>
          <a:sx n="63" d="100"/>
          <a:sy n="63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8B55-4B1A-4E0A-A383-4812071FEBF5}" type="datetimeFigureOut">
              <a:rPr lang="zh-TW" altLang="en-US" smtClean="0"/>
              <a:t>2022/10/11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B3E9-0D97-4CE8-B0DF-442F44951F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2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644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K-fold deviation</a:t>
            </a:r>
          </a:p>
          <a:p>
            <a:r>
              <a:rPr lang="en-US" altLang="zh-TW" dirty="0" err="1"/>
              <a:t>Hybird</a:t>
            </a:r>
            <a:r>
              <a:rPr lang="en-US" altLang="zh-TW" dirty="0"/>
              <a:t> dataset(cont., binary)</a:t>
            </a:r>
          </a:p>
          <a:p>
            <a:r>
              <a:rPr lang="en-US" altLang="zh-TW" dirty="0"/>
              <a:t>UCI </a:t>
            </a:r>
          </a:p>
          <a:p>
            <a:r>
              <a:rPr lang="zh-TW" altLang="en-US" dirty="0"/>
              <a:t>確認遠端還是實體口試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B3E9-0D97-4CE8-B0DF-442F44951F6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301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305115-1F89-48A9-9693-7E2CE24D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7B9E8D-0733-4C54-91BC-6F02C1BF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0E5CE-106D-4E26-A3FF-765B47CF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FB53564-D03E-4C03-9602-2330CF31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A2E541-C757-4444-A313-FB2AB850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3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97D48B-CC30-4E7F-9D68-6D8CFD2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BA10C1A-1351-4CF5-8024-EE233D347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5F5F23-E9D4-4BBA-844F-85F3C645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74FD-5A37-4662-853D-4C31600E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403434-60D4-4E98-91EC-FD39AC0B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0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7B68110-5486-48FA-9709-B8CC873EA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CEAB1D-E21E-413E-855A-BB67528D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CEFF2-7214-4E4B-8A3D-50A58FDF9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6F4D59-3955-4003-87C1-C950E97A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1CFA00-3F99-4451-B239-4ACF3468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6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FFCFCC-AEDB-4BAE-9D79-EAF2DA893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D77D7-482D-4193-B81D-4ED050147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B998D-3CD6-461B-9509-40ED047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99353D-4B7D-44FF-AAF5-9D4CE36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2EB6-5446-485E-83F8-70A7C2DF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A025D-14D6-44CA-930F-E8411105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7F0F15A-584F-4DD7-92C7-5A22EB23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EC6023-49A0-49D9-B7F0-B2C68D2B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6C24DCC-490F-4BEE-AC47-8D9F2C88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5BE43-5F47-4EAA-836E-FB958242B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5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35098-E783-4BB1-BABF-34307B5B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3998A-B449-4129-B64E-96232D9F9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96231DD-B15D-42F4-BC35-599A04F03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38D68E-C83D-4DC1-A1BC-4C595148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FC1E7-B82B-41D0-A870-0D6C0635D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4377EC-55A9-4246-8EF5-079FD664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F2463-F079-4F72-B34B-0A02C66B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AC2D2E-C18D-4BE8-B09E-F0EB72953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875B87-88B1-43F8-9A43-D1734D9D5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71FD15-7F80-4E99-9321-58A196A6F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D2F478C-5958-40C5-81E2-DE54E6B76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6D93A0-1269-46D7-BECD-E334F0DC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49D9976-A51D-4322-89C2-564491D14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12BF754-48D7-4B1F-A618-638DB7FD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3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08E340-7B79-43A2-8FCB-932FCB517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04EF612-13BE-446F-B6CD-FF8E3354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9C8757-09A7-4E4C-9A09-3B0EB432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2D83CA-F2C8-4876-95E3-680C420A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05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63B6499-F920-4BA1-A77C-02828F119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8649FC8-9C33-4EAD-8253-4AEDAF70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AC1177-CE78-4606-9C76-3FCAAE95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55A6D-9CF6-4205-9331-436678ADC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69594C-1600-4F8D-ADAF-302140A8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EC94B1-AEEB-42D7-BD29-5574C173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FE8DF-4C02-4F87-B04E-E271D7C9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FDCF1E-40EF-4048-ADB4-BD1715C7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D331F7-2611-47CC-8AEC-BA04F031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22ABC-6DE8-485C-899D-4B3B62C2A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EF10A3-5639-4066-843A-A94CCF154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656372-0581-43C8-B061-EA7761BD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528442-03D7-4DEF-A0DB-8B5AFD04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451AFB0-60D7-465C-AEFD-FBBF4685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AC128F-693E-414D-8994-EF9B82E9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9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8893F0B-7D98-4445-8E32-1107E0BA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197CDE-2366-4E29-99B4-890248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F381AF-54C7-4825-8F57-77EC6730B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CB213-D9FA-458B-89FB-3EF41A0384E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EDC052-1021-483D-B129-360194DC3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A5741C-C8D1-4A31-9F89-29F4A30D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F3B5-E5C5-4D34-84CB-D6EFDC3E2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9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FE1560-1652-41C1-90ED-5AD7B820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976" y="1817674"/>
            <a:ext cx="11136464" cy="5363962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Classification</a:t>
            </a:r>
          </a:p>
          <a:p>
            <a:pPr lvl="2">
              <a:lnSpc>
                <a:spcPct val="150000"/>
              </a:lnSpc>
            </a:pPr>
            <a:r>
              <a:rPr lang="en-US" altLang="zh-TW" dirty="0">
                <a:sym typeface="Wingdings" panose="05000000000000000000" pitchFamily="2" charset="2"/>
              </a:rPr>
              <a:t>k-fold stratified cross validations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Correlation columns grouping</a:t>
            </a:r>
          </a:p>
          <a:p>
            <a:pPr lvl="2">
              <a:lnSpc>
                <a:spcPct val="150000"/>
              </a:lnSpc>
            </a:pPr>
            <a:r>
              <a:rPr lang="en-US" altLang="zh-TW" dirty="0" err="1"/>
              <a:t>Corr</a:t>
            </a:r>
            <a:r>
              <a:rPr lang="en-US" altLang="zh-TW" dirty="0"/>
              <a:t>, ABS(</a:t>
            </a:r>
            <a:r>
              <a:rPr lang="en-US" altLang="zh-TW" dirty="0" err="1"/>
              <a:t>Corr</a:t>
            </a:r>
            <a:r>
              <a:rPr lang="en-US" altLang="zh-TW" dirty="0"/>
              <a:t>), Corr^2</a:t>
            </a:r>
          </a:p>
          <a:p>
            <a:pPr lvl="2">
              <a:lnSpc>
                <a:spcPct val="150000"/>
              </a:lnSpc>
            </a:pPr>
            <a:r>
              <a:rPr lang="en-US" altLang="zh-TW" dirty="0"/>
              <a:t>Higher difference correlation within group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Trying with classification benchmark problem</a:t>
            </a:r>
            <a:r>
              <a:rPr lang="en-US" altLang="zh-TW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zh-TW" altLang="en-US" dirty="0"/>
              <a:t> </a:t>
            </a:r>
            <a:r>
              <a:rPr lang="en-US" altLang="zh-TW" dirty="0"/>
              <a:t>Grouping with columns sequence?			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1556530-1D0B-44B2-9C1C-93664F38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Weekly Progress</a:t>
            </a:r>
          </a:p>
        </p:txBody>
      </p:sp>
    </p:spTree>
    <p:extLst>
      <p:ext uri="{BB962C8B-B14F-4D97-AF65-F5344CB8AC3E}">
        <p14:creationId xmlns:p14="http://schemas.microsoft.com/office/powerpoint/2010/main" val="228341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438181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31" y="1141402"/>
            <a:ext cx="4915019" cy="249646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31" y="3831503"/>
            <a:ext cx="4813419" cy="26804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1054224"/>
            <a:ext cx="4810483" cy="258363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351" y="4005856"/>
            <a:ext cx="4955760" cy="2531448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1</a:t>
            </a:r>
          </a:p>
        </p:txBody>
      </p:sp>
    </p:spTree>
    <p:extLst>
      <p:ext uri="{BB962C8B-B14F-4D97-AF65-F5344CB8AC3E}">
        <p14:creationId xmlns:p14="http://schemas.microsoft.com/office/powerpoint/2010/main" val="351795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969596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8990" y="1107499"/>
            <a:ext cx="4904173" cy="252156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8" y="1146167"/>
            <a:ext cx="4666045" cy="24916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990" y="3939471"/>
            <a:ext cx="4758910" cy="2562033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531" y="3844739"/>
            <a:ext cx="4994433" cy="2656765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2</a:t>
            </a:r>
          </a:p>
        </p:txBody>
      </p:sp>
    </p:spTree>
    <p:extLst>
      <p:ext uri="{BB962C8B-B14F-4D97-AF65-F5344CB8AC3E}">
        <p14:creationId xmlns:p14="http://schemas.microsoft.com/office/powerpoint/2010/main" val="17846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29073"/>
              </p:ext>
            </p:extLst>
          </p:nvPr>
        </p:nvGraphicFramePr>
        <p:xfrm>
          <a:off x="384810" y="686231"/>
          <a:ext cx="10753090" cy="6022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074">
                  <a:extLst>
                    <a:ext uri="{9D8B030D-6E8A-4147-A177-3AD203B41FA5}">
                      <a16:colId xmlns:a16="http://schemas.microsoft.com/office/drawing/2014/main" val="3280545267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37501471"/>
                    </a:ext>
                  </a:extLst>
                </a:gridCol>
                <a:gridCol w="5099008">
                  <a:extLst>
                    <a:ext uri="{9D8B030D-6E8A-4147-A177-3AD203B41FA5}">
                      <a16:colId xmlns:a16="http://schemas.microsoft.com/office/drawing/2014/main" val="1789281365"/>
                    </a:ext>
                  </a:extLst>
                </a:gridCol>
              </a:tblGrid>
              <a:tr h="3515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792967"/>
                  </a:ext>
                </a:extLst>
              </a:tr>
              <a:tr h="26564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Reverse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332586"/>
                  </a:ext>
                </a:extLst>
              </a:tr>
              <a:tr h="299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 vert="vert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022990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384810" y="127746"/>
            <a:ext cx="408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Shape 3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972" y="1155700"/>
            <a:ext cx="4561578" cy="244047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313" y="1155701"/>
            <a:ext cx="4813038" cy="252485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AE7783E-25A2-434C-9375-052BA1E0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3849436"/>
            <a:ext cx="4759960" cy="246074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9698692-3BE5-41F2-A80B-F88DF47C6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49436"/>
            <a:ext cx="4832351" cy="248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4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7F47A-350E-4A3A-B87F-CA2DF8D36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Grouping with columns sequence	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492FA75-59ED-4DCA-A013-106682112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3792"/>
              </p:ext>
            </p:extLst>
          </p:nvPr>
        </p:nvGraphicFramePr>
        <p:xfrm>
          <a:off x="973666" y="2161540"/>
          <a:ext cx="8128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6333200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65330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090152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228914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0328349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09068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44378054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altLang="zh-TW" dirty="0"/>
                        <a:t>S sorting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90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253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8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G-15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G-19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G-21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14000"/>
                  </a:ext>
                </a:extLst>
              </a:tr>
            </a:tbl>
          </a:graphicData>
        </a:graphic>
      </p:graphicFrame>
      <p:sp>
        <p:nvSpPr>
          <p:cNvPr id="8" name="手繪多邊形: 圖案 7">
            <a:extLst>
              <a:ext uri="{FF2B5EF4-FFF2-40B4-BE49-F238E27FC236}">
                <a16:creationId xmlns:a16="http://schemas.microsoft.com/office/drawing/2014/main" id="{C66F6009-BEE5-46DA-96FF-735CC983A30B}"/>
              </a:ext>
            </a:extLst>
          </p:cNvPr>
          <p:cNvSpPr/>
          <p:nvPr/>
        </p:nvSpPr>
        <p:spPr>
          <a:xfrm>
            <a:off x="838200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手繪多邊形: 圖案 8">
            <a:extLst>
              <a:ext uri="{FF2B5EF4-FFF2-40B4-BE49-F238E27FC236}">
                <a16:creationId xmlns:a16="http://schemas.microsoft.com/office/drawing/2014/main" id="{F5558262-3196-4C40-9011-84954328E63E}"/>
              </a:ext>
            </a:extLst>
          </p:cNvPr>
          <p:cNvSpPr/>
          <p:nvPr/>
        </p:nvSpPr>
        <p:spPr>
          <a:xfrm rot="10800000">
            <a:off x="5528733" y="2455333"/>
            <a:ext cx="3683000" cy="1261534"/>
          </a:xfrm>
          <a:custGeom>
            <a:avLst/>
            <a:gdLst>
              <a:gd name="connsiteX0" fmla="*/ 0 w 3683000"/>
              <a:gd name="connsiteY0" fmla="*/ 0 h 1261534"/>
              <a:gd name="connsiteX1" fmla="*/ 2514600 w 3683000"/>
              <a:gd name="connsiteY1" fmla="*/ 0 h 1261534"/>
              <a:gd name="connsiteX2" fmla="*/ 3683000 w 3683000"/>
              <a:gd name="connsiteY2" fmla="*/ 0 h 1261534"/>
              <a:gd name="connsiteX3" fmla="*/ 3683000 w 3683000"/>
              <a:gd name="connsiteY3" fmla="*/ 499534 h 1261534"/>
              <a:gd name="connsiteX4" fmla="*/ 2514600 w 3683000"/>
              <a:gd name="connsiteY4" fmla="*/ 499534 h 1261534"/>
              <a:gd name="connsiteX5" fmla="*/ 2514600 w 3683000"/>
              <a:gd name="connsiteY5" fmla="*/ 1261534 h 1261534"/>
              <a:gd name="connsiteX6" fmla="*/ 0 w 3683000"/>
              <a:gd name="connsiteY6" fmla="*/ 1261534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3000" h="1261534">
                <a:moveTo>
                  <a:pt x="0" y="0"/>
                </a:moveTo>
                <a:lnTo>
                  <a:pt x="2514600" y="0"/>
                </a:lnTo>
                <a:lnTo>
                  <a:pt x="3683000" y="0"/>
                </a:lnTo>
                <a:lnTo>
                  <a:pt x="3683000" y="499534"/>
                </a:lnTo>
                <a:lnTo>
                  <a:pt x="2514600" y="499534"/>
                </a:lnTo>
                <a:lnTo>
                  <a:pt x="2514600" y="1261534"/>
                </a:lnTo>
                <a:lnTo>
                  <a:pt x="0" y="1261534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手繪多邊形: 圖案 12">
            <a:extLst>
              <a:ext uri="{FF2B5EF4-FFF2-40B4-BE49-F238E27FC236}">
                <a16:creationId xmlns:a16="http://schemas.microsoft.com/office/drawing/2014/main" id="{D9E8B821-8AEA-4867-92DC-33F836DB8C3E}"/>
              </a:ext>
            </a:extLst>
          </p:cNvPr>
          <p:cNvSpPr/>
          <p:nvPr/>
        </p:nvSpPr>
        <p:spPr>
          <a:xfrm>
            <a:off x="3238499" y="2459565"/>
            <a:ext cx="3615267" cy="1261534"/>
          </a:xfrm>
          <a:custGeom>
            <a:avLst/>
            <a:gdLst>
              <a:gd name="connsiteX0" fmla="*/ 1418167 w 3615267"/>
              <a:gd name="connsiteY0" fmla="*/ 0 h 1261534"/>
              <a:gd name="connsiteX1" fmla="*/ 3615267 w 3615267"/>
              <a:gd name="connsiteY1" fmla="*/ 0 h 1261534"/>
              <a:gd name="connsiteX2" fmla="*/ 3615267 w 3615267"/>
              <a:gd name="connsiteY2" fmla="*/ 1261534 h 1261534"/>
              <a:gd name="connsiteX3" fmla="*/ 0 w 3615267"/>
              <a:gd name="connsiteY3" fmla="*/ 1261534 h 1261534"/>
              <a:gd name="connsiteX4" fmla="*/ 0 w 3615267"/>
              <a:gd name="connsiteY4" fmla="*/ 563035 h 1261534"/>
              <a:gd name="connsiteX5" fmla="*/ 1418167 w 3615267"/>
              <a:gd name="connsiteY5" fmla="*/ 563035 h 126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15267" h="1261534">
                <a:moveTo>
                  <a:pt x="1418167" y="0"/>
                </a:moveTo>
                <a:lnTo>
                  <a:pt x="3615267" y="0"/>
                </a:lnTo>
                <a:lnTo>
                  <a:pt x="3615267" y="1261534"/>
                </a:lnTo>
                <a:lnTo>
                  <a:pt x="0" y="1261534"/>
                </a:lnTo>
                <a:lnTo>
                  <a:pt x="0" y="563035"/>
                </a:lnTo>
                <a:lnTo>
                  <a:pt x="1418167" y="563035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4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B3D90-A161-49EE-AD58-D1848930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9C1F29-4B05-404B-A18F-630CC288B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Record K-fold deviation</a:t>
            </a:r>
          </a:p>
          <a:p>
            <a:r>
              <a:rPr lang="en-US" altLang="zh-TW" dirty="0"/>
              <a:t>Grouping</a:t>
            </a:r>
            <a:r>
              <a:rPr lang="zh-TW" altLang="en-US" dirty="0"/>
              <a:t> </a:t>
            </a:r>
            <a:r>
              <a:rPr lang="en-US" altLang="zh-TW" dirty="0"/>
              <a:t>with</a:t>
            </a:r>
            <a:r>
              <a:rPr lang="zh-TW" altLang="en-US" dirty="0"/>
              <a:t> </a:t>
            </a:r>
            <a:r>
              <a:rPr lang="en-US" altLang="zh-TW" dirty="0"/>
              <a:t>columns sequence</a:t>
            </a:r>
          </a:p>
          <a:p>
            <a:r>
              <a:rPr lang="en-US" altLang="zh-TW" dirty="0"/>
              <a:t>Testing hybrid dataset(both cont. and bin.) on UCI</a:t>
            </a:r>
          </a:p>
          <a:p>
            <a:endParaRPr lang="en-US" altLang="zh-TW" dirty="0"/>
          </a:p>
          <a:p>
            <a:r>
              <a:rPr lang="en-US" altLang="zh-TW" dirty="0"/>
              <a:t>Make sure remote or physical oral test</a:t>
            </a:r>
          </a:p>
        </p:txBody>
      </p:sp>
    </p:spTree>
    <p:extLst>
      <p:ext uri="{BB962C8B-B14F-4D97-AF65-F5344CB8AC3E}">
        <p14:creationId xmlns:p14="http://schemas.microsoft.com/office/powerpoint/2010/main" val="1216626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16150</TotalTime>
  <Words>129</Words>
  <Application>Microsoft Office PowerPoint</Application>
  <PresentationFormat>寬螢幕</PresentationFormat>
  <Paragraphs>57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Wingdings</vt:lpstr>
      <vt:lpstr>Office 佈景主題</vt:lpstr>
      <vt:lpstr>Weekly Progress</vt:lpstr>
      <vt:lpstr>PowerPoint 簡報</vt:lpstr>
      <vt:lpstr>PowerPoint 簡報</vt:lpstr>
      <vt:lpstr>PowerPoint 簡報</vt:lpstr>
      <vt:lpstr>Grouping with columns sequence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student</dc:creator>
  <cp:lastModifiedBy>TerryYang</cp:lastModifiedBy>
  <cp:revision>259</cp:revision>
  <dcterms:created xsi:type="dcterms:W3CDTF">2022-06-26T16:23:17Z</dcterms:created>
  <dcterms:modified xsi:type="dcterms:W3CDTF">2022-10-11T07:31:30Z</dcterms:modified>
</cp:coreProperties>
</file>