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31072-73CB-3D02-BE51-BB320A6F2CCF}" v="6" dt="2021-09-14T18:22:16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30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68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23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292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207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125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0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001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22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865C6CB8-5D84-479D-9E12-5D73F72F8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131624-42A0-41E0-A569-569FE0C0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Textron Cooling Fan Monitor Circuit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8CF54-4109-4937-A9FA-54F3C7EE3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Ayham Sabra, Cody White, and Melvin </a:t>
            </a:r>
            <a:r>
              <a:rPr lang="en-US" dirty="0" err="1">
                <a:solidFill>
                  <a:srgbClr val="FFFFFF"/>
                </a:solidFill>
              </a:rPr>
              <a:t>Stjohn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25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0CAF-1E19-4EC6-9558-025940D3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A006-14B9-448E-A5A2-F3010492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be building a fan monitor system that will ground undesired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circuit board will have to follow restrictions: DO-160G section 6, 8 and 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programmable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fit inside a 0.5 inch x 0.5 inch x 1.5 inches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will be sent to Textron is PCB schematic files, PCB layout files and package design files. A report will also be written detailing functional description, how to test parameters, and testing results.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12E2-4204-4903-AB0F-2DAA0503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B6DAF9-EF70-4285-B4F4-6D77D5C14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76316"/>
              </p:ext>
            </p:extLst>
          </p:nvPr>
        </p:nvGraphicFramePr>
        <p:xfrm>
          <a:off x="525826" y="2373682"/>
          <a:ext cx="1007744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362">
                  <a:extLst>
                    <a:ext uri="{9D8B030D-6E8A-4147-A177-3AD203B41FA5}">
                      <a16:colId xmlns:a16="http://schemas.microsoft.com/office/drawing/2014/main" val="835965292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1876968949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14348438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24451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68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2/11/2022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 shrinking of circuit board size in prototype. With PCB layout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4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prototype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Initial protypes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87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large working prototype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7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prototype simulated that will be more 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protype, Packaged. Send to Textron with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4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Winter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-------------------------------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Everything should be finalized by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8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7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DD8B-8372-4761-A372-D2F98B32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99" y="37788"/>
            <a:ext cx="4232111" cy="6816204"/>
          </a:xfrm>
        </p:spPr>
      </p:pic>
    </p:spTree>
    <p:extLst>
      <p:ext uri="{BB962C8B-B14F-4D97-AF65-F5344CB8AC3E}">
        <p14:creationId xmlns:p14="http://schemas.microsoft.com/office/powerpoint/2010/main" val="28951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C42D-3834-4EF4-9E8A-0449F120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4A13-0171-4DC2-816F-D63CE21B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the constraints of the DO-160G testing that we are required to pass?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Will Textron do these tests?  If not, how frequently will they allow us to test?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will we test for the given temperature and altitude requirements?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Pressure chamber testing required?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software are the deliverables to be in?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level of precision? Dead band?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Magnetic shielding?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a need for redundancy?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0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7DFF-4956-49BD-B59B-2A4E4748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3A3F-2EF8-4458-9749-A909BD04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Textron provide a test motor, or characteristics thereof?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programmable components.  Are logic gates acceptable?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there a process, or contact, to acquire materials?</a:t>
            </a:r>
          </a:p>
        </p:txBody>
      </p:sp>
    </p:spTree>
    <p:extLst>
      <p:ext uri="{BB962C8B-B14F-4D97-AF65-F5344CB8AC3E}">
        <p14:creationId xmlns:p14="http://schemas.microsoft.com/office/powerpoint/2010/main" val="64600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c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Georgia Pro Semibold</vt:lpstr>
      <vt:lpstr>RocaVTI</vt:lpstr>
      <vt:lpstr>Textron Cooling Fan Monitor Circuit Board</vt:lpstr>
      <vt:lpstr>General information</vt:lpstr>
      <vt:lpstr>Timeline</vt:lpstr>
      <vt:lpstr>Block Diagram</vt:lpstr>
      <vt:lpstr>Questions</vt:lpstr>
      <vt:lpstr>Questions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Textron Cooling Fan Monitor Circuit Board</dc:title>
  <dc:creator>Sabra, Ayham</dc:creator>
  <cp:lastModifiedBy>Sabra, Ayham</cp:lastModifiedBy>
  <cp:revision>12</cp:revision>
  <dcterms:created xsi:type="dcterms:W3CDTF">2021-09-13T15:51:13Z</dcterms:created>
  <dcterms:modified xsi:type="dcterms:W3CDTF">2021-09-14T20:06:41Z</dcterms:modified>
</cp:coreProperties>
</file>