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5d6e5d66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5d6e5d66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96b57bd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96b57bd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d6e5d6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d6e5d6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d6e5d66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d6e5d66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96b57bd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596b57bd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d6e5d66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d6e5d66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596b57bd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596b57bd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596b57bd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596b57bd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5d6e5d6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5d6e5d6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ccooler.com/cooler-master-12025-a12025-20rb-3bn-f1-df1202512rfun-r4-l2r-20ac-gp-12v-0-37a-3-wires-led-cooler-fan.html#product-details-tab-specific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Textron Cooling Fan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Electron Wranglers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19E8-9899-469F-A734-2761703E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3AE50-5785-478F-BB33-B7C3D4295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9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https://www.3ccooler.com/cooler-master-12025-a12025-20rb-3bn-f1-df1202512rfun-r4-l2r-20ac-gp-12v-0-37a-3-wires-led-cooler-fan.html#product-details-tab-specification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Textron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115600" cy="291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Ayham Sabra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EE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Project Lead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Cody White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Project Manager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Mel St.John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Scribe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are going  to monitor and make sure a BLDC motor stays within our threshold RPM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Ayham Sabra: Environmental/Component 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360600" cy="29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Environmental Requirements we have are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Make sure it works in -55 to 85  Celsius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Must be able to operate in altitudes from -1,000 ft to 55,000 ft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Make sure it follows DO 160G sections 6, 8 and 22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Humidity, Vibration and indirect effects of lighting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 have contact both Textron, the library and NAIR for a copy DO-160G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Textron will show us a there copy once we have finished a prototype with all other parts they’re looking for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Haven’t gotten a response for NAIR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White Input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1545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Receives a power input of 28 V of DC power, but must </a:t>
            </a:r>
            <a:br>
              <a:rPr lang="en" sz="1400" dirty="0"/>
            </a:br>
            <a:r>
              <a:rPr lang="en" sz="1400" dirty="0"/>
              <a:t>operate from 10 to 80 V.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Receives a tachometer input that operates from 0 to 5 V or 0 to 28 V.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The Tachometer input is a square wave.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Should be able to accept frequencies from 0 to 1 kHz.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760" y="0"/>
            <a:ext cx="260423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425" y="155525"/>
            <a:ext cx="1665050" cy="1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White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Based on research into RC filters, we have determined we’ll need a low pass filter for the tachometer output to create a smooth signal.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Based on research into voltage regulators, we have determined we’ll need a passive voltage regulator to lower the input coming from the power bus.</a:t>
            </a:r>
            <a:endParaRPr dirty="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0" y="2755500"/>
            <a:ext cx="3919675" cy="21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3" y="2755503"/>
            <a:ext cx="4206970" cy="21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St.John Output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191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Component Constraints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Make sure to not use programmable chips (No memory in chips) 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Other testing required for these chips (DO-178 and/or DO-254)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Make sure components are generic and can’t easily go obsolete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O/P goes to ground if Rpm  above threshold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O/P provides an open if Rpm below threshold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Sink 1 amp continuously when providing ground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Should incorporate hysteresis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760" y="0"/>
            <a:ext cx="26042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St.John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Comparator- Schmitt Trigger (with Hysteresis Feedback)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72" y="1957275"/>
            <a:ext cx="5300975" cy="25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Ayham Sabra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102600" y="1567550"/>
            <a:ext cx="3960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Schmitt Trigger Comparator Circuit in LTspice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4675"/>
            <a:ext cx="9144000" cy="18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221" y="0"/>
            <a:ext cx="4080776" cy="32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Ayham Sabra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Fan Tachometer measurements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1475"/>
            <a:ext cx="91440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367</Words>
  <Application>Microsoft Office PowerPoint</Application>
  <PresentationFormat>On-screen Show (16:9)</PresentationFormat>
  <Paragraphs>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 Textron Cooling Fan Project</vt:lpstr>
      <vt:lpstr>Textron</vt:lpstr>
      <vt:lpstr>Ayham Sabra: Environmental/Component Requirements </vt:lpstr>
      <vt:lpstr>Cody White Input</vt:lpstr>
      <vt:lpstr>Cody White</vt:lpstr>
      <vt:lpstr>Mel St.John Output</vt:lpstr>
      <vt:lpstr>Mel St.John</vt:lpstr>
      <vt:lpstr>Ayham Sabra</vt:lpstr>
      <vt:lpstr>Ayham Sabra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Textron Cooling Fan Project</dc:title>
  <dc:creator>Melvin St.John</dc:creator>
  <cp:lastModifiedBy>Melvin St.John</cp:lastModifiedBy>
  <cp:revision>2</cp:revision>
  <dcterms:modified xsi:type="dcterms:W3CDTF">2021-10-08T12:23:17Z</dcterms:modified>
</cp:coreProperties>
</file>