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536773"/>
              </a:solidFill>
              <a:prstDash val="solid"/>
              <a:miter lim="400000"/>
            </a:ln>
          </a:top>
          <a:bottom>
            <a:ln w="3175" cap="flat">
              <a:solidFill>
                <a:srgbClr val="536773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536773"/>
              </a:solidFill>
              <a:prstDash val="solid"/>
              <a:miter lim="400000"/>
            </a:ln>
          </a:top>
          <a:bottom>
            <a:ln w="3175" cap="flat">
              <a:solidFill>
                <a:srgbClr val="536773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838383"/>
              </a:solidFill>
              <a:prstDash val="solid"/>
              <a:miter lim="400000"/>
            </a:ln>
          </a:left>
          <a:right>
            <a:ln w="3175" cap="flat">
              <a:solidFill>
                <a:srgbClr val="838383"/>
              </a:solidFill>
              <a:prstDash val="solid"/>
              <a:miter lim="400000"/>
            </a:ln>
          </a:right>
          <a:top>
            <a:ln w="3175" cap="flat">
              <a:solidFill>
                <a:srgbClr val="838383"/>
              </a:solidFill>
              <a:prstDash val="solid"/>
              <a:miter lim="400000"/>
            </a:ln>
          </a:top>
          <a:bottom>
            <a:ln w="3175" cap="flat">
              <a:solidFill>
                <a:srgbClr val="838383"/>
              </a:solidFill>
              <a:prstDash val="solid"/>
              <a:miter lim="400000"/>
            </a:ln>
          </a:bottom>
          <a:insideH>
            <a:ln w="3175" cap="flat">
              <a:solidFill>
                <a:srgbClr val="838383"/>
              </a:solidFill>
              <a:prstDash val="solid"/>
              <a:miter lim="400000"/>
            </a:ln>
          </a:insideH>
          <a:insideV>
            <a:ln w="3175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4D4D4D"/>
              </a:solidFill>
              <a:prstDash val="solid"/>
              <a:miter lim="400000"/>
            </a:ln>
          </a:left>
          <a:right>
            <a:ln w="3175" cap="flat">
              <a:solidFill>
                <a:srgbClr val="808080"/>
              </a:solidFill>
              <a:prstDash val="solid"/>
              <a:miter lim="400000"/>
            </a:ln>
          </a:right>
          <a:top>
            <a:ln w="3175" cap="flat">
              <a:solidFill>
                <a:srgbClr val="808080"/>
              </a:solidFill>
              <a:prstDash val="solid"/>
              <a:miter lim="400000"/>
            </a:ln>
          </a:top>
          <a:bottom>
            <a:ln w="3175" cap="flat">
              <a:solidFill>
                <a:srgbClr val="808080"/>
              </a:solidFill>
              <a:prstDash val="solid"/>
              <a:miter lim="400000"/>
            </a:ln>
          </a:bottom>
          <a:insideH>
            <a:ln w="3175" cap="flat">
              <a:solidFill>
                <a:srgbClr val="808080"/>
              </a:solidFill>
              <a:prstDash val="solid"/>
              <a:miter lim="400000"/>
            </a:ln>
          </a:insideH>
          <a:insideV>
            <a:ln w="3175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chemeClr val="accent3"/>
              </a:solidFill>
              <a:prstDash val="solid"/>
              <a:miter lim="400000"/>
            </a:ln>
          </a:top>
          <a:bottom>
            <a:ln w="3175" cap="flat">
              <a:solidFill>
                <a:srgbClr val="4D4D4D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4D4D4D"/>
              </a:solidFill>
              <a:prstDash val="solid"/>
              <a:miter lim="400000"/>
            </a:ln>
          </a:left>
          <a:right>
            <a:ln w="3175" cap="flat">
              <a:solidFill>
                <a:srgbClr val="4D4D4D"/>
              </a:solidFill>
              <a:prstDash val="solid"/>
              <a:miter lim="400000"/>
            </a:ln>
          </a:right>
          <a:top>
            <a:ln w="3175" cap="flat">
              <a:solidFill>
                <a:srgbClr val="4D4D4D"/>
              </a:solidFill>
              <a:prstDash val="solid"/>
              <a:miter lim="400000"/>
            </a:ln>
          </a:top>
          <a:bottom>
            <a:ln w="3175" cap="flat">
              <a:solidFill>
                <a:srgbClr val="4D4D4D"/>
              </a:solidFill>
              <a:prstDash val="solid"/>
              <a:miter lim="400000"/>
            </a:ln>
          </a:bottom>
          <a:insideH>
            <a:ln w="3175" cap="flat">
              <a:solidFill>
                <a:srgbClr val="4D4D4D"/>
              </a:solidFill>
              <a:prstDash val="solid"/>
              <a:miter lim="400000"/>
            </a:ln>
          </a:insideH>
          <a:insideV>
            <a:ln w="3175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F8BA00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464646"/>
              </a:solidFill>
              <a:prstDash val="solid"/>
              <a:miter lim="400000"/>
            </a:ln>
          </a:left>
          <a:right>
            <a:ln w="3175" cap="flat">
              <a:solidFill>
                <a:srgbClr val="464646"/>
              </a:solidFill>
              <a:prstDash val="solid"/>
              <a:miter lim="400000"/>
            </a:ln>
          </a:right>
          <a:top>
            <a:ln w="3175" cap="flat">
              <a:solidFill>
                <a:srgbClr val="464646"/>
              </a:solidFill>
              <a:prstDash val="solid"/>
              <a:miter lim="400000"/>
            </a:ln>
          </a:top>
          <a:bottom>
            <a:ln w="3175" cap="flat">
              <a:solidFill>
                <a:srgbClr val="464646"/>
              </a:solidFill>
              <a:prstDash val="solid"/>
              <a:miter lim="400000"/>
            </a:ln>
          </a:bottom>
          <a:insideH>
            <a:ln w="3175" cap="flat">
              <a:solidFill>
                <a:srgbClr val="464646"/>
              </a:solidFill>
              <a:prstDash val="solid"/>
              <a:miter lim="400000"/>
            </a:ln>
          </a:insideH>
          <a:insideV>
            <a:ln w="3175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E5E5E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C3C3C3"/>
              </a:solidFill>
              <a:prstDash val="solid"/>
              <a:miter lim="400000"/>
            </a:ln>
          </a:top>
          <a:bottom>
            <a:ln w="3175" cap="flat">
              <a:solidFill>
                <a:srgbClr val="C3C3C3"/>
              </a:solidFill>
              <a:prstDash val="solid"/>
              <a:miter lim="400000"/>
            </a:ln>
          </a:bottom>
          <a:insideH>
            <a:ln w="3175" cap="flat">
              <a:solidFill>
                <a:srgbClr val="C3C3C3"/>
              </a:solidFill>
              <a:prstDash val="solid"/>
              <a:miter lim="400000"/>
            </a:ln>
          </a:insideH>
          <a:insideV>
            <a:ln w="3175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E5E5E"/>
              </a:solidFill>
              <a:prstDash val="solid"/>
              <a:miter lim="400000"/>
            </a:ln>
          </a:left>
          <a:right>
            <a:ln w="3175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CB297B"/>
              </a:solidFill>
              <a:prstDash val="solid"/>
              <a:miter lim="400000"/>
            </a:ln>
          </a:top>
          <a:bottom>
            <a:ln w="3175" cap="flat">
              <a:solidFill>
                <a:srgbClr val="5E5E5E"/>
              </a:solidFill>
              <a:prstDash val="solid"/>
              <a:miter lim="400000"/>
            </a:ln>
          </a:bottom>
          <a:insideH>
            <a:ln w="3175" cap="flat">
              <a:solidFill>
                <a:srgbClr val="5E5E5E"/>
              </a:solidFill>
              <a:prstDash val="solid"/>
              <a:miter lim="400000"/>
            </a:ln>
          </a:insideH>
          <a:insideV>
            <a:ln w="3175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5E5E5E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6C6C6C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6C6C6C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6C6C6C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13" hasCustomPrompt="1"/>
          </p:nvPr>
        </p:nvSpPr>
        <p:spPr>
          <a:xfrm>
            <a:off x="640714" y="7544460"/>
            <a:ext cx="11717869" cy="339722"/>
          </a:xfrm>
          <a:prstGeom prst="rect">
            <a:avLst/>
          </a:prstGeom>
        </p:spPr>
        <p:txBody>
          <a:bodyPr lIns="24383" tIns="24383" rIns="24383" bIns="24383"/>
          <a:lstStyle>
            <a:lvl1pPr defTabSz="487228">
              <a:defRPr sz="1992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quarter" idx="1" hasCustomPrompt="1"/>
          </p:nvPr>
        </p:nvSpPr>
        <p:spPr>
          <a:xfrm>
            <a:off x="643466" y="3843649"/>
            <a:ext cx="11717868" cy="2066302"/>
          </a:xfrm>
          <a:prstGeom prst="rect">
            <a:avLst/>
          </a:prstGeom>
        </p:spPr>
        <p:txBody>
          <a:bodyPr anchor="ctr"/>
          <a:lstStyle>
            <a:lvl1pPr algn="ctr" defTabSz="1733930">
              <a:lnSpc>
                <a:spcPct val="80000"/>
              </a:lnSpc>
              <a:defRPr b="0"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algn="ctr" defTabSz="1733930">
              <a:lnSpc>
                <a:spcPct val="80000"/>
              </a:lnSpc>
              <a:defRPr b="0"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algn="ctr" defTabSz="1733930">
              <a:lnSpc>
                <a:spcPct val="80000"/>
              </a:lnSpc>
              <a:defRPr b="0"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algn="ctr" defTabSz="1733930">
              <a:lnSpc>
                <a:spcPct val="80000"/>
              </a:lnSpc>
              <a:defRPr b="0"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algn="ctr" defTabSz="1733930">
              <a:lnSpc>
                <a:spcPct val="80000"/>
              </a:lnSpc>
              <a:defRPr b="0"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half" idx="1" hasCustomPrompt="1"/>
          </p:nvPr>
        </p:nvSpPr>
        <p:spPr>
          <a:xfrm>
            <a:off x="643466" y="1793027"/>
            <a:ext cx="11717868" cy="3862179"/>
          </a:xfrm>
          <a:prstGeom prst="rect">
            <a:avLst/>
          </a:prstGeom>
        </p:spPr>
        <p:txBody>
          <a:bodyPr anchor="b"/>
          <a:lstStyle>
            <a:lvl1pPr algn="ctr" defTabSz="1733930">
              <a:lnSpc>
                <a:spcPct val="80000"/>
              </a:lnSpc>
              <a:defRPr spc="-176" sz="17600"/>
            </a:lvl1pPr>
            <a:lvl2pPr algn="ctr" defTabSz="1733930">
              <a:lnSpc>
                <a:spcPct val="80000"/>
              </a:lnSpc>
              <a:defRPr spc="-176" sz="17600"/>
            </a:lvl2pPr>
            <a:lvl3pPr algn="ctr" defTabSz="1733930">
              <a:lnSpc>
                <a:spcPct val="80000"/>
              </a:lnSpc>
              <a:defRPr spc="-176" sz="17600"/>
            </a:lvl3pPr>
            <a:lvl4pPr algn="ctr" defTabSz="1733930">
              <a:lnSpc>
                <a:spcPct val="80000"/>
              </a:lnSpc>
              <a:defRPr spc="-176" sz="17600"/>
            </a:lvl4pPr>
            <a:lvl5pPr algn="ctr" defTabSz="1733930">
              <a:lnSpc>
                <a:spcPct val="80000"/>
              </a:lnSpc>
              <a:defRPr spc="-176" sz="176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13" hasCustomPrompt="1"/>
          </p:nvPr>
        </p:nvSpPr>
        <p:spPr>
          <a:xfrm>
            <a:off x="643466" y="5625696"/>
            <a:ext cx="11717868" cy="498550"/>
          </a:xfrm>
          <a:prstGeom prst="rect">
            <a:avLst/>
          </a:prstGeom>
        </p:spPr>
        <p:txBody>
          <a:bodyPr lIns="24383" tIns="24383" rIns="24383" bIns="24383"/>
          <a:lstStyle>
            <a:lvl1pPr algn="ctr" defTabSz="457877">
              <a:defRPr sz="2964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13" hasCustomPrompt="1"/>
          </p:nvPr>
        </p:nvSpPr>
        <p:spPr>
          <a:xfrm>
            <a:off x="1296013" y="6912775"/>
            <a:ext cx="10773362" cy="339723"/>
          </a:xfrm>
          <a:prstGeom prst="rect">
            <a:avLst/>
          </a:prstGeom>
        </p:spPr>
        <p:txBody>
          <a:bodyPr lIns="24383" tIns="24383" rIns="24383" bIns="24383"/>
          <a:lstStyle>
            <a:lvl1pPr defTabSz="487228">
              <a:defRPr sz="1992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quarter" idx="1" hasCustomPrompt="1"/>
          </p:nvPr>
        </p:nvSpPr>
        <p:spPr>
          <a:xfrm>
            <a:off x="935425" y="3853792"/>
            <a:ext cx="11133950" cy="2046016"/>
          </a:xfrm>
          <a:prstGeom prst="rect">
            <a:avLst/>
          </a:prstGeom>
        </p:spPr>
        <p:txBody>
          <a:bodyPr/>
          <a:lstStyle>
            <a:lvl1pPr marL="454345" indent="-334151" defTabSz="1733930">
              <a:lnSpc>
                <a:spcPct val="90000"/>
              </a:lnSpc>
              <a:defRPr b="0"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4345" indent="-334151" defTabSz="1733930">
              <a:lnSpc>
                <a:spcPct val="90000"/>
              </a:lnSpc>
              <a:defRPr b="0"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54345" indent="-334151" defTabSz="1733930">
              <a:lnSpc>
                <a:spcPct val="90000"/>
              </a:lnSpc>
              <a:defRPr b="0"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54345" indent="-334151" defTabSz="1733930">
              <a:lnSpc>
                <a:spcPct val="90000"/>
              </a:lnSpc>
              <a:defRPr b="0"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54345" indent="-334151" defTabSz="1733930">
              <a:lnSpc>
                <a:spcPct val="90000"/>
              </a:lnSpc>
              <a:defRPr b="0"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13"/>
          </p:nvPr>
        </p:nvSpPr>
        <p:spPr>
          <a:xfrm>
            <a:off x="8405706" y="1761066"/>
            <a:ext cx="3967521" cy="31731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14"/>
          </p:nvPr>
        </p:nvSpPr>
        <p:spPr>
          <a:xfrm>
            <a:off x="7200053" y="3340946"/>
            <a:ext cx="5567681" cy="648009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15"/>
          </p:nvPr>
        </p:nvSpPr>
        <p:spPr>
          <a:xfrm>
            <a:off x="-74508" y="1483359"/>
            <a:ext cx="8859522" cy="66446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13"/>
          </p:nvPr>
        </p:nvSpPr>
        <p:spPr>
          <a:xfrm>
            <a:off x="-711201" y="-1727201"/>
            <a:ext cx="14427202" cy="115417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13"/>
          </p:nvPr>
        </p:nvSpPr>
        <p:spPr>
          <a:xfrm>
            <a:off x="-616374" y="528319"/>
            <a:ext cx="14264642" cy="85434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643466" y="5019040"/>
            <a:ext cx="11717868" cy="2479041"/>
          </a:xfrm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14" hasCustomPrompt="1"/>
          </p:nvPr>
        </p:nvSpPr>
        <p:spPr>
          <a:xfrm>
            <a:off x="644101" y="1809140"/>
            <a:ext cx="11716599" cy="339722"/>
          </a:xfrm>
          <a:prstGeom prst="rect">
            <a:avLst/>
          </a:prstGeom>
        </p:spPr>
        <p:txBody>
          <a:bodyPr lIns="24383" tIns="24383" rIns="24383" bIns="24383"/>
          <a:lstStyle>
            <a:lvl1pPr defTabSz="487228">
              <a:defRPr sz="1992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643466" y="7411152"/>
            <a:ext cx="11717868" cy="595708"/>
          </a:xfrm>
          <a:prstGeom prst="rect">
            <a:avLst/>
          </a:prstGeom>
        </p:spPr>
        <p:txBody>
          <a:bodyPr/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sz="half" idx="13"/>
          </p:nvPr>
        </p:nvSpPr>
        <p:spPr>
          <a:xfrm>
            <a:off x="5852159" y="1110826"/>
            <a:ext cx="6477248" cy="75387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643466" y="1896533"/>
            <a:ext cx="5215468" cy="3137213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643466" y="4984840"/>
            <a:ext cx="5215468" cy="2872227"/>
          </a:xfrm>
          <a:prstGeom prst="rect">
            <a:avLst/>
          </a:prstGeom>
        </p:spPr>
        <p:txBody>
          <a:bodyPr/>
          <a:lstStyle/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6380889" y="8170058"/>
            <a:ext cx="236357" cy="22772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643466" y="1794933"/>
            <a:ext cx="11717868" cy="764354"/>
          </a:xfrm>
          <a:prstGeom prst="rect">
            <a:avLst/>
          </a:prstGeom>
        </p:spPr>
        <p:txBody>
          <a:bodyPr anchor="t"/>
          <a:lstStyle>
            <a:lvl1pPr>
              <a:defRPr spc="-119" sz="6000"/>
            </a:lvl1pPr>
          </a:lstStyle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13" hasCustomPrompt="1"/>
          </p:nvPr>
        </p:nvSpPr>
        <p:spPr>
          <a:xfrm>
            <a:off x="643466" y="2484779"/>
            <a:ext cx="11717868" cy="498550"/>
          </a:xfrm>
          <a:prstGeom prst="rect">
            <a:avLst/>
          </a:prstGeom>
        </p:spPr>
        <p:txBody>
          <a:bodyPr lIns="24383" tIns="24383" rIns="24383" bIns="24383"/>
          <a:lstStyle>
            <a:lvl1pPr defTabSz="457877">
              <a:defRPr sz="2964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xfrm>
            <a:off x="643466" y="3485069"/>
            <a:ext cx="11717868" cy="4403207"/>
          </a:xfrm>
          <a:prstGeom prst="rect">
            <a:avLst/>
          </a:prstGeom>
        </p:spPr>
        <p:txBody>
          <a:bodyPr/>
          <a:lstStyle>
            <a:lvl1pPr marL="4318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1pPr>
            <a:lvl2pPr marL="10414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2pPr>
            <a:lvl3pPr marL="16510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3pPr>
            <a:lvl4pPr marL="22606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4pPr>
            <a:lvl5pPr marL="28702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643466" y="3485069"/>
            <a:ext cx="11717868" cy="4403207"/>
          </a:xfrm>
          <a:prstGeom prst="rect">
            <a:avLst/>
          </a:prstGeom>
        </p:spPr>
        <p:txBody>
          <a:bodyPr numCol="2" spcCol="585893"/>
          <a:lstStyle>
            <a:lvl1pPr marL="4318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1pPr>
            <a:lvl2pPr marL="10414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2pPr>
            <a:lvl3pPr marL="16510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3pPr>
            <a:lvl4pPr marL="22606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4pPr>
            <a:lvl5pPr marL="28702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13" hasCustomPrompt="1"/>
          </p:nvPr>
        </p:nvSpPr>
        <p:spPr>
          <a:xfrm>
            <a:off x="643466" y="2484779"/>
            <a:ext cx="5215468" cy="498550"/>
          </a:xfrm>
          <a:prstGeom prst="rect">
            <a:avLst/>
          </a:prstGeom>
        </p:spPr>
        <p:txBody>
          <a:bodyPr lIns="24383" tIns="24383" rIns="24383" bIns="24383"/>
          <a:lstStyle>
            <a:lvl1pPr defTabSz="457877">
              <a:defRPr sz="2964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quarter" idx="1" hasCustomPrompt="1"/>
          </p:nvPr>
        </p:nvSpPr>
        <p:spPr>
          <a:xfrm>
            <a:off x="643466" y="3485069"/>
            <a:ext cx="5215468" cy="4403536"/>
          </a:xfrm>
          <a:prstGeom prst="rect">
            <a:avLst/>
          </a:prstGeom>
        </p:spPr>
        <p:txBody>
          <a:bodyPr/>
          <a:lstStyle>
            <a:lvl1pPr marL="4318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1pPr>
            <a:lvl2pPr marL="10414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2pPr>
            <a:lvl3pPr marL="16510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3pPr>
            <a:lvl4pPr marL="22606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4pPr>
            <a:lvl5pPr marL="28702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sz="half" idx="14"/>
          </p:nvPr>
        </p:nvSpPr>
        <p:spPr>
          <a:xfrm>
            <a:off x="6502400" y="1001991"/>
            <a:ext cx="5822333" cy="776311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643466" y="1794933"/>
            <a:ext cx="5215468" cy="765387"/>
          </a:xfrm>
          <a:prstGeom prst="rect">
            <a:avLst/>
          </a:prstGeom>
        </p:spPr>
        <p:txBody>
          <a:bodyPr anchor="t"/>
          <a:lstStyle>
            <a:lvl1pPr>
              <a:defRPr spc="-119" sz="6000"/>
            </a:lvl1pPr>
          </a:lstStyle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643464" y="3637279"/>
            <a:ext cx="11717870" cy="2479042"/>
          </a:xfrm>
          <a:prstGeom prst="rect">
            <a:avLst/>
          </a:prstGeom>
        </p:spPr>
        <p:txBody>
          <a:bodyPr anchor="ctr"/>
          <a:lstStyle>
            <a:lvl1pPr>
              <a:defRPr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6380889" y="8170058"/>
            <a:ext cx="236357" cy="22772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643466" y="1794933"/>
            <a:ext cx="11717868" cy="765307"/>
          </a:xfrm>
          <a:prstGeom prst="rect">
            <a:avLst/>
          </a:prstGeom>
        </p:spPr>
        <p:txBody>
          <a:bodyPr anchor="t"/>
          <a:lstStyle>
            <a:lvl1pPr>
              <a:defRPr spc="-119" sz="6000"/>
            </a:lvl1pPr>
          </a:lstStyle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13" hasCustomPrompt="1"/>
          </p:nvPr>
        </p:nvSpPr>
        <p:spPr>
          <a:xfrm>
            <a:off x="643466" y="2484779"/>
            <a:ext cx="11717868" cy="498550"/>
          </a:xfrm>
          <a:prstGeom prst="rect">
            <a:avLst/>
          </a:prstGeom>
        </p:spPr>
        <p:txBody>
          <a:bodyPr lIns="24383" tIns="24383" rIns="24383" bIns="24383"/>
          <a:lstStyle>
            <a:lvl1pPr defTabSz="457877">
              <a:defRPr sz="2964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643466" y="1794933"/>
            <a:ext cx="11717868" cy="765387"/>
          </a:xfrm>
          <a:prstGeom prst="rect">
            <a:avLst/>
          </a:prstGeom>
        </p:spPr>
        <p:txBody>
          <a:bodyPr anchor="t"/>
          <a:lstStyle>
            <a:lvl1pPr>
              <a:defRPr spc="-119" sz="6000"/>
            </a:lvl1pPr>
          </a:lstStyle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13" hasCustomPrompt="1"/>
          </p:nvPr>
        </p:nvSpPr>
        <p:spPr>
          <a:xfrm>
            <a:off x="643466" y="2484779"/>
            <a:ext cx="11717868" cy="498550"/>
          </a:xfrm>
          <a:prstGeom prst="rect">
            <a:avLst/>
          </a:prstGeom>
        </p:spPr>
        <p:txBody>
          <a:bodyPr lIns="24383" tIns="24383" rIns="24383" bIns="24383"/>
          <a:lstStyle>
            <a:lvl1pPr defTabSz="457877">
              <a:defRPr sz="2964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xfrm>
            <a:off x="643466" y="3485069"/>
            <a:ext cx="11717868" cy="4403207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 b="0" spc="-38"/>
            </a:lvl1pPr>
            <a:lvl2pPr>
              <a:spcBef>
                <a:spcPts val="1200"/>
              </a:spcBef>
              <a:defRPr b="0" spc="-38"/>
            </a:lvl2pPr>
            <a:lvl3pPr>
              <a:spcBef>
                <a:spcPts val="1200"/>
              </a:spcBef>
              <a:defRPr b="0" spc="-38"/>
            </a:lvl3pPr>
            <a:lvl4pPr>
              <a:spcBef>
                <a:spcPts val="1200"/>
              </a:spcBef>
              <a:defRPr b="0" spc="-38"/>
            </a:lvl4pPr>
            <a:lvl5pPr>
              <a:spcBef>
                <a:spcPts val="1200"/>
              </a:spcBef>
              <a:defRPr b="0" spc="-38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/>
          <p:cNvSpPr txBox="1"/>
          <p:nvPr>
            <p:ph type="title" hasCustomPrompt="1"/>
          </p:nvPr>
        </p:nvSpPr>
        <p:spPr>
          <a:xfrm>
            <a:off x="643464" y="2592528"/>
            <a:ext cx="11717870" cy="24790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/>
          <a:p>
            <a:pPr/>
            <a:r>
              <a:t>Presentation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640715" y="5071568"/>
            <a:ext cx="11717869" cy="1016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80889" y="8167800"/>
            <a:ext cx="236357" cy="227720"/>
          </a:xfrm>
          <a:prstGeom prst="rect">
            <a:avLst/>
          </a:prstGeom>
          <a:ln w="3175">
            <a:miter lim="400000"/>
          </a:ln>
        </p:spPr>
        <p:txBody>
          <a:bodyPr wrap="none" lIns="27093" tIns="27093" rIns="27093" bIns="27093" anchor="b">
            <a:spAutoFit/>
          </a:bodyPr>
          <a:lstStyle>
            <a:lvl1pPr algn="ctr" defTabSz="415431">
              <a:lnSpc>
                <a:spcPct val="100000"/>
              </a:lnSpc>
              <a:spcBef>
                <a:spcPts val="0"/>
              </a:spcBef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4" strike="noStrike" sz="8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4" strike="noStrike" sz="8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4" strike="noStrike" sz="8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4" strike="noStrike" sz="8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4" strike="noStrike" sz="8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4" strike="noStrike" sz="8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4" strike="noStrike" sz="8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4" strike="noStrike" sz="8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4" strike="noStrike" sz="8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415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415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415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415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415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415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415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415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415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n"/>
          <p:cNvSpPr txBox="1"/>
          <p:nvPr/>
        </p:nvSpPr>
        <p:spPr>
          <a:xfrm>
            <a:off x="8400694" y="4449167"/>
            <a:ext cx="3090963" cy="64549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 sz="35700">
                <a:solidFill>
                  <a:srgbClr val="00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n</a:t>
            </a:r>
          </a:p>
        </p:txBody>
      </p:sp>
      <p:sp>
        <p:nvSpPr>
          <p:cNvPr id="152" name="4"/>
          <p:cNvSpPr txBox="1"/>
          <p:nvPr/>
        </p:nvSpPr>
        <p:spPr>
          <a:xfrm>
            <a:off x="8400694" y="1983618"/>
            <a:ext cx="3090963" cy="64549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 sz="35700">
                <a:solidFill>
                  <a:srgbClr val="00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53" name="R"/>
          <p:cNvSpPr txBox="1"/>
          <p:nvPr/>
        </p:nvSpPr>
        <p:spPr>
          <a:xfrm>
            <a:off x="891380" y="-2440094"/>
            <a:ext cx="7582708" cy="146337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 b="1" sz="100000">
                <a:solidFill>
                  <a:srgbClr val="00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R</a:t>
            </a:r>
          </a:p>
        </p:txBody>
      </p:sp>
      <p:sp>
        <p:nvSpPr>
          <p:cNvPr id="154" name="7"/>
          <p:cNvSpPr txBox="1"/>
          <p:nvPr/>
        </p:nvSpPr>
        <p:spPr>
          <a:xfrm>
            <a:off x="8400694" y="-1338605"/>
            <a:ext cx="3090963" cy="64549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 sz="35700">
                <a:solidFill>
                  <a:srgbClr val="00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 upright="0">
        <a:spAutoFit/>
      </a:bodyPr>
      <a:lstStyle>
        <a:defPPr marL="0" marR="0" indent="0" algn="ctr" defTabSz="58702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 upright="0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 upright="0">
        <a:spAutoFit/>
      </a:bodyPr>
      <a:lstStyle>
        <a:defPPr marL="0" marR="0" indent="0" algn="ctr" defTabSz="58702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 upright="0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