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304" r:id="rId6"/>
    <p:sldId id="262" r:id="rId7"/>
    <p:sldId id="305" r:id="rId8"/>
    <p:sldId id="311" r:id="rId9"/>
    <p:sldId id="307" r:id="rId10"/>
    <p:sldId id="308" r:id="rId11"/>
    <p:sldId id="268" r:id="rId12"/>
    <p:sldId id="309" r:id="rId13"/>
    <p:sldId id="265" r:id="rId14"/>
    <p:sldId id="310" r:id="rId15"/>
    <p:sldId id="269" r:id="rId16"/>
    <p:sldId id="266" r:id="rId17"/>
    <p:sldId id="272" r:id="rId18"/>
    <p:sldId id="284" r:id="rId1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Barlow Semi Condensed" panose="00000506000000000000" pitchFamily="2" charset="0"/>
      <p:regular r:id="rId23"/>
      <p:bold r:id="rId24"/>
      <p:italic r:id="rId25"/>
      <p:boldItalic r:id="rId26"/>
    </p:embeddedFont>
    <p:embeddedFont>
      <p:font typeface="Barlow Semi Condensed Light" panose="00000406000000000000" pitchFamily="2" charset="0"/>
      <p:regular r:id="rId27"/>
      <p:bold r:id="rId28"/>
      <p:italic r:id="rId29"/>
      <p:boldItalic r:id="rId30"/>
    </p:embeddedFont>
    <p:embeddedFont>
      <p:font typeface="Barlow Semi Condensed Medium" panose="00000606000000000000" pitchFamily="2" charset="0"/>
      <p:regular r:id="rId31"/>
      <p:bold r:id="rId32"/>
      <p:italic r:id="rId33"/>
      <p:boldItalic r:id="rId34"/>
    </p:embeddedFont>
    <p:embeddedFont>
      <p:font typeface="Fjalla One" panose="02000506040000020004" pitchFamily="2" charset="0"/>
      <p:regular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 Litan" initials="RL" lastIdx="1" clrIdx="0">
    <p:extLst>
      <p:ext uri="{19B8F6BF-5375-455C-9EA6-DF929625EA0E}">
        <p15:presenceInfo xmlns:p15="http://schemas.microsoft.com/office/powerpoint/2012/main" userId="fd500046f1fef2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397"/>
    <a:srgbClr val="297797"/>
    <a:srgbClr val="47776A"/>
    <a:srgbClr val="477797"/>
    <a:srgbClr val="77C6FC"/>
    <a:srgbClr val="BEBEBE"/>
    <a:srgbClr val="ECECEC"/>
    <a:srgbClr val="494949"/>
    <a:srgbClr val="BBE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08664F-0D27-4281-A5E9-5D4B276C27C3}">
  <a:tblStyle styleId="{D808664F-0D27-4281-A5E9-5D4B276C27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Litan" userId="fd500046f1fef2f4" providerId="LiveId" clId="{7DCE71A8-1CC6-4FC2-90D7-60E7350E0E30}"/>
    <pc:docChg chg="modSld">
      <pc:chgData name="Ron Litan" userId="fd500046f1fef2f4" providerId="LiveId" clId="{7DCE71A8-1CC6-4FC2-90D7-60E7350E0E30}" dt="2022-08-10T13:03:44.947" v="13" actId="27918"/>
      <pc:docMkLst>
        <pc:docMk/>
      </pc:docMkLst>
      <pc:sldChg chg="mod">
        <pc:chgData name="Ron Litan" userId="fd500046f1fef2f4" providerId="LiveId" clId="{7DCE71A8-1CC6-4FC2-90D7-60E7350E0E30}" dt="2022-08-10T13:03:44.947" v="13" actId="27918"/>
        <pc:sldMkLst>
          <pc:docMk/>
          <pc:sldMk cId="3898450169" sldId="307"/>
        </pc:sldMkLst>
      </pc:sldChg>
      <pc:sldChg chg="mod">
        <pc:chgData name="Ron Litan" userId="fd500046f1fef2f4" providerId="LiveId" clId="{7DCE71A8-1CC6-4FC2-90D7-60E7350E0E30}" dt="2022-08-10T13:03:14.059" v="10" actId="27918"/>
        <pc:sldMkLst>
          <pc:docMk/>
          <pc:sldMk cId="1265161139" sldId="31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663018405412297E-2"/>
          <c:y val="1.2810385552438042E-2"/>
          <c:w val="0.88732549946181993"/>
          <c:h val="0.7510252023317032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Total Customers</c:v>
                </c:pt>
              </c:strCache>
            </c:strRef>
          </c:tx>
          <c:spPr>
            <a:solidFill>
              <a:srgbClr val="477797"/>
            </a:solidFill>
            <a:ln>
              <a:noFill/>
            </a:ln>
            <a:effectLst/>
          </c:spPr>
          <c:invertIfNegative val="0"/>
          <c:cat>
            <c:multiLvlStrRef>
              <c:f>Sheet1!$A$2:$B$9</c:f>
              <c:multiLvlStrCache>
                <c:ptCount val="8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</c:lvl>
                <c:lvl>
                  <c:pt idx="0">
                    <c:v>Device Protection Plan</c:v>
                  </c:pt>
                  <c:pt idx="2">
                    <c:v>Online Backup</c:v>
                  </c:pt>
                  <c:pt idx="4">
                    <c:v>Premium Tech Support</c:v>
                  </c:pt>
                  <c:pt idx="6">
                    <c:v>Online Security</c:v>
                  </c:pt>
                </c:lvl>
              </c:multiLvlStrCache>
            </c:multiLvlStrRef>
          </c:cat>
          <c:val>
            <c:numRef>
              <c:f>Sheet1!$D$2:$D$9</c:f>
              <c:numCache>
                <c:formatCode>#,##0</c:formatCode>
                <c:ptCount val="8"/>
                <c:pt idx="0">
                  <c:v>3095</c:v>
                </c:pt>
                <c:pt idx="1">
                  <c:v>2422</c:v>
                </c:pt>
                <c:pt idx="2">
                  <c:v>3088</c:v>
                </c:pt>
                <c:pt idx="3">
                  <c:v>2429</c:v>
                </c:pt>
                <c:pt idx="4">
                  <c:v>3473</c:v>
                </c:pt>
                <c:pt idx="5">
                  <c:v>2044</c:v>
                </c:pt>
                <c:pt idx="6">
                  <c:v>3498</c:v>
                </c:pt>
                <c:pt idx="7">
                  <c:v>2019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9A3F-41C9-B7CB-C086A7FDF3B6}"/>
            </c:ext>
          </c:extLst>
        </c:ser>
        <c:ser>
          <c:idx val="0"/>
          <c:order val="0"/>
          <c:tx>
            <c:strRef>
              <c:f>Sheet1!$C$1</c:f>
              <c:strCache>
                <c:ptCount val="1"/>
                <c:pt idx="0">
                  <c:v>Avg Customer Value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Sheet1!$A$2:$B$9</c:f>
              <c:multiLvlStrCache>
                <c:ptCount val="8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</c:lvl>
                <c:lvl>
                  <c:pt idx="0">
                    <c:v>Device Protection Plan</c:v>
                  </c:pt>
                  <c:pt idx="2">
                    <c:v>Online Backup</c:v>
                  </c:pt>
                  <c:pt idx="4">
                    <c:v>Premium Tech Support</c:v>
                  </c:pt>
                  <c:pt idx="6">
                    <c:v>Online Security</c:v>
                  </c:pt>
                </c:lvl>
              </c:multiLvlStrCache>
            </c:multiLvlStrRef>
          </c:cat>
          <c:val>
            <c:numRef>
              <c:f>Sheet1!$C$2:$C$9</c:f>
              <c:numCache>
                <c:formatCode>#,##0</c:formatCode>
                <c:ptCount val="8"/>
                <c:pt idx="0">
                  <c:v>1641.25759042958</c:v>
                </c:pt>
                <c:pt idx="1">
                  <c:v>3723.7146210821902</c:v>
                </c:pt>
                <c:pt idx="2">
                  <c:v>1672.2132687007099</c:v>
                </c:pt>
                <c:pt idx="3">
                  <c:v>3641.8126136830001</c:v>
                </c:pt>
                <c:pt idx="4">
                  <c:v>1895.7668925386999</c:v>
                </c:pt>
                <c:pt idx="5">
                  <c:v>3547.9527235094101</c:v>
                </c:pt>
                <c:pt idx="6">
                  <c:v>1921.2026096540901</c:v>
                </c:pt>
                <c:pt idx="7">
                  <c:v>3493.5185859421999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F-41C9-B7CB-C086A7FDF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98075328"/>
        <c:axId val="498074672"/>
        <c:extLst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Churn Rate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miter lim="800000"/>
              <a:tailEnd type="arrow"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19050" cap="rnd">
                <a:noFill/>
                <a:prstDash val="dash"/>
                <a:miter lim="800000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6-936B-4078-BA11-FBF15D181630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19050" cap="rnd">
                <a:noFill/>
                <a:prstDash val="dash"/>
                <a:miter lim="800000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7-936B-4078-BA11-FBF15D181630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9050" cap="rnd">
                <a:noFill/>
                <a:prstDash val="dash"/>
                <a:miter lim="800000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8-936B-4078-BA11-FBF15D181630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19050" cap="rnd">
                <a:noFill/>
                <a:prstDash val="dash"/>
                <a:miter lim="800000"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DF-4268-A793-D65DDE727119}"/>
              </c:ext>
            </c:extLst>
          </c:dPt>
          <c:dLbls>
            <c:dLbl>
              <c:idx val="0"/>
              <c:layout>
                <c:manualLayout>
                  <c:x val="-6.8459562749625127E-2"/>
                  <c:y val="-4.58683881672973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6B-4078-BA11-FBF15D181630}"/>
                </c:ext>
              </c:extLst>
            </c:dLbl>
            <c:dLbl>
              <c:idx val="1"/>
              <c:layout>
                <c:manualLayout>
                  <c:x val="-3.5441158848435093E-2"/>
                  <c:y val="2.7848793233148657E-2"/>
                </c:manualLayout>
              </c:layout>
              <c:spPr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6639477351026566E-2"/>
                      <c:h val="5.818732670365718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B05-4FB7-B6CA-BF8F51DF077D}"/>
                </c:ext>
              </c:extLst>
            </c:dLbl>
            <c:dLbl>
              <c:idx val="2"/>
              <c:layout>
                <c:manualLayout>
                  <c:x val="-7.9580541377611169E-2"/>
                  <c:y val="-5.56973284888610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6B-4078-BA11-FBF15D181630}"/>
                </c:ext>
              </c:extLst>
            </c:dLbl>
            <c:dLbl>
              <c:idx val="3"/>
              <c:layout>
                <c:manualLayout>
                  <c:x val="-3.7360262436660206E-2"/>
                  <c:y val="6.22499553699034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B05-4FB7-B6CA-BF8F51DF077D}"/>
                </c:ext>
              </c:extLst>
            </c:dLbl>
            <c:dLbl>
              <c:idx val="4"/>
              <c:layout>
                <c:manualLayout>
                  <c:x val="-8.3066358824317788E-2"/>
                  <c:y val="-3.93157612862548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6B-4078-BA11-FBF15D181630}"/>
                </c:ext>
              </c:extLst>
            </c:dLbl>
            <c:dLbl>
              <c:idx val="5"/>
              <c:layout>
                <c:manualLayout>
                  <c:x val="-2.5493251177566637E-2"/>
                  <c:y val="5.56973284888609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36B-4078-BA11-FBF15D181630}"/>
                </c:ext>
              </c:extLst>
            </c:dLbl>
            <c:dLbl>
              <c:idx val="6"/>
              <c:layout>
                <c:manualLayout>
                  <c:x val="-6.6146816260035809E-2"/>
                  <c:y val="-5.24210150483398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6B-4078-BA11-FBF15D181630}"/>
                </c:ext>
              </c:extLst>
            </c:dLbl>
            <c:dLbl>
              <c:idx val="7"/>
              <c:layout>
                <c:manualLayout>
                  <c:x val="-4.3117573201335413E-2"/>
                  <c:y val="0.1081183435372008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B05-4FB7-B6CA-BF8F51DF077D}"/>
                </c:ext>
              </c:extLst>
            </c:dLbl>
            <c:dLbl>
              <c:idx val="8"/>
              <c:layout>
                <c:manualLayout>
                  <c:x val="-5.5118620555148691E-2"/>
                  <c:y val="6.74882629107980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CDF-4268-A793-D65DDE727119}"/>
                </c:ext>
              </c:extLst>
            </c:dLbl>
            <c:dLbl>
              <c:idx val="9"/>
              <c:layout>
                <c:manualLayout>
                  <c:x val="-5.2873162678735826E-2"/>
                  <c:y val="-5.2816901408450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CDF-4268-A793-D65DDE727119}"/>
                </c:ext>
              </c:extLst>
            </c:dLbl>
            <c:spPr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Sheet1!$A$2:$B$9</c:f>
              <c:multiLvlStrCache>
                <c:ptCount val="8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</c:lvl>
                <c:lvl>
                  <c:pt idx="0">
                    <c:v>Device Protection Plan</c:v>
                  </c:pt>
                  <c:pt idx="2">
                    <c:v>Online Backup</c:v>
                  </c:pt>
                  <c:pt idx="4">
                    <c:v>Premium Tech Support</c:v>
                  </c:pt>
                  <c:pt idx="6">
                    <c:v>Online Security</c:v>
                  </c:pt>
                </c:lvl>
              </c:multiLvlStrCache>
            </c:multiLvlStrRef>
          </c:cat>
          <c:val>
            <c:numRef>
              <c:f>Sheet1!$E$2:$E$9</c:f>
              <c:numCache>
                <c:formatCode>0.0%</c:formatCode>
                <c:ptCount val="8"/>
                <c:pt idx="0">
                  <c:v>0.39129999999999998</c:v>
                </c:pt>
                <c:pt idx="1">
                  <c:v>0.22500000000000001</c:v>
                </c:pt>
                <c:pt idx="2">
                  <c:v>0.39929999999999999</c:v>
                </c:pt>
                <c:pt idx="3">
                  <c:v>0.21529999999999999</c:v>
                </c:pt>
                <c:pt idx="4">
                  <c:v>0.41639999999999999</c:v>
                </c:pt>
                <c:pt idx="5">
                  <c:v>0.1517</c:v>
                </c:pt>
                <c:pt idx="6">
                  <c:v>0.41770000000000002</c:v>
                </c:pt>
                <c:pt idx="7">
                  <c:v>0.14610000000000001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9A3F-41C9-B7CB-C086A7FDF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4155519"/>
        <c:axId val="1054158015"/>
      </c:lineChart>
      <c:catAx>
        <c:axId val="49807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494949"/>
            </a:solidFill>
            <a:round/>
          </a:ln>
          <a:effectLst/>
        </c:spPr>
        <c:txPr>
          <a:bodyPr rot="-2640000" spcFirstLastPara="1" vertOverflow="ellipsis" wrap="square" anchor="ctr" anchorCtr="0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rlow Semi Condensed Medium" panose="00000606000000000000" pitchFamily="2" charset="0"/>
                <a:ea typeface="+mn-ea"/>
                <a:cs typeface="+mn-cs"/>
              </a:defRPr>
            </a:pPr>
            <a:endParaRPr lang="en-US"/>
          </a:p>
        </c:txPr>
        <c:crossAx val="498074672"/>
        <c:crosses val="autoZero"/>
        <c:auto val="1"/>
        <c:lblAlgn val="ctr"/>
        <c:lblOffset val="100"/>
        <c:noMultiLvlLbl val="0"/>
      </c:catAx>
      <c:valAx>
        <c:axId val="49807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075328"/>
        <c:crosses val="autoZero"/>
        <c:crossBetween val="between"/>
      </c:valAx>
      <c:valAx>
        <c:axId val="1054158015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155519"/>
        <c:crosses val="max"/>
        <c:crossBetween val="between"/>
      </c:valAx>
      <c:catAx>
        <c:axId val="10541555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541580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2247775982342601E-2"/>
          <c:y val="0.92694077852944423"/>
          <c:w val="0.88660588446216404"/>
          <c:h val="6.30244036335605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rlow Semi Condensed Medium" panose="00000606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4"/>
          <c:order val="0"/>
          <c:tx>
            <c:strRef>
              <c:f>Sheet1!$C$1</c:f>
              <c:strCache>
                <c:ptCount val="1"/>
                <c:pt idx="0">
                  <c:v>Total Customers</c:v>
                </c:pt>
              </c:strCache>
            </c:strRef>
          </c:tx>
          <c:spPr>
            <a:solidFill>
              <a:srgbClr val="477797"/>
            </a:solidFill>
            <a:ln>
              <a:noFill/>
            </a:ln>
            <a:effectLst/>
          </c:spPr>
          <c:invertIfNegative val="0"/>
          <c:cat>
            <c:multiLvlStrRef>
              <c:f>Sheet1!$A$2:$B$11</c:f>
              <c:multiLvlStrCache>
                <c:ptCount val="10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</c:lvl>
                <c:lvl>
                  <c:pt idx="0">
                    <c:v>Streaming Movies</c:v>
                  </c:pt>
                  <c:pt idx="2">
                    <c:v>Streaming Music</c:v>
                  </c:pt>
                  <c:pt idx="4">
                    <c:v>Streaming TV</c:v>
                  </c:pt>
                  <c:pt idx="6">
                    <c:v>Unlimited Data</c:v>
                  </c:pt>
                  <c:pt idx="8">
                    <c:v>Paperless Billing</c:v>
                  </c:pt>
                </c:lvl>
              </c:multiLvlStrCache>
            </c:multiLvlStrRef>
          </c:cat>
          <c:val>
            <c:numRef>
              <c:f>Sheet1!$C$2:$C$11</c:f>
              <c:numCache>
                <c:formatCode>#,##0</c:formatCode>
                <c:ptCount val="10"/>
                <c:pt idx="0">
                  <c:v>2785</c:v>
                </c:pt>
                <c:pt idx="1">
                  <c:v>2732</c:v>
                </c:pt>
                <c:pt idx="2">
                  <c:v>3029</c:v>
                </c:pt>
                <c:pt idx="3">
                  <c:v>2488</c:v>
                </c:pt>
                <c:pt idx="4">
                  <c:v>2810</c:v>
                </c:pt>
                <c:pt idx="5">
                  <c:v>2707</c:v>
                </c:pt>
                <c:pt idx="6">
                  <c:v>772</c:v>
                </c:pt>
                <c:pt idx="7">
                  <c:v>4745</c:v>
                </c:pt>
                <c:pt idx="8">
                  <c:v>1639.1065775747199</c:v>
                </c:pt>
                <c:pt idx="9">
                  <c:v>2351.7716543123902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5D-4E0F-AF4E-45BC7F714B91}"/>
            </c:ext>
          </c:extLst>
        </c:ser>
        <c:ser>
          <c:idx val="0"/>
          <c:order val="1"/>
          <c:tx>
            <c:strRef>
              <c:f>Sheet1!$D$1</c:f>
              <c:strCache>
                <c:ptCount val="1"/>
                <c:pt idx="0">
                  <c:v>Avg Customer Value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Sheet1!$A$2:$B$11</c:f>
              <c:multiLvlStrCache>
                <c:ptCount val="10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</c:lvl>
                <c:lvl>
                  <c:pt idx="0">
                    <c:v>Streaming Movies</c:v>
                  </c:pt>
                  <c:pt idx="2">
                    <c:v>Streaming Music</c:v>
                  </c:pt>
                  <c:pt idx="4">
                    <c:v>Streaming TV</c:v>
                  </c:pt>
                  <c:pt idx="6">
                    <c:v>Unlimited Data</c:v>
                  </c:pt>
                  <c:pt idx="8">
                    <c:v>Paperless Billing</c:v>
                  </c:pt>
                </c:lvl>
              </c:multiLvlStrCache>
            </c:multiLvlStrRef>
          </c:cat>
          <c:val>
            <c:numRef>
              <c:f>Sheet1!$D$2:$D$11</c:f>
              <c:numCache>
                <c:formatCode>#,##0</c:formatCode>
                <c:ptCount val="10"/>
                <c:pt idx="0">
                  <c:v>1588.51878014811</c:v>
                </c:pt>
                <c:pt idx="1">
                  <c:v>3582.2228678538299</c:v>
                </c:pt>
                <c:pt idx="2">
                  <c:v>1812.2428765295499</c:v>
                </c:pt>
                <c:pt idx="3">
                  <c:v>3427.2453092433402</c:v>
                </c:pt>
                <c:pt idx="4">
                  <c:v>1602.2565479131799</c:v>
                </c:pt>
                <c:pt idx="5">
                  <c:v>3585.7017510426899</c:v>
                </c:pt>
                <c:pt idx="6">
                  <c:v>2443.22040017565</c:v>
                </c:pt>
                <c:pt idx="7">
                  <c:v>2488.6898112568401</c:v>
                </c:pt>
                <c:pt idx="8">
                  <c:v>2872</c:v>
                </c:pt>
                <c:pt idx="9">
                  <c:v>4171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D-4E0F-AF4E-45BC7F714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60511552"/>
        <c:axId val="560515816"/>
        <c:extLst/>
      </c:barChart>
      <c:lineChart>
        <c:grouping val="standard"/>
        <c:varyColors val="0"/>
        <c:ser>
          <c:idx val="1"/>
          <c:order val="2"/>
          <c:tx>
            <c:strRef>
              <c:f>Sheet1!$E$1</c:f>
              <c:strCache>
                <c:ptCount val="1"/>
                <c:pt idx="0">
                  <c:v>Churn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  <a:tailEnd type="arrow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tx1"/>
                </a:solidFill>
                <a:prstDash val="dash"/>
                <a:round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12-318E-4757-983D-E6DE5F5979CD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BEBEBE"/>
                </a:solidFill>
                <a:prstDash val="dash"/>
                <a:round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18-318E-4757-983D-E6DE5F5979CD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noFill/>
                <a:prstDash val="dash"/>
                <a:round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13-318E-4757-983D-E6DE5F5979CD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noFill/>
                <a:prstDash val="dash"/>
                <a:round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14-318E-4757-983D-E6DE5F5979C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noFill/>
                <a:prstDash val="dash"/>
                <a:round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15-318E-4757-983D-E6DE5F5979CD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noFill/>
                <a:prstDash val="dash"/>
                <a:round/>
                <a:tailEnd type="arrow"/>
              </a:ln>
              <a:effectLst/>
            </c:spPr>
            <c:extLst>
              <c:ext xmlns:c16="http://schemas.microsoft.com/office/drawing/2014/chart" uri="{C3380CC4-5D6E-409C-BE32-E72D297353CC}">
                <c16:uniqueId val="{00000016-318E-4757-983D-E6DE5F5979CD}"/>
              </c:ext>
            </c:extLst>
          </c:dPt>
          <c:dLbls>
            <c:dLbl>
              <c:idx val="0"/>
              <c:layout>
                <c:manualLayout>
                  <c:x val="-4.8242110667553829E-2"/>
                  <c:y val="-4.605276484644328E-2"/>
                </c:manualLayout>
              </c:layout>
              <c:spPr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061871608522639E-2"/>
                      <c:h val="5.005445540221346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2-318E-4757-983D-E6DE5F5979CD}"/>
                </c:ext>
              </c:extLst>
            </c:dLbl>
            <c:dLbl>
              <c:idx val="1"/>
              <c:layout>
                <c:manualLayout>
                  <c:x val="-3.8593688534043054E-2"/>
                  <c:y val="3.17604412450593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18E-4757-983D-E6DE5F5979CD}"/>
                </c:ext>
              </c:extLst>
            </c:dLbl>
            <c:dLbl>
              <c:idx val="2"/>
              <c:layout>
                <c:manualLayout>
                  <c:x val="-4.2453057387447354E-2"/>
                  <c:y val="-4.1288573618577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18E-4757-983D-E6DE5F5979CD}"/>
                </c:ext>
              </c:extLst>
            </c:dLbl>
            <c:dLbl>
              <c:idx val="3"/>
              <c:layout>
                <c:manualLayout>
                  <c:x val="-4.4382741814149508E-2"/>
                  <c:y val="3.17604412450593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09B-44A6-8F67-1C1D2DDCAD0C}"/>
                </c:ext>
              </c:extLst>
            </c:dLbl>
            <c:dLbl>
              <c:idx val="4"/>
              <c:layout>
                <c:manualLayout>
                  <c:x val="-5.7890532801064647E-2"/>
                  <c:y val="-4.7640661867588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8E-4757-983D-E6DE5F5979CD}"/>
                </c:ext>
              </c:extLst>
            </c:dLbl>
            <c:dLbl>
              <c:idx val="5"/>
              <c:layout>
                <c:manualLayout>
                  <c:x val="-3.4734319680638816E-2"/>
                  <c:y val="2.85843971205533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09B-44A6-8F67-1C1D2DDCAD0C}"/>
                </c:ext>
              </c:extLst>
            </c:dLbl>
            <c:dLbl>
              <c:idx val="6"/>
              <c:layout>
                <c:manualLayout>
                  <c:x val="-9.0695168055001177E-2"/>
                  <c:y val="-3.46804011818885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18E-4757-983D-E6DE5F5979CD}"/>
                </c:ext>
              </c:extLst>
            </c:dLbl>
            <c:dLbl>
              <c:idx val="7"/>
              <c:layout>
                <c:manualLayout>
                  <c:x val="-9.0695168055001177E-2"/>
                  <c:y val="4.76406618675889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F66-405F-8AB2-C3BF37E0840D}"/>
                </c:ext>
              </c:extLst>
            </c:dLbl>
            <c:dLbl>
              <c:idx val="8"/>
              <c:layout>
                <c:manualLayout>
                  <c:x val="-8.6835799201596869E-2"/>
                  <c:y val="-4.09557141910403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18E-4757-983D-E6DE5F5979CD}"/>
                </c:ext>
              </c:extLst>
            </c:dLbl>
            <c:dLbl>
              <c:idx val="9"/>
              <c:layout>
                <c:manualLayout>
                  <c:x val="-3.8593688534044467E-3"/>
                  <c:y val="-1.58802206225296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09B-44A6-8F67-1C1D2DDCAD0C}"/>
                </c:ext>
              </c:extLst>
            </c:dLbl>
            <c:spPr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Sheet1!$A$2:$B$11</c:f>
              <c:multiLvlStrCache>
                <c:ptCount val="10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</c:lvl>
                <c:lvl>
                  <c:pt idx="0">
                    <c:v>Streaming Movies</c:v>
                  </c:pt>
                  <c:pt idx="2">
                    <c:v>Streaming Music</c:v>
                  </c:pt>
                  <c:pt idx="4">
                    <c:v>Streaming TV</c:v>
                  </c:pt>
                  <c:pt idx="6">
                    <c:v>Unlimited Data</c:v>
                  </c:pt>
                  <c:pt idx="8">
                    <c:v>Paperless Billing</c:v>
                  </c:pt>
                </c:lvl>
              </c:multiLvlStrCache>
            </c:multiLvlStrRef>
          </c:cat>
          <c:val>
            <c:numRef>
              <c:f>Sheet1!$E$2:$E$11</c:f>
              <c:numCache>
                <c:formatCode>0.0%</c:formatCode>
                <c:ptCount val="10"/>
                <c:pt idx="0">
                  <c:v>0.33679999999999999</c:v>
                </c:pt>
                <c:pt idx="1">
                  <c:v>0.2994</c:v>
                </c:pt>
                <c:pt idx="2">
                  <c:v>0.33939999999999998</c:v>
                </c:pt>
                <c:pt idx="3">
                  <c:v>0.29260000000000003</c:v>
                </c:pt>
                <c:pt idx="4">
                  <c:v>0.3352</c:v>
                </c:pt>
                <c:pt idx="5">
                  <c:v>0.30070000000000002</c:v>
                </c:pt>
                <c:pt idx="6">
                  <c:v>0.32900000000000001</c:v>
                </c:pt>
                <c:pt idx="7">
                  <c:v>0.3165</c:v>
                </c:pt>
                <c:pt idx="8">
                  <c:v>0.1633</c:v>
                </c:pt>
                <c:pt idx="9">
                  <c:v>0.3357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5E5D-4E0F-AF4E-45BC7F714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7755968"/>
        <c:axId val="847753888"/>
      </c:lineChart>
      <c:catAx>
        <c:axId val="5605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49494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rlow Semi Condensed Medium" panose="00000606000000000000" pitchFamily="2" charset="0"/>
                <a:ea typeface="+mn-ea"/>
                <a:cs typeface="+mn-cs"/>
              </a:defRPr>
            </a:pPr>
            <a:endParaRPr lang="en-US"/>
          </a:p>
        </c:txPr>
        <c:crossAx val="560515816"/>
        <c:crosses val="autoZero"/>
        <c:auto val="1"/>
        <c:lblAlgn val="ctr"/>
        <c:lblOffset val="100"/>
        <c:noMultiLvlLbl val="0"/>
      </c:catAx>
      <c:valAx>
        <c:axId val="56051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11552"/>
        <c:crosses val="autoZero"/>
        <c:crossBetween val="between"/>
      </c:valAx>
      <c:valAx>
        <c:axId val="847753888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755968"/>
        <c:crosses val="max"/>
        <c:crossBetween val="between"/>
      </c:valAx>
      <c:catAx>
        <c:axId val="8477559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477538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036295692686037E-2"/>
          <c:y val="0.92226969616261345"/>
          <c:w val="0.89592725667097228"/>
          <c:h val="5.86740390903509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rlow Semi Condensed Medium" panose="00000606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'Churn profiling'!$B$18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7C6F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7C6F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6C-4742-B5B6-268E2761FF36}"/>
              </c:ext>
            </c:extLst>
          </c:dPt>
          <c:dPt>
            <c:idx val="1"/>
            <c:invertIfNegative val="0"/>
            <c:bubble3D val="0"/>
            <c:spPr>
              <a:solidFill>
                <a:srgbClr val="77C6F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6C-4742-B5B6-268E2761FF36}"/>
              </c:ext>
            </c:extLst>
          </c:dPt>
          <c:dPt>
            <c:idx val="2"/>
            <c:invertIfNegative val="0"/>
            <c:bubble3D val="0"/>
            <c:spPr>
              <a:solidFill>
                <a:srgbClr val="77C6F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6C-4742-B5B6-268E2761FF36}"/>
              </c:ext>
            </c:extLst>
          </c:dPt>
          <c:dPt>
            <c:idx val="3"/>
            <c:invertIfNegative val="0"/>
            <c:bubble3D val="0"/>
            <c:spPr>
              <a:solidFill>
                <a:srgbClr val="77C6F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6C-4742-B5B6-268E2761FF3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7AF-4CE4-AEFA-B02B0B5E1526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7AF-4CE4-AEFA-B02B0B5E1526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7AF-4CE4-AEFA-B02B0B5E1526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7AF-4CE4-AEFA-B02B0B5E1526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E4B4-4AC1-9405-9151A6704F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profiling'!$E$2:$M$2</c:f>
              <c:strCache>
                <c:ptCount val="9"/>
                <c:pt idx="0">
                  <c:v>Online Security Users</c:v>
                </c:pt>
                <c:pt idx="1">
                  <c:v>PT Support Users</c:v>
                </c:pt>
                <c:pt idx="2">
                  <c:v>Online Backup Users</c:v>
                </c:pt>
                <c:pt idx="3">
                  <c:v>DPP Users</c:v>
                </c:pt>
                <c:pt idx="4">
                  <c:v>Music Stream Users</c:v>
                </c:pt>
                <c:pt idx="5">
                  <c:v>TV Stream Users</c:v>
                </c:pt>
                <c:pt idx="6">
                  <c:v>Movie Stream Users</c:v>
                </c:pt>
                <c:pt idx="7">
                  <c:v>Paperless Billing Users</c:v>
                </c:pt>
                <c:pt idx="8">
                  <c:v>UL Data Users</c:v>
                </c:pt>
              </c:strCache>
            </c:strRef>
          </c:cat>
          <c:val>
            <c:numRef>
              <c:f>'Churn profiling'!$E$18:$M$18</c:f>
              <c:numCache>
                <c:formatCode>0.0%</c:formatCode>
                <c:ptCount val="9"/>
                <c:pt idx="0">
                  <c:v>0.15784788657035848</c:v>
                </c:pt>
                <c:pt idx="1">
                  <c:v>0.16585666131621188</c:v>
                </c:pt>
                <c:pt idx="2">
                  <c:v>0.27984296415195292</c:v>
                </c:pt>
                <c:pt idx="3">
                  <c:v>0.29163124665596579</c:v>
                </c:pt>
                <c:pt idx="4">
                  <c:v>0.38951738897806309</c:v>
                </c:pt>
                <c:pt idx="5">
                  <c:v>0.43553188871054038</c:v>
                </c:pt>
                <c:pt idx="6">
                  <c:v>0.43766468699839484</c:v>
                </c:pt>
                <c:pt idx="7">
                  <c:v>0.74908838951310863</c:v>
                </c:pt>
                <c:pt idx="8">
                  <c:v>0.80363028357410382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6C-4742-B5B6-268E2761F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6585152"/>
        <c:axId val="476585480"/>
      </c:barChart>
      <c:catAx>
        <c:axId val="476585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rlow Semi Condensed Medium" panose="00000606000000000000" pitchFamily="2" charset="0"/>
                <a:ea typeface="+mn-ea"/>
                <a:cs typeface="+mn-cs"/>
              </a:defRPr>
            </a:pPr>
            <a:endParaRPr lang="en-US"/>
          </a:p>
        </c:txPr>
        <c:crossAx val="476585480"/>
        <c:crosses val="autoZero"/>
        <c:auto val="1"/>
        <c:lblAlgn val="ctr"/>
        <c:lblOffset val="100"/>
        <c:noMultiLvlLbl val="0"/>
      </c:catAx>
      <c:valAx>
        <c:axId val="476585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58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spc="0" baseline="0">
                <a:solidFill>
                  <a:srgbClr val="494949"/>
                </a:solidFill>
                <a:latin typeface="Barlow Semi Condensed Medium" panose="00000606000000000000" pitchFamily="2" charset="0"/>
                <a:ea typeface="+mn-ea"/>
                <a:cs typeface="+mn-cs"/>
              </a:defRPr>
            </a:pPr>
            <a:r>
              <a:rPr lang="en-US" dirty="0">
                <a:solidFill>
                  <a:srgbClr val="494949"/>
                </a:solidFill>
                <a:latin typeface="Barlow Semi Condensed Medium" panose="00000606000000000000" pitchFamily="2" charset="0"/>
              </a:rPr>
              <a:t>Total Customers</a:t>
            </a:r>
            <a:r>
              <a:rPr lang="en-US" baseline="0" dirty="0">
                <a:solidFill>
                  <a:srgbClr val="494949"/>
                </a:solidFill>
                <a:latin typeface="Barlow Semi Condensed Medium" panose="00000606000000000000" pitchFamily="2" charset="0"/>
              </a:rPr>
              <a:t> Segmentation</a:t>
            </a:r>
            <a:endParaRPr lang="en-US" dirty="0">
              <a:solidFill>
                <a:srgbClr val="494949"/>
              </a:solidFill>
              <a:latin typeface="Barlow Semi Condensed Medium" panose="00000606000000000000" pitchFamily="2" charset="0"/>
            </a:endParaRPr>
          </a:p>
        </c:rich>
      </c:tx>
      <c:layout>
        <c:manualLayout>
          <c:xMode val="edge"/>
          <c:yMode val="edge"/>
          <c:x val="7.9662811230308377E-3"/>
          <c:y val="2.1690432777079053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rgbClr val="494949"/>
              </a:solidFill>
              <a:latin typeface="Barlow Semi Condensed Medium" panose="00000606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3725592751475165E-3"/>
          <c:y val="8.0913575175391939E-2"/>
          <c:w val="0.95854084835875286"/>
          <c:h val="0.723141670622705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Customers</c:v>
                </c:pt>
              </c:strCache>
            </c:strRef>
          </c:tx>
          <c:dPt>
            <c:idx val="0"/>
            <c:bubble3D val="0"/>
            <c:spPr>
              <a:solidFill>
                <a:srgbClr val="47779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C2-482E-9AF1-38E66E97ECDB}"/>
              </c:ext>
            </c:extLst>
          </c:dPt>
          <c:dPt>
            <c:idx val="1"/>
            <c:bubble3D val="0"/>
            <c:spPr>
              <a:solidFill>
                <a:srgbClr val="ECECE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C2-482E-9AF1-38E66E97ECDB}"/>
              </c:ext>
            </c:extLst>
          </c:dPt>
          <c:dPt>
            <c:idx val="2"/>
            <c:bubble3D val="0"/>
            <c:spPr>
              <a:solidFill>
                <a:srgbClr val="ECECE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C2-482E-9AF1-38E66E97ECDB}"/>
              </c:ext>
            </c:extLst>
          </c:dPt>
          <c:dPt>
            <c:idx val="3"/>
            <c:bubble3D val="0"/>
            <c:spPr>
              <a:solidFill>
                <a:srgbClr val="ECECE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C2-482E-9AF1-38E66E97ECDB}"/>
              </c:ext>
            </c:extLst>
          </c:dPt>
          <c:dPt>
            <c:idx val="4"/>
            <c:bubble3D val="0"/>
            <c:spPr>
              <a:solidFill>
                <a:srgbClr val="ECECE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BC2-482E-9AF1-38E66E97ECD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BC2-482E-9AF1-38E66E97ECD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BC2-482E-9AF1-38E66E97ECD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BC2-482E-9AF1-38E66E97ECDB}"/>
              </c:ext>
            </c:extLst>
          </c:dPt>
          <c:dLbls>
            <c:dLbl>
              <c:idx val="0"/>
              <c:layout>
                <c:manualLayout>
                  <c:x val="-8.2874635383993936E-2"/>
                  <c:y val="-9.9552254814422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Barlow Semi Condensed Medium" panose="00000606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BC2-482E-9AF1-38E66E97EC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rlow Semi Condensed Medium" panose="00000606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Stayed &amp; Classified</c:v>
                </c:pt>
                <c:pt idx="1">
                  <c:v>Stayed &amp; Not Classified</c:v>
                </c:pt>
                <c:pt idx="2">
                  <c:v>Joined &amp; Not Classified</c:v>
                </c:pt>
                <c:pt idx="3">
                  <c:v>Churned &amp; Classified</c:v>
                </c:pt>
                <c:pt idx="4">
                  <c:v>Churned &amp; Not Classified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4113</c:v>
                </c:pt>
                <c:pt idx="1">
                  <c:v>607</c:v>
                </c:pt>
                <c:pt idx="2">
                  <c:v>454</c:v>
                </c:pt>
                <c:pt idx="3">
                  <c:v>1101</c:v>
                </c:pt>
                <c:pt idx="4">
                  <c:v>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BC2-482E-9AF1-38E66E97EC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3183060489187724E-4"/>
          <c:y val="0.80559645669291335"/>
          <c:w val="0.9958240592745532"/>
          <c:h val="0.160733963255382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rlow Semi Condensed Medium" panose="00000606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spc="0" baseline="0">
                <a:solidFill>
                  <a:srgbClr val="494949"/>
                </a:solidFill>
                <a:latin typeface="Barlow Semi Condensed Medium" panose="00000606000000000000" pitchFamily="2" charset="0"/>
                <a:ea typeface="+mn-ea"/>
                <a:cs typeface="+mn-cs"/>
              </a:defRPr>
            </a:pPr>
            <a:r>
              <a:rPr lang="en-US" dirty="0">
                <a:solidFill>
                  <a:srgbClr val="494949"/>
                </a:solidFill>
                <a:latin typeface="Barlow Semi Condensed Medium" panose="00000606000000000000" pitchFamily="2" charset="0"/>
              </a:rPr>
              <a:t>Total Customers Segmentation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rgbClr val="494949"/>
              </a:solidFill>
              <a:latin typeface="Barlow Semi Condensed Medium" panose="00000606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3725592751475165E-3"/>
          <c:y val="8.0913575175391939E-2"/>
          <c:w val="0.95854084835875286"/>
          <c:h val="0.72314167062270551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Customers</c:v>
                </c:pt>
              </c:strCache>
            </c:strRef>
          </c:tx>
          <c:dPt>
            <c:idx val="0"/>
            <c:bubble3D val="0"/>
            <c:spPr>
              <a:solidFill>
                <a:srgbClr val="ECECE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C9-4034-B15A-D4FC205F91C1}"/>
              </c:ext>
            </c:extLst>
          </c:dPt>
          <c:dPt>
            <c:idx val="1"/>
            <c:bubble3D val="0"/>
            <c:spPr>
              <a:solidFill>
                <a:srgbClr val="ECECEC"/>
              </a:solidFill>
              <a:ln w="19050">
                <a:solidFill>
                  <a:srgbClr val="ECECE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9DC9-4034-B15A-D4FC205F91C1}"/>
              </c:ext>
            </c:extLst>
          </c:dPt>
          <c:dPt>
            <c:idx val="2"/>
            <c:bubble3D val="0"/>
            <c:spPr>
              <a:solidFill>
                <a:srgbClr val="ECECEC"/>
              </a:solidFill>
              <a:ln w="19050">
                <a:solidFill>
                  <a:srgbClr val="ECECE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DC9-4034-B15A-D4FC205F91C1}"/>
              </c:ext>
            </c:extLst>
          </c:dPt>
          <c:dPt>
            <c:idx val="3"/>
            <c:bubble3D val="0"/>
            <c:spPr>
              <a:solidFill>
                <a:srgbClr val="ECECEC"/>
              </a:solidFill>
              <a:ln w="19050">
                <a:solidFill>
                  <a:srgbClr val="ECECE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DC9-4034-B15A-D4FC205F91C1}"/>
              </c:ext>
            </c:extLst>
          </c:dPt>
          <c:dPt>
            <c:idx val="4"/>
            <c:bubble3D val="0"/>
            <c:spPr>
              <a:solidFill>
                <a:srgbClr val="ECECEC"/>
              </a:solidFill>
              <a:ln w="19050">
                <a:solidFill>
                  <a:srgbClr val="ECECEC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DC9-4034-B15A-D4FC205F91C1}"/>
              </c:ext>
            </c:extLst>
          </c:dPt>
          <c:dPt>
            <c:idx val="5"/>
            <c:bubble3D val="0"/>
            <c:spPr>
              <a:solidFill>
                <a:srgbClr val="295397"/>
              </a:solidFill>
              <a:ln w="19050">
                <a:solidFill>
                  <a:srgbClr val="BEBEB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DC9-4034-B15A-D4FC205F91C1}"/>
              </c:ext>
            </c:extLst>
          </c:dPt>
          <c:dPt>
            <c:idx val="6"/>
            <c:bubble3D val="0"/>
            <c:spPr>
              <a:solidFill>
                <a:srgbClr val="ECECEC"/>
              </a:solidFill>
              <a:ln w="19050">
                <a:solidFill>
                  <a:srgbClr val="49494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DC9-4034-B15A-D4FC205F91C1}"/>
              </c:ext>
            </c:extLst>
          </c:dPt>
          <c:dPt>
            <c:idx val="7"/>
            <c:bubble3D val="0"/>
            <c:spPr>
              <a:solidFill>
                <a:srgbClr val="477797"/>
              </a:solidFill>
              <a:ln w="19050">
                <a:solidFill>
                  <a:srgbClr val="477797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D19B-405D-BAA9-CD4F0DBADA1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C9-4034-B15A-D4FC205F91C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DC9-4034-B15A-D4FC205F91C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C9-4034-B15A-D4FC205F91C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C9-4034-B15A-D4FC205F91C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DC9-4034-B15A-D4FC205F91C1}"/>
                </c:ext>
              </c:extLst>
            </c:dLbl>
            <c:dLbl>
              <c:idx val="5"/>
              <c:layout>
                <c:manualLayout>
                  <c:x val="0.11935066813927796"/>
                  <c:y val="-3.263629970496338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Barlow Semi Condensed Medium" panose="00000606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590323035702959E-2"/>
                      <c:h val="7.01513360529116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9DC9-4034-B15A-D4FC205F91C1}"/>
                </c:ext>
              </c:extLst>
            </c:dLbl>
            <c:dLbl>
              <c:idx val="6"/>
              <c:layout>
                <c:manualLayout>
                  <c:x val="-4.1472329634273788E-2"/>
                  <c:y val="-1.556412206091267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rgbClr val="494949"/>
                      </a:solidFill>
                      <a:latin typeface="Barlow Semi Condensed Medium" panose="00000606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259681461758549E-2"/>
                      <c:h val="4.999707547849932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DC9-4034-B15A-D4FC205F91C1}"/>
                </c:ext>
              </c:extLst>
            </c:dLbl>
            <c:dLbl>
              <c:idx val="7"/>
              <c:layout>
                <c:manualLayout>
                  <c:x val="-0.11410322010052355"/>
                  <c:y val="-1.444350889983982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Barlow Semi Condensed Medium" panose="00000606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19B-405D-BAA9-CD4F0DBADA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(Sheet1!$A$2:$A$6,Sheet1!$A$8:$A$9)</c:f>
              <c:strCache>
                <c:ptCount val="7"/>
                <c:pt idx="0">
                  <c:v>Stayed &amp; Classified</c:v>
                </c:pt>
                <c:pt idx="1">
                  <c:v>Stayed &amp; Not Classified</c:v>
                </c:pt>
                <c:pt idx="2">
                  <c:v>Joined &amp; Not Classified</c:v>
                </c:pt>
                <c:pt idx="3">
                  <c:v>Churned &amp; Classified</c:v>
                </c:pt>
                <c:pt idx="4">
                  <c:v>Churned &amp; Not Classified</c:v>
                </c:pt>
                <c:pt idx="5">
                  <c:v>Below 6 Months</c:v>
                </c:pt>
                <c:pt idx="6">
                  <c:v>Outliers</c:v>
                </c:pt>
              </c:strCache>
            </c:strRef>
          </c:cat>
          <c:val>
            <c:numRef>
              <c:f>(Sheet1!$B$2:$B$6,Sheet1!$B$8:$B$9)</c:f>
              <c:numCache>
                <c:formatCode>General</c:formatCode>
                <c:ptCount val="7"/>
                <c:pt idx="0">
                  <c:v>4113</c:v>
                </c:pt>
                <c:pt idx="1">
                  <c:v>607</c:v>
                </c:pt>
                <c:pt idx="2">
                  <c:v>454</c:v>
                </c:pt>
                <c:pt idx="3">
                  <c:v>1101</c:v>
                </c:pt>
                <c:pt idx="4">
                  <c:v>768</c:v>
                </c:pt>
                <c:pt idx="5">
                  <c:v>744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9-4034-B15A-D4FC205F91C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00"/>
        <c:splitType val="pos"/>
        <c:splitPos val="2"/>
        <c:secondPieSize val="66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ayout>
        <c:manualLayout>
          <c:xMode val="edge"/>
          <c:yMode val="edge"/>
          <c:x val="0"/>
          <c:y val="0.80559640061682458"/>
          <c:w val="0.99887260354524487"/>
          <c:h val="0.192928643035626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rlow Semi Condensed Medium" panose="00000606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F17695-EA1A-44DD-A9FC-DC038745E23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ABE837-BAA9-4D2E-B545-CBA85CEA0845}">
      <dgm:prSet phldrT="[Text]" custT="1"/>
      <dgm:spPr/>
      <dgm:t>
        <a:bodyPr/>
        <a:lstStyle/>
        <a:p>
          <a:r>
            <a:rPr lang="en-US" sz="1400" dirty="0">
              <a:latin typeface="Barlow Semi Condensed Medium" panose="00000606000000000000" pitchFamily="2" charset="0"/>
            </a:rPr>
            <a:t>Understanding what are the key services</a:t>
          </a:r>
        </a:p>
      </dgm:t>
    </dgm:pt>
    <dgm:pt modelId="{491B9629-A2E3-4412-90AC-19ACAAF07930}" type="parTrans" cxnId="{E7AACA67-B4E6-49AF-8D0B-1157763DDAC5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0D6BAFCE-230D-4416-88A5-B90D46FDEF1F}" type="sibTrans" cxnId="{E7AACA67-B4E6-49AF-8D0B-1157763DDAC5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DAF67A7E-B802-487F-A0D2-B383D13A400D}">
      <dgm:prSet phldrT="[Text]" custT="1"/>
      <dgm:spPr/>
      <dgm:t>
        <a:bodyPr/>
        <a:lstStyle/>
        <a:p>
          <a:r>
            <a:rPr lang="en-US" sz="800" dirty="0">
              <a:latin typeface="Barlow Semi Condensed Medium" panose="00000606000000000000" pitchFamily="2" charset="0"/>
            </a:rPr>
            <a:t>Device Protection Plan</a:t>
          </a:r>
        </a:p>
      </dgm:t>
    </dgm:pt>
    <dgm:pt modelId="{73327D06-730B-4FD9-8A1A-B3FF55BCA619}" type="parTrans" cxnId="{25806CC8-79BF-41FB-BBCE-DDCC091C94FA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AC9C1191-CBE1-44D4-AD38-5C8520E814BB}" type="sibTrans" cxnId="{25806CC8-79BF-41FB-BBCE-DDCC091C94FA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B411A278-5D35-422F-AABF-707388526193}">
      <dgm:prSet phldrT="[Text]" custT="1"/>
      <dgm:spPr/>
      <dgm:t>
        <a:bodyPr/>
        <a:lstStyle/>
        <a:p>
          <a:r>
            <a:rPr lang="en-US" sz="1400" dirty="0">
              <a:latin typeface="Barlow Semi Condensed Medium" panose="00000606000000000000" pitchFamily="2" charset="0"/>
            </a:rPr>
            <a:t>Median tenure for churned users</a:t>
          </a:r>
        </a:p>
      </dgm:t>
    </dgm:pt>
    <dgm:pt modelId="{5155DC9A-5546-4F79-97A2-B7C6B8D589EF}" type="parTrans" cxnId="{D81A6830-DAD2-4881-B504-4E71D1ADFDFA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7FC227DF-A3DD-42F6-91D4-7145D0DF614A}" type="sibTrans" cxnId="{D81A6830-DAD2-4881-B504-4E71D1ADFDFA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E3999C5F-DC28-4A5C-B0B6-9B3CF590E8F6}">
      <dgm:prSet phldrT="[Text]" custT="1"/>
      <dgm:spPr/>
      <dgm:t>
        <a:bodyPr/>
        <a:lstStyle/>
        <a:p>
          <a:r>
            <a:rPr lang="en-US" sz="800" dirty="0">
              <a:latin typeface="Barlow Semi Condensed Medium" panose="00000606000000000000" pitchFamily="2" charset="0"/>
            </a:rPr>
            <a:t>Ranged between 9 to 11.5 months</a:t>
          </a:r>
        </a:p>
      </dgm:t>
    </dgm:pt>
    <dgm:pt modelId="{D4A76628-0DF9-4D49-8390-4E444462E667}" type="parTrans" cxnId="{BE38D5D0-F0B6-457F-8FED-4C7299078B7C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89DD09F5-5170-4508-8FCB-96E9A3CCA72F}" type="sibTrans" cxnId="{BE38D5D0-F0B6-457F-8FED-4C7299078B7C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D61999CD-48A4-4904-B1A9-85941F66E44B}">
      <dgm:prSet phldrT="[Text]" custT="1"/>
      <dgm:spPr/>
      <dgm:t>
        <a:bodyPr/>
        <a:lstStyle/>
        <a:p>
          <a:r>
            <a:rPr lang="en-US" sz="1400" dirty="0">
              <a:latin typeface="Barlow Semi Condensed Medium" panose="00000606000000000000" pitchFamily="2" charset="0"/>
            </a:rPr>
            <a:t>No customer retention system</a:t>
          </a:r>
        </a:p>
      </dgm:t>
    </dgm:pt>
    <dgm:pt modelId="{A4E63043-F971-423F-8913-027BA554C2FD}" type="parTrans" cxnId="{43D88478-E403-48AA-AA31-D19033CB4CF8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4A2196B4-D7B0-442B-8CB6-63194F425C32}" type="sibTrans" cxnId="{43D88478-E403-48AA-AA31-D19033CB4CF8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1428D371-968F-4C07-854B-DCE2CBF1A825}">
      <dgm:prSet phldrT="[Text]" custT="1"/>
      <dgm:spPr/>
      <dgm:t>
        <a:bodyPr/>
        <a:lstStyle/>
        <a:p>
          <a:r>
            <a:rPr lang="en-US" sz="800" dirty="0">
              <a:latin typeface="Barlow Semi Condensed Medium" panose="00000606000000000000" pitchFamily="2" charset="0"/>
            </a:rPr>
            <a:t>Premium Tech Support</a:t>
          </a:r>
        </a:p>
      </dgm:t>
    </dgm:pt>
    <dgm:pt modelId="{75FDE5F8-E5A4-46A9-AC41-AAB89D3921D5}" type="parTrans" cxnId="{83600BB0-4BEA-493C-A984-B511CA898B1F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7AA1DE42-4F4C-4374-B247-30F5151ED57E}" type="sibTrans" cxnId="{83600BB0-4BEA-493C-A984-B511CA898B1F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E52974EB-C574-4BEF-8197-F61B1A91CD89}">
      <dgm:prSet phldrT="[Text]" custT="1"/>
      <dgm:spPr/>
      <dgm:t>
        <a:bodyPr/>
        <a:lstStyle/>
        <a:p>
          <a:endParaRPr lang="en-US" sz="800" dirty="0">
            <a:latin typeface="Barlow Semi Condensed Medium" panose="00000606000000000000" pitchFamily="2" charset="0"/>
          </a:endParaRPr>
        </a:p>
      </dgm:t>
    </dgm:pt>
    <dgm:pt modelId="{DB476DB1-8469-4829-A652-A1D26237C1F3}" type="parTrans" cxnId="{6B0855F8-B1C2-46C4-B88D-7206752B3A06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316E88BC-8B3D-42E0-8E70-2BD37467EC6D}" type="sibTrans" cxnId="{6B0855F8-B1C2-46C4-B88D-7206752B3A06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665AD327-F95B-48E8-B4AA-9985FA839709}">
      <dgm:prSet phldrT="[Text]" custT="1"/>
      <dgm:spPr/>
      <dgm:t>
        <a:bodyPr/>
        <a:lstStyle/>
        <a:p>
          <a:r>
            <a:rPr lang="en-US" sz="800" dirty="0">
              <a:latin typeface="Barlow Semi Condensed Medium" panose="00000606000000000000" pitchFamily="2" charset="0"/>
            </a:rPr>
            <a:t>Online Security</a:t>
          </a:r>
        </a:p>
      </dgm:t>
    </dgm:pt>
    <dgm:pt modelId="{0DF9ADD2-CEE4-4836-BBC1-6B4D6B1D8B12}" type="parTrans" cxnId="{D6E248C1-A96D-4816-B602-19D890AC89A4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4D8BE41D-DEAD-4E1B-BF9A-08D1B3207529}" type="sibTrans" cxnId="{D6E248C1-A96D-4816-B602-19D890AC89A4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890FCD41-4EA1-444C-ADAC-A846DEA72A66}">
      <dgm:prSet phldrT="[Text]" custT="1"/>
      <dgm:spPr/>
      <dgm:t>
        <a:bodyPr/>
        <a:lstStyle/>
        <a:p>
          <a:r>
            <a:rPr lang="en-US" sz="800" dirty="0">
              <a:latin typeface="Barlow Semi Condensed Medium" panose="00000606000000000000" pitchFamily="2" charset="0"/>
            </a:rPr>
            <a:t>Online Back up</a:t>
          </a:r>
        </a:p>
      </dgm:t>
    </dgm:pt>
    <dgm:pt modelId="{BA8FE40A-DE68-4FC9-BB34-550E79C35C12}" type="parTrans" cxnId="{3F0B4DFE-D21B-4E00-8781-F3581411E4A9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3A133C68-5161-48D7-9EBB-466AFF7FA97B}" type="sibTrans" cxnId="{3F0B4DFE-D21B-4E00-8781-F3581411E4A9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57667091-4A5E-47FE-9FB6-6D94DA7EC5E6}">
      <dgm:prSet phldrT="[Text]" custT="1"/>
      <dgm:spPr/>
      <dgm:t>
        <a:bodyPr/>
        <a:lstStyle/>
        <a:p>
          <a:r>
            <a:rPr lang="en-US" sz="1400" dirty="0">
              <a:latin typeface="Barlow Semi Condensed Medium" panose="00000606000000000000" pitchFamily="2" charset="0"/>
            </a:rPr>
            <a:t>Proposing a formula for churn detection</a:t>
          </a:r>
        </a:p>
      </dgm:t>
    </dgm:pt>
    <dgm:pt modelId="{F3C244C5-C70F-44D9-AEA9-FD6D7B126929}" type="parTrans" cxnId="{C6F521FE-B9F1-4AEA-9915-D8D8A29509B6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18A6C3C9-DBBD-4484-9E7E-565A262F84CB}" type="sibTrans" cxnId="{C6F521FE-B9F1-4AEA-9915-D8D8A29509B6}">
      <dgm:prSet/>
      <dgm:spPr/>
      <dgm:t>
        <a:bodyPr/>
        <a:lstStyle/>
        <a:p>
          <a:endParaRPr lang="en-US" sz="1800">
            <a:latin typeface="Barlow Semi Condensed Medium" panose="00000606000000000000" pitchFamily="2" charset="0"/>
          </a:endParaRPr>
        </a:p>
      </dgm:t>
    </dgm:pt>
    <dgm:pt modelId="{6BC670FE-2B85-41BA-A7D0-CE0061A2FFB1}" type="pres">
      <dgm:prSet presAssocID="{DBF17695-EA1A-44DD-A9FC-DC038745E23E}" presName="rootnode" presStyleCnt="0">
        <dgm:presLayoutVars>
          <dgm:chMax/>
          <dgm:chPref/>
          <dgm:dir/>
          <dgm:animLvl val="lvl"/>
        </dgm:presLayoutVars>
      </dgm:prSet>
      <dgm:spPr/>
    </dgm:pt>
    <dgm:pt modelId="{B2784652-3324-4BB6-B1DD-196395E4C7C5}" type="pres">
      <dgm:prSet presAssocID="{D9ABE837-BAA9-4D2E-B545-CBA85CEA0845}" presName="composite" presStyleCnt="0"/>
      <dgm:spPr/>
    </dgm:pt>
    <dgm:pt modelId="{825EF35F-807E-495F-BB27-42D66E9F4B49}" type="pres">
      <dgm:prSet presAssocID="{D9ABE837-BAA9-4D2E-B545-CBA85CEA0845}" presName="bentUpArrow1" presStyleLbl="alignImgPlace1" presStyleIdx="0" presStyleCnt="3"/>
      <dgm:spPr/>
    </dgm:pt>
    <dgm:pt modelId="{458820D8-BFBC-4998-BB9A-1C89FAA1299B}" type="pres">
      <dgm:prSet presAssocID="{D9ABE837-BAA9-4D2E-B545-CBA85CEA084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FE08B49-CF53-4501-94DA-DDC8E3FF0F6C}" type="pres">
      <dgm:prSet presAssocID="{D9ABE837-BAA9-4D2E-B545-CBA85CEA0845}" presName="ChildText" presStyleLbl="revTx" presStyleIdx="0" presStyleCnt="3" custScaleX="132743" custLinFactNeighborX="20635" custLinFactNeighborY="5550">
        <dgm:presLayoutVars>
          <dgm:chMax val="0"/>
          <dgm:chPref val="0"/>
          <dgm:bulletEnabled val="1"/>
        </dgm:presLayoutVars>
      </dgm:prSet>
      <dgm:spPr/>
    </dgm:pt>
    <dgm:pt modelId="{C76D2FF8-C18F-49BA-ADFC-219AFCE65908}" type="pres">
      <dgm:prSet presAssocID="{0D6BAFCE-230D-4416-88A5-B90D46FDEF1F}" presName="sibTrans" presStyleCnt="0"/>
      <dgm:spPr/>
    </dgm:pt>
    <dgm:pt modelId="{4436A8EF-2719-447D-8092-E0A17C572A49}" type="pres">
      <dgm:prSet presAssocID="{B411A278-5D35-422F-AABF-707388526193}" presName="composite" presStyleCnt="0"/>
      <dgm:spPr/>
    </dgm:pt>
    <dgm:pt modelId="{523894BF-4C48-4D8F-B3AD-B604CB3C0B02}" type="pres">
      <dgm:prSet presAssocID="{B411A278-5D35-422F-AABF-707388526193}" presName="bentUpArrow1" presStyleLbl="alignImgPlace1" presStyleIdx="1" presStyleCnt="3"/>
      <dgm:spPr/>
    </dgm:pt>
    <dgm:pt modelId="{B956C796-0A1B-4389-A430-32F0F9034B70}" type="pres">
      <dgm:prSet presAssocID="{B411A278-5D35-422F-AABF-70738852619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F8E17F48-907E-4360-9A64-0066BC082CF7}" type="pres">
      <dgm:prSet presAssocID="{B411A278-5D35-422F-AABF-70738852619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87F43AF-619B-4E1F-A21A-AD620F052256}" type="pres">
      <dgm:prSet presAssocID="{7FC227DF-A3DD-42F6-91D4-7145D0DF614A}" presName="sibTrans" presStyleCnt="0"/>
      <dgm:spPr/>
    </dgm:pt>
    <dgm:pt modelId="{283686FF-DBEE-4803-BBDD-23BA208FFBC6}" type="pres">
      <dgm:prSet presAssocID="{D61999CD-48A4-4904-B1A9-85941F66E44B}" presName="composite" presStyleCnt="0"/>
      <dgm:spPr/>
    </dgm:pt>
    <dgm:pt modelId="{E1F86E8B-91FF-426C-9A23-E3B052F3266F}" type="pres">
      <dgm:prSet presAssocID="{D61999CD-48A4-4904-B1A9-85941F66E44B}" presName="bentUpArrow1" presStyleLbl="alignImgPlace1" presStyleIdx="2" presStyleCnt="3"/>
      <dgm:spPr/>
    </dgm:pt>
    <dgm:pt modelId="{CBCFB373-8718-4BE3-8A6E-A69E06CA9456}" type="pres">
      <dgm:prSet presAssocID="{D61999CD-48A4-4904-B1A9-85941F66E44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02CFB77B-048D-427E-9A7C-914E71BB49C7}" type="pres">
      <dgm:prSet presAssocID="{D61999CD-48A4-4904-B1A9-85941F66E44B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EF4987F-ABC0-4BE4-BFE1-8305B975CCE8}" type="pres">
      <dgm:prSet presAssocID="{4A2196B4-D7B0-442B-8CB6-63194F425C32}" presName="sibTrans" presStyleCnt="0"/>
      <dgm:spPr/>
    </dgm:pt>
    <dgm:pt modelId="{C873FDC1-D5AE-4EA7-8CA0-9E96E3BB1139}" type="pres">
      <dgm:prSet presAssocID="{57667091-4A5E-47FE-9FB6-6D94DA7EC5E6}" presName="composite" presStyleCnt="0"/>
      <dgm:spPr/>
    </dgm:pt>
    <dgm:pt modelId="{BBF57278-BF84-401C-B411-5FE77506CD6E}" type="pres">
      <dgm:prSet presAssocID="{57667091-4A5E-47FE-9FB6-6D94DA7EC5E6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F84A708-4FA2-419F-BCAB-2D3CC020FCA2}" type="presOf" srcId="{1428D371-968F-4C07-854B-DCE2CBF1A825}" destId="{AFE08B49-CF53-4501-94DA-DDC8E3FF0F6C}" srcOrd="0" destOrd="1" presId="urn:microsoft.com/office/officeart/2005/8/layout/StepDownProcess"/>
    <dgm:cxn modelId="{C3F0390A-F294-435C-AB1A-66E0183C1C86}" type="presOf" srcId="{665AD327-F95B-48E8-B4AA-9985FA839709}" destId="{AFE08B49-CF53-4501-94DA-DDC8E3FF0F6C}" srcOrd="0" destOrd="2" presId="urn:microsoft.com/office/officeart/2005/8/layout/StepDownProcess"/>
    <dgm:cxn modelId="{882B330F-1A88-4386-8F09-E12AED4A0FEF}" type="presOf" srcId="{D9ABE837-BAA9-4D2E-B545-CBA85CEA0845}" destId="{458820D8-BFBC-4998-BB9A-1C89FAA1299B}" srcOrd="0" destOrd="0" presId="urn:microsoft.com/office/officeart/2005/8/layout/StepDownProcess"/>
    <dgm:cxn modelId="{61F33C12-6BB6-4805-9527-E2CC10F226A9}" type="presOf" srcId="{B411A278-5D35-422F-AABF-707388526193}" destId="{B956C796-0A1B-4389-A430-32F0F9034B70}" srcOrd="0" destOrd="0" presId="urn:microsoft.com/office/officeart/2005/8/layout/StepDownProcess"/>
    <dgm:cxn modelId="{0175BD18-A225-43A7-8A56-95EC4A253092}" type="presOf" srcId="{E52974EB-C574-4BEF-8197-F61B1A91CD89}" destId="{AFE08B49-CF53-4501-94DA-DDC8E3FF0F6C}" srcOrd="0" destOrd="4" presId="urn:microsoft.com/office/officeart/2005/8/layout/StepDownProcess"/>
    <dgm:cxn modelId="{D81A6830-DAD2-4881-B504-4E71D1ADFDFA}" srcId="{DBF17695-EA1A-44DD-A9FC-DC038745E23E}" destId="{B411A278-5D35-422F-AABF-707388526193}" srcOrd="1" destOrd="0" parTransId="{5155DC9A-5546-4F79-97A2-B7C6B8D589EF}" sibTransId="{7FC227DF-A3DD-42F6-91D4-7145D0DF614A}"/>
    <dgm:cxn modelId="{E7AACA67-B4E6-49AF-8D0B-1157763DDAC5}" srcId="{DBF17695-EA1A-44DD-A9FC-DC038745E23E}" destId="{D9ABE837-BAA9-4D2E-B545-CBA85CEA0845}" srcOrd="0" destOrd="0" parTransId="{491B9629-A2E3-4412-90AC-19ACAAF07930}" sibTransId="{0D6BAFCE-230D-4416-88A5-B90D46FDEF1F}"/>
    <dgm:cxn modelId="{F7351D54-E374-46D4-9ACB-5E68C25BCE21}" type="presOf" srcId="{E3999C5F-DC28-4A5C-B0B6-9B3CF590E8F6}" destId="{F8E17F48-907E-4360-9A64-0066BC082CF7}" srcOrd="0" destOrd="0" presId="urn:microsoft.com/office/officeart/2005/8/layout/StepDownProcess"/>
    <dgm:cxn modelId="{43D88478-E403-48AA-AA31-D19033CB4CF8}" srcId="{DBF17695-EA1A-44DD-A9FC-DC038745E23E}" destId="{D61999CD-48A4-4904-B1A9-85941F66E44B}" srcOrd="2" destOrd="0" parTransId="{A4E63043-F971-423F-8913-027BA554C2FD}" sibTransId="{4A2196B4-D7B0-442B-8CB6-63194F425C32}"/>
    <dgm:cxn modelId="{32CF9A87-5726-46AD-9007-48A32ED4E1C1}" type="presOf" srcId="{DAF67A7E-B802-487F-A0D2-B383D13A400D}" destId="{AFE08B49-CF53-4501-94DA-DDC8E3FF0F6C}" srcOrd="0" destOrd="0" presId="urn:microsoft.com/office/officeart/2005/8/layout/StepDownProcess"/>
    <dgm:cxn modelId="{83600BB0-4BEA-493C-A984-B511CA898B1F}" srcId="{D9ABE837-BAA9-4D2E-B545-CBA85CEA0845}" destId="{1428D371-968F-4C07-854B-DCE2CBF1A825}" srcOrd="1" destOrd="0" parTransId="{75FDE5F8-E5A4-46A9-AC41-AAB89D3921D5}" sibTransId="{7AA1DE42-4F4C-4374-B247-30F5151ED57E}"/>
    <dgm:cxn modelId="{D6E248C1-A96D-4816-B602-19D890AC89A4}" srcId="{D9ABE837-BAA9-4D2E-B545-CBA85CEA0845}" destId="{665AD327-F95B-48E8-B4AA-9985FA839709}" srcOrd="2" destOrd="0" parTransId="{0DF9ADD2-CEE4-4836-BBC1-6B4D6B1D8B12}" sibTransId="{4D8BE41D-DEAD-4E1B-BF9A-08D1B3207529}"/>
    <dgm:cxn modelId="{6FC9DBC2-9BC3-4613-98FF-EA1F281D9238}" type="presOf" srcId="{D61999CD-48A4-4904-B1A9-85941F66E44B}" destId="{CBCFB373-8718-4BE3-8A6E-A69E06CA9456}" srcOrd="0" destOrd="0" presId="urn:microsoft.com/office/officeart/2005/8/layout/StepDownProcess"/>
    <dgm:cxn modelId="{FB9AF1C7-AF8A-49F3-8D08-781F1CFD5335}" type="presOf" srcId="{DBF17695-EA1A-44DD-A9FC-DC038745E23E}" destId="{6BC670FE-2B85-41BA-A7D0-CE0061A2FFB1}" srcOrd="0" destOrd="0" presId="urn:microsoft.com/office/officeart/2005/8/layout/StepDownProcess"/>
    <dgm:cxn modelId="{25806CC8-79BF-41FB-BBCE-DDCC091C94FA}" srcId="{D9ABE837-BAA9-4D2E-B545-CBA85CEA0845}" destId="{DAF67A7E-B802-487F-A0D2-B383D13A400D}" srcOrd="0" destOrd="0" parTransId="{73327D06-730B-4FD9-8A1A-B3FF55BCA619}" sibTransId="{AC9C1191-CBE1-44D4-AD38-5C8520E814BB}"/>
    <dgm:cxn modelId="{BE38D5D0-F0B6-457F-8FED-4C7299078B7C}" srcId="{B411A278-5D35-422F-AABF-707388526193}" destId="{E3999C5F-DC28-4A5C-B0B6-9B3CF590E8F6}" srcOrd="0" destOrd="0" parTransId="{D4A76628-0DF9-4D49-8390-4E444462E667}" sibTransId="{89DD09F5-5170-4508-8FCB-96E9A3CCA72F}"/>
    <dgm:cxn modelId="{71A746D4-436F-4C28-BF9C-14295EEF551B}" type="presOf" srcId="{890FCD41-4EA1-444C-ADAC-A846DEA72A66}" destId="{AFE08B49-CF53-4501-94DA-DDC8E3FF0F6C}" srcOrd="0" destOrd="3" presId="urn:microsoft.com/office/officeart/2005/8/layout/StepDownProcess"/>
    <dgm:cxn modelId="{9810DBDE-4A5B-4EE6-8D3D-D00561ED2F88}" type="presOf" srcId="{57667091-4A5E-47FE-9FB6-6D94DA7EC5E6}" destId="{BBF57278-BF84-401C-B411-5FE77506CD6E}" srcOrd="0" destOrd="0" presId="urn:microsoft.com/office/officeart/2005/8/layout/StepDownProcess"/>
    <dgm:cxn modelId="{6B0855F8-B1C2-46C4-B88D-7206752B3A06}" srcId="{D9ABE837-BAA9-4D2E-B545-CBA85CEA0845}" destId="{E52974EB-C574-4BEF-8197-F61B1A91CD89}" srcOrd="4" destOrd="0" parTransId="{DB476DB1-8469-4829-A652-A1D26237C1F3}" sibTransId="{316E88BC-8B3D-42E0-8E70-2BD37467EC6D}"/>
    <dgm:cxn modelId="{C6F521FE-B9F1-4AEA-9915-D8D8A29509B6}" srcId="{DBF17695-EA1A-44DD-A9FC-DC038745E23E}" destId="{57667091-4A5E-47FE-9FB6-6D94DA7EC5E6}" srcOrd="3" destOrd="0" parTransId="{F3C244C5-C70F-44D9-AEA9-FD6D7B126929}" sibTransId="{18A6C3C9-DBBD-4484-9E7E-565A262F84CB}"/>
    <dgm:cxn modelId="{3F0B4DFE-D21B-4E00-8781-F3581411E4A9}" srcId="{D9ABE837-BAA9-4D2E-B545-CBA85CEA0845}" destId="{890FCD41-4EA1-444C-ADAC-A846DEA72A66}" srcOrd="3" destOrd="0" parTransId="{BA8FE40A-DE68-4FC9-BB34-550E79C35C12}" sibTransId="{3A133C68-5161-48D7-9EBB-466AFF7FA97B}"/>
    <dgm:cxn modelId="{62C8174D-7D94-4EB6-A955-479B405B0E80}" type="presParOf" srcId="{6BC670FE-2B85-41BA-A7D0-CE0061A2FFB1}" destId="{B2784652-3324-4BB6-B1DD-196395E4C7C5}" srcOrd="0" destOrd="0" presId="urn:microsoft.com/office/officeart/2005/8/layout/StepDownProcess"/>
    <dgm:cxn modelId="{9E5192F2-2C09-40FA-9658-4A350A82F875}" type="presParOf" srcId="{B2784652-3324-4BB6-B1DD-196395E4C7C5}" destId="{825EF35F-807E-495F-BB27-42D66E9F4B49}" srcOrd="0" destOrd="0" presId="urn:microsoft.com/office/officeart/2005/8/layout/StepDownProcess"/>
    <dgm:cxn modelId="{78879E0B-D147-4A7A-BD08-3FC0F8612D74}" type="presParOf" srcId="{B2784652-3324-4BB6-B1DD-196395E4C7C5}" destId="{458820D8-BFBC-4998-BB9A-1C89FAA1299B}" srcOrd="1" destOrd="0" presId="urn:microsoft.com/office/officeart/2005/8/layout/StepDownProcess"/>
    <dgm:cxn modelId="{48FC3813-C7AC-441E-ACBB-BF5258F9CBAD}" type="presParOf" srcId="{B2784652-3324-4BB6-B1DD-196395E4C7C5}" destId="{AFE08B49-CF53-4501-94DA-DDC8E3FF0F6C}" srcOrd="2" destOrd="0" presId="urn:microsoft.com/office/officeart/2005/8/layout/StepDownProcess"/>
    <dgm:cxn modelId="{528123AC-0B61-4575-9E5C-D27A3D3F06E2}" type="presParOf" srcId="{6BC670FE-2B85-41BA-A7D0-CE0061A2FFB1}" destId="{C76D2FF8-C18F-49BA-ADFC-219AFCE65908}" srcOrd="1" destOrd="0" presId="urn:microsoft.com/office/officeart/2005/8/layout/StepDownProcess"/>
    <dgm:cxn modelId="{F1ACD76A-E97C-4D40-9A2A-375D003E3350}" type="presParOf" srcId="{6BC670FE-2B85-41BA-A7D0-CE0061A2FFB1}" destId="{4436A8EF-2719-447D-8092-E0A17C572A49}" srcOrd="2" destOrd="0" presId="urn:microsoft.com/office/officeart/2005/8/layout/StepDownProcess"/>
    <dgm:cxn modelId="{203B7E76-BA3E-4B11-9543-8DFD61F2F92B}" type="presParOf" srcId="{4436A8EF-2719-447D-8092-E0A17C572A49}" destId="{523894BF-4C48-4D8F-B3AD-B604CB3C0B02}" srcOrd="0" destOrd="0" presId="urn:microsoft.com/office/officeart/2005/8/layout/StepDownProcess"/>
    <dgm:cxn modelId="{7FCD0A5A-7ABF-4F41-968C-5244DCC13CEF}" type="presParOf" srcId="{4436A8EF-2719-447D-8092-E0A17C572A49}" destId="{B956C796-0A1B-4389-A430-32F0F9034B70}" srcOrd="1" destOrd="0" presId="urn:microsoft.com/office/officeart/2005/8/layout/StepDownProcess"/>
    <dgm:cxn modelId="{7B73FB2A-B8EC-4BBA-9D6C-F5BBDB92A218}" type="presParOf" srcId="{4436A8EF-2719-447D-8092-E0A17C572A49}" destId="{F8E17F48-907E-4360-9A64-0066BC082CF7}" srcOrd="2" destOrd="0" presId="urn:microsoft.com/office/officeart/2005/8/layout/StepDownProcess"/>
    <dgm:cxn modelId="{B169B735-318D-4E9B-95E3-015E7EA0CFD5}" type="presParOf" srcId="{6BC670FE-2B85-41BA-A7D0-CE0061A2FFB1}" destId="{B87F43AF-619B-4E1F-A21A-AD620F052256}" srcOrd="3" destOrd="0" presId="urn:microsoft.com/office/officeart/2005/8/layout/StepDownProcess"/>
    <dgm:cxn modelId="{2E9186FB-59C3-46DC-B1DB-C8288FCF4208}" type="presParOf" srcId="{6BC670FE-2B85-41BA-A7D0-CE0061A2FFB1}" destId="{283686FF-DBEE-4803-BBDD-23BA208FFBC6}" srcOrd="4" destOrd="0" presId="urn:microsoft.com/office/officeart/2005/8/layout/StepDownProcess"/>
    <dgm:cxn modelId="{DA1D6794-84F7-4548-9F7D-835FAE66EFFB}" type="presParOf" srcId="{283686FF-DBEE-4803-BBDD-23BA208FFBC6}" destId="{E1F86E8B-91FF-426C-9A23-E3B052F3266F}" srcOrd="0" destOrd="0" presId="urn:microsoft.com/office/officeart/2005/8/layout/StepDownProcess"/>
    <dgm:cxn modelId="{539CDFA8-26E4-42AE-A8E9-8D0FBD250C38}" type="presParOf" srcId="{283686FF-DBEE-4803-BBDD-23BA208FFBC6}" destId="{CBCFB373-8718-4BE3-8A6E-A69E06CA9456}" srcOrd="1" destOrd="0" presId="urn:microsoft.com/office/officeart/2005/8/layout/StepDownProcess"/>
    <dgm:cxn modelId="{4A7C0CB0-13E9-4C2A-826E-BB4AB23AC096}" type="presParOf" srcId="{283686FF-DBEE-4803-BBDD-23BA208FFBC6}" destId="{02CFB77B-048D-427E-9A7C-914E71BB49C7}" srcOrd="2" destOrd="0" presId="urn:microsoft.com/office/officeart/2005/8/layout/StepDownProcess"/>
    <dgm:cxn modelId="{6047E50C-E4E6-4330-A4ED-A82DABE60083}" type="presParOf" srcId="{6BC670FE-2B85-41BA-A7D0-CE0061A2FFB1}" destId="{DEF4987F-ABC0-4BE4-BFE1-8305B975CCE8}" srcOrd="5" destOrd="0" presId="urn:microsoft.com/office/officeart/2005/8/layout/StepDownProcess"/>
    <dgm:cxn modelId="{B3DB9A7D-72DD-4811-BC82-A0294960DACB}" type="presParOf" srcId="{6BC670FE-2B85-41BA-A7D0-CE0061A2FFB1}" destId="{C873FDC1-D5AE-4EA7-8CA0-9E96E3BB1139}" srcOrd="6" destOrd="0" presId="urn:microsoft.com/office/officeart/2005/8/layout/StepDownProcess"/>
    <dgm:cxn modelId="{0E2F5637-B784-4ACB-AF61-5A2557BDD1CD}" type="presParOf" srcId="{C873FDC1-D5AE-4EA7-8CA0-9E96E3BB1139}" destId="{BBF57278-BF84-401C-B411-5FE77506CD6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EF35F-807E-495F-BB27-42D66E9F4B49}">
      <dsp:nvSpPr>
        <dsp:cNvPr id="0" name=""/>
        <dsp:cNvSpPr/>
      </dsp:nvSpPr>
      <dsp:spPr>
        <a:xfrm rot="5400000">
          <a:off x="1156190" y="909183"/>
          <a:ext cx="798460" cy="9090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820D8-BFBC-4998-BB9A-1C89FAA1299B}">
      <dsp:nvSpPr>
        <dsp:cNvPr id="0" name=""/>
        <dsp:cNvSpPr/>
      </dsp:nvSpPr>
      <dsp:spPr>
        <a:xfrm>
          <a:off x="944646" y="24073"/>
          <a:ext cx="1344138" cy="940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rlow Semi Condensed Medium" panose="00000606000000000000" pitchFamily="2" charset="0"/>
            </a:rPr>
            <a:t>Understanding what are the key services</a:t>
          </a:r>
        </a:p>
      </dsp:txBody>
      <dsp:txXfrm>
        <a:off x="990583" y="70010"/>
        <a:ext cx="1252264" cy="848979"/>
      </dsp:txXfrm>
    </dsp:sp>
    <dsp:sp modelId="{AFE08B49-CF53-4501-94DA-DDC8E3FF0F6C}">
      <dsp:nvSpPr>
        <dsp:cNvPr id="0" name=""/>
        <dsp:cNvSpPr/>
      </dsp:nvSpPr>
      <dsp:spPr>
        <a:xfrm>
          <a:off x="2330464" y="156009"/>
          <a:ext cx="1297692" cy="76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Barlow Semi Condensed Medium" panose="00000606000000000000" pitchFamily="2" charset="0"/>
            </a:rPr>
            <a:t>Device Protection Plan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Barlow Semi Condensed Medium" panose="00000606000000000000" pitchFamily="2" charset="0"/>
            </a:rPr>
            <a:t>Premium Tech Support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Barlow Semi Condensed Medium" panose="00000606000000000000" pitchFamily="2" charset="0"/>
            </a:rPr>
            <a:t>Online Security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Barlow Semi Condensed Medium" panose="00000606000000000000" pitchFamily="2" charset="0"/>
            </a:rPr>
            <a:t>Online Back up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>
            <a:latin typeface="Barlow Semi Condensed Medium" panose="00000606000000000000" pitchFamily="2" charset="0"/>
          </a:endParaRPr>
        </a:p>
      </dsp:txBody>
      <dsp:txXfrm>
        <a:off x="2330464" y="156009"/>
        <a:ext cx="1297692" cy="760438"/>
      </dsp:txXfrm>
    </dsp:sp>
    <dsp:sp modelId="{523894BF-4C48-4D8F-B3AD-B604CB3C0B02}">
      <dsp:nvSpPr>
        <dsp:cNvPr id="0" name=""/>
        <dsp:cNvSpPr/>
      </dsp:nvSpPr>
      <dsp:spPr>
        <a:xfrm rot="5400000">
          <a:off x="2347446" y="1966072"/>
          <a:ext cx="798460" cy="9090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6C796-0A1B-4389-A430-32F0F9034B70}">
      <dsp:nvSpPr>
        <dsp:cNvPr id="0" name=""/>
        <dsp:cNvSpPr/>
      </dsp:nvSpPr>
      <dsp:spPr>
        <a:xfrm>
          <a:off x="2135902" y="1080962"/>
          <a:ext cx="1344138" cy="940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rlow Semi Condensed Medium" panose="00000606000000000000" pitchFamily="2" charset="0"/>
            </a:rPr>
            <a:t>Median tenure for churned users</a:t>
          </a:r>
        </a:p>
      </dsp:txBody>
      <dsp:txXfrm>
        <a:off x="2181839" y="1126899"/>
        <a:ext cx="1252264" cy="848979"/>
      </dsp:txXfrm>
    </dsp:sp>
    <dsp:sp modelId="{F8E17F48-907E-4360-9A64-0066BC082CF7}">
      <dsp:nvSpPr>
        <dsp:cNvPr id="0" name=""/>
        <dsp:cNvSpPr/>
      </dsp:nvSpPr>
      <dsp:spPr>
        <a:xfrm>
          <a:off x="3480041" y="1170694"/>
          <a:ext cx="977597" cy="76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Barlow Semi Condensed Medium" panose="00000606000000000000" pitchFamily="2" charset="0"/>
            </a:rPr>
            <a:t>Ranged between 9 to 11.5 months</a:t>
          </a:r>
        </a:p>
      </dsp:txBody>
      <dsp:txXfrm>
        <a:off x="3480041" y="1170694"/>
        <a:ext cx="977597" cy="760438"/>
      </dsp:txXfrm>
    </dsp:sp>
    <dsp:sp modelId="{E1F86E8B-91FF-426C-9A23-E3B052F3266F}">
      <dsp:nvSpPr>
        <dsp:cNvPr id="0" name=""/>
        <dsp:cNvSpPr/>
      </dsp:nvSpPr>
      <dsp:spPr>
        <a:xfrm rot="5400000">
          <a:off x="3538702" y="3022960"/>
          <a:ext cx="798460" cy="9090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FB373-8718-4BE3-8A6E-A69E06CA9456}">
      <dsp:nvSpPr>
        <dsp:cNvPr id="0" name=""/>
        <dsp:cNvSpPr/>
      </dsp:nvSpPr>
      <dsp:spPr>
        <a:xfrm>
          <a:off x="3327158" y="2137850"/>
          <a:ext cx="1344138" cy="940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rlow Semi Condensed Medium" panose="00000606000000000000" pitchFamily="2" charset="0"/>
            </a:rPr>
            <a:t>No customer retention system</a:t>
          </a:r>
        </a:p>
      </dsp:txBody>
      <dsp:txXfrm>
        <a:off x="3373095" y="2183787"/>
        <a:ext cx="1252264" cy="848979"/>
      </dsp:txXfrm>
    </dsp:sp>
    <dsp:sp modelId="{02CFB77B-048D-427E-9A7C-914E71BB49C7}">
      <dsp:nvSpPr>
        <dsp:cNvPr id="0" name=""/>
        <dsp:cNvSpPr/>
      </dsp:nvSpPr>
      <dsp:spPr>
        <a:xfrm>
          <a:off x="4671297" y="2227582"/>
          <a:ext cx="977597" cy="760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57278-BF84-401C-B411-5FE77506CD6E}">
      <dsp:nvSpPr>
        <dsp:cNvPr id="0" name=""/>
        <dsp:cNvSpPr/>
      </dsp:nvSpPr>
      <dsp:spPr>
        <a:xfrm>
          <a:off x="4518415" y="3194739"/>
          <a:ext cx="1344138" cy="9408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rlow Semi Condensed Medium" panose="00000606000000000000" pitchFamily="2" charset="0"/>
            </a:rPr>
            <a:t>Proposing a formula for churn detection</a:t>
          </a:r>
        </a:p>
      </dsp:txBody>
      <dsp:txXfrm>
        <a:off x="4564352" y="3240676"/>
        <a:ext cx="1252264" cy="848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9DA9F1-FE89-B740-E416-00163E67EA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4318C-69B2-60AA-2748-53DD1A7D9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FD0DD-60A9-4B9E-91B5-47412FF11B6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42F22-904F-73BC-A819-3D036C610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CF2EA-E2E3-6859-313F-F3802FF4E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527DE-5D76-4418-AC6B-CB88E036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653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19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571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79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63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12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47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5" r:id="rId12"/>
    <p:sldLayoutId id="2147483666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or-peretz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inkedin.com/in/ron-litan-044750219" TargetMode="External"/><Relationship Id="rId4" Type="http://schemas.openxmlformats.org/officeDocument/2006/relationships/hyperlink" Target="https://www.linkedin.com/in/roy-genis-a240875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Telecom Customer Churn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Mor Peretz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Roy Genis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Ron Litan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2DFBC2C-D18D-7AB5-0B7E-C27C95AE7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114818"/>
              </p:ext>
            </p:extLst>
          </p:nvPr>
        </p:nvGraphicFramePr>
        <p:xfrm>
          <a:off x="928688" y="855486"/>
          <a:ext cx="7190181" cy="3392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Google Shape;2308;p43">
            <a:extLst>
              <a:ext uri="{FF2B5EF4-FFF2-40B4-BE49-F238E27FC236}">
                <a16:creationId xmlns:a16="http://schemas.microsoft.com/office/drawing/2014/main" id="{C312800D-F2E6-7F57-0B64-F2726660D8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6819" y="205567"/>
            <a:ext cx="60505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 usage among churned customers</a:t>
            </a:r>
            <a:endParaRPr dirty="0"/>
          </a:p>
        </p:txBody>
      </p:sp>
      <p:grpSp>
        <p:nvGrpSpPr>
          <p:cNvPr id="21" name="Google Shape;2620;p47">
            <a:extLst>
              <a:ext uri="{FF2B5EF4-FFF2-40B4-BE49-F238E27FC236}">
                <a16:creationId xmlns:a16="http://schemas.microsoft.com/office/drawing/2014/main" id="{5939646F-0130-93AC-5A1F-D95B9FEBA96E}"/>
              </a:ext>
            </a:extLst>
          </p:cNvPr>
          <p:cNvGrpSpPr/>
          <p:nvPr/>
        </p:nvGrpSpPr>
        <p:grpSpPr>
          <a:xfrm>
            <a:off x="867962" y="4466608"/>
            <a:ext cx="7250907" cy="572618"/>
            <a:chOff x="2771600" y="526920"/>
            <a:chExt cx="3480300" cy="1145236"/>
          </a:xfrm>
        </p:grpSpPr>
        <p:sp>
          <p:nvSpPr>
            <p:cNvPr id="22" name="Google Shape;2621;p47">
              <a:extLst>
                <a:ext uri="{FF2B5EF4-FFF2-40B4-BE49-F238E27FC236}">
                  <a16:creationId xmlns:a16="http://schemas.microsoft.com/office/drawing/2014/main" id="{37F3730D-74F3-0782-F488-198968E08DE2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22;p47">
              <a:extLst>
                <a:ext uri="{FF2B5EF4-FFF2-40B4-BE49-F238E27FC236}">
                  <a16:creationId xmlns:a16="http://schemas.microsoft.com/office/drawing/2014/main" id="{E6C376BC-A18D-DF19-CEB7-C09706615A25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Barlow Semi Condensed Medium" panose="00000606000000000000" pitchFamily="2" charset="0"/>
                </a:rPr>
                <a:t>Lower percentage of usage for services that dramatically affect churn</a:t>
              </a:r>
              <a:endParaRPr dirty="0">
                <a:latin typeface="Barlow Semi Condensed Medium" panose="00000606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38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526920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471345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1999195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</a:t>
            </a:r>
            <a:endParaRPr dirty="0"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 / Max</a:t>
            </a:r>
            <a:endParaRPr dirty="0"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            /            72</a:t>
            </a:r>
            <a:endParaRPr dirty="0"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25496" y="2177082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</a:t>
            </a:r>
            <a:endParaRPr dirty="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Median</a:t>
            </a:r>
            <a:endParaRPr dirty="0"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10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" name="Google Shape;2308;p43">
            <a:extLst>
              <a:ext uri="{FF2B5EF4-FFF2-40B4-BE49-F238E27FC236}">
                <a16:creationId xmlns:a16="http://schemas.microsoft.com/office/drawing/2014/main" id="{5FF5EAC9-AD67-59F6-E0EE-251BB3A4AFF2}"/>
              </a:ext>
            </a:extLst>
          </p:cNvPr>
          <p:cNvSpPr txBox="1">
            <a:spLocks/>
          </p:cNvSpPr>
          <p:nvPr/>
        </p:nvSpPr>
        <p:spPr>
          <a:xfrm>
            <a:off x="1542194" y="-121075"/>
            <a:ext cx="605050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800" dirty="0">
                <a:solidFill>
                  <a:schemeClr val="dk2"/>
                </a:solidFill>
              </a:rPr>
              <a:t>Churned</a:t>
            </a:r>
            <a:r>
              <a:rPr lang="en-US" dirty="0"/>
              <a:t> </a:t>
            </a:r>
            <a:r>
              <a:rPr lang="en-US" sz="2800" dirty="0">
                <a:solidFill>
                  <a:schemeClr val="dk2"/>
                </a:solidFill>
              </a:rPr>
              <a:t>customers</a:t>
            </a:r>
            <a:r>
              <a:rPr lang="en-US" dirty="0"/>
              <a:t> </a:t>
            </a:r>
            <a:r>
              <a:rPr lang="en-US" sz="2800" dirty="0">
                <a:solidFill>
                  <a:schemeClr val="dk2"/>
                </a:solidFill>
              </a:rPr>
              <a:t>tenure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050" dirty="0">
                <a:solidFill>
                  <a:schemeClr val="lt1"/>
                </a:solidFill>
                <a:latin typeface="Arial Black" panose="020B0A04020102020204" pitchFamily="34" charset="0"/>
                <a:ea typeface="Barlow Semi Condensed Medium"/>
                <a:cs typeface="Barlow Semi Condensed Medium"/>
                <a:sym typeface="Barlow Semi Condensed Medium"/>
              </a:rPr>
              <a:t>הפרש באחוזי נטישה</a:t>
            </a:r>
            <a:endParaRPr sz="1050" dirty="0">
              <a:solidFill>
                <a:schemeClr val="lt1"/>
              </a:solidFill>
              <a:latin typeface="Arial Black" panose="020B0A04020102020204" pitchFamily="34" charset="0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" name="Google Shape;2308;p43">
            <a:extLst>
              <a:ext uri="{FF2B5EF4-FFF2-40B4-BE49-F238E27FC236}">
                <a16:creationId xmlns:a16="http://schemas.microsoft.com/office/drawing/2014/main" id="{98354EFC-0A1E-6401-65CB-94080BA22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6819" y="205567"/>
            <a:ext cx="60505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can the company prevent churn?</a:t>
            </a:r>
            <a:endParaRPr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E1F754A-55B9-401E-0CA0-972132EAB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797951"/>
              </p:ext>
            </p:extLst>
          </p:nvPr>
        </p:nvGraphicFramePr>
        <p:xfrm>
          <a:off x="1168400" y="778267"/>
          <a:ext cx="6807200" cy="4159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772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64860" y="1680063"/>
            <a:ext cx="3291900" cy="2094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formula proposed defines “about to churn” customers if: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Customers are at least 6 months in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One of the key services is not in use by the customer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0" name="Google Shape;4766;p64">
            <a:extLst>
              <a:ext uri="{FF2B5EF4-FFF2-40B4-BE49-F238E27FC236}">
                <a16:creationId xmlns:a16="http://schemas.microsoft.com/office/drawing/2014/main" id="{45D7A869-0138-757D-C413-202B5F3FD3F8}"/>
              </a:ext>
            </a:extLst>
          </p:cNvPr>
          <p:cNvGrpSpPr/>
          <p:nvPr/>
        </p:nvGrpSpPr>
        <p:grpSpPr>
          <a:xfrm>
            <a:off x="4701708" y="762000"/>
            <a:ext cx="3186806" cy="3384987"/>
            <a:chOff x="1260950" y="-166737"/>
            <a:chExt cx="5129675" cy="5643987"/>
          </a:xfrm>
        </p:grpSpPr>
        <p:sp>
          <p:nvSpPr>
            <p:cNvPr id="11" name="Google Shape;4767;p64">
              <a:extLst>
                <a:ext uri="{FF2B5EF4-FFF2-40B4-BE49-F238E27FC236}">
                  <a16:creationId xmlns:a16="http://schemas.microsoft.com/office/drawing/2014/main" id="{079862A0-F8D0-3F79-61C6-2B170B63CDBD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68;p64">
              <a:extLst>
                <a:ext uri="{FF2B5EF4-FFF2-40B4-BE49-F238E27FC236}">
                  <a16:creationId xmlns:a16="http://schemas.microsoft.com/office/drawing/2014/main" id="{1B3FB6AC-8C31-0E4C-F648-01B1C33B2A9E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69;p64">
              <a:extLst>
                <a:ext uri="{FF2B5EF4-FFF2-40B4-BE49-F238E27FC236}">
                  <a16:creationId xmlns:a16="http://schemas.microsoft.com/office/drawing/2014/main" id="{DF8C2F40-328B-DE6A-BA6F-F27892679E23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70;p64">
              <a:extLst>
                <a:ext uri="{FF2B5EF4-FFF2-40B4-BE49-F238E27FC236}">
                  <a16:creationId xmlns:a16="http://schemas.microsoft.com/office/drawing/2014/main" id="{D38186D2-F337-C994-3C15-7A17E3D8B14D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71;p64">
              <a:extLst>
                <a:ext uri="{FF2B5EF4-FFF2-40B4-BE49-F238E27FC236}">
                  <a16:creationId xmlns:a16="http://schemas.microsoft.com/office/drawing/2014/main" id="{44BA1034-0C5D-CE64-9B9C-4BFE60FB71CC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72;p64">
              <a:extLst>
                <a:ext uri="{FF2B5EF4-FFF2-40B4-BE49-F238E27FC236}">
                  <a16:creationId xmlns:a16="http://schemas.microsoft.com/office/drawing/2014/main" id="{D6285C5B-EA99-1914-85E0-CDC49708B42F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773;p64">
              <a:extLst>
                <a:ext uri="{FF2B5EF4-FFF2-40B4-BE49-F238E27FC236}">
                  <a16:creationId xmlns:a16="http://schemas.microsoft.com/office/drawing/2014/main" id="{CFBCBE42-C25D-02B7-F832-BED351724943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774;p64">
              <a:extLst>
                <a:ext uri="{FF2B5EF4-FFF2-40B4-BE49-F238E27FC236}">
                  <a16:creationId xmlns:a16="http://schemas.microsoft.com/office/drawing/2014/main" id="{9C11390D-C343-B976-306D-509017411AE5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775;p64">
              <a:extLst>
                <a:ext uri="{FF2B5EF4-FFF2-40B4-BE49-F238E27FC236}">
                  <a16:creationId xmlns:a16="http://schemas.microsoft.com/office/drawing/2014/main" id="{14C2938D-44BF-9625-8A5D-EB49DA162FA1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776;p64">
              <a:extLst>
                <a:ext uri="{FF2B5EF4-FFF2-40B4-BE49-F238E27FC236}">
                  <a16:creationId xmlns:a16="http://schemas.microsoft.com/office/drawing/2014/main" id="{309785F6-C10E-058A-7912-BF74F9C9835F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77;p64">
              <a:extLst>
                <a:ext uri="{FF2B5EF4-FFF2-40B4-BE49-F238E27FC236}">
                  <a16:creationId xmlns:a16="http://schemas.microsoft.com/office/drawing/2014/main" id="{31BB4916-5446-C76A-6196-8C2D44DC8C22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78;p64">
              <a:extLst>
                <a:ext uri="{FF2B5EF4-FFF2-40B4-BE49-F238E27FC236}">
                  <a16:creationId xmlns:a16="http://schemas.microsoft.com/office/drawing/2014/main" id="{402F71CC-E982-04E6-7408-86A0D7C7DBFE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79;p64">
              <a:extLst>
                <a:ext uri="{FF2B5EF4-FFF2-40B4-BE49-F238E27FC236}">
                  <a16:creationId xmlns:a16="http://schemas.microsoft.com/office/drawing/2014/main" id="{713B2838-2031-7169-A533-4C5CA5025D15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80;p64">
              <a:extLst>
                <a:ext uri="{FF2B5EF4-FFF2-40B4-BE49-F238E27FC236}">
                  <a16:creationId xmlns:a16="http://schemas.microsoft.com/office/drawing/2014/main" id="{52C94E8B-F543-7ADF-673E-C3D77486A6D9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81;p64">
              <a:extLst>
                <a:ext uri="{FF2B5EF4-FFF2-40B4-BE49-F238E27FC236}">
                  <a16:creationId xmlns:a16="http://schemas.microsoft.com/office/drawing/2014/main" id="{B7D88DFC-B086-75B5-FE27-E11A974D96B7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82;p64">
              <a:extLst>
                <a:ext uri="{FF2B5EF4-FFF2-40B4-BE49-F238E27FC236}">
                  <a16:creationId xmlns:a16="http://schemas.microsoft.com/office/drawing/2014/main" id="{0516ED73-9B9A-D937-5045-DB6618835450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83;p64">
              <a:extLst>
                <a:ext uri="{FF2B5EF4-FFF2-40B4-BE49-F238E27FC236}">
                  <a16:creationId xmlns:a16="http://schemas.microsoft.com/office/drawing/2014/main" id="{0B538B4B-F4DF-9CC2-4BF3-6127BACF2074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84;p64">
              <a:extLst>
                <a:ext uri="{FF2B5EF4-FFF2-40B4-BE49-F238E27FC236}">
                  <a16:creationId xmlns:a16="http://schemas.microsoft.com/office/drawing/2014/main" id="{538F6A6D-3E33-D0B7-62CD-196F6ECC012E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5;p64">
              <a:extLst>
                <a:ext uri="{FF2B5EF4-FFF2-40B4-BE49-F238E27FC236}">
                  <a16:creationId xmlns:a16="http://schemas.microsoft.com/office/drawing/2014/main" id="{74537D75-5546-CC46-9209-90D090403C29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86;p64">
              <a:extLst>
                <a:ext uri="{FF2B5EF4-FFF2-40B4-BE49-F238E27FC236}">
                  <a16:creationId xmlns:a16="http://schemas.microsoft.com/office/drawing/2014/main" id="{D8E3A4E5-5526-0904-2072-C61996F77DDA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87;p64">
              <a:extLst>
                <a:ext uri="{FF2B5EF4-FFF2-40B4-BE49-F238E27FC236}">
                  <a16:creationId xmlns:a16="http://schemas.microsoft.com/office/drawing/2014/main" id="{B0FF4694-A8BD-0C82-7EF9-49645E4B1E85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88;p64">
              <a:extLst>
                <a:ext uri="{FF2B5EF4-FFF2-40B4-BE49-F238E27FC236}">
                  <a16:creationId xmlns:a16="http://schemas.microsoft.com/office/drawing/2014/main" id="{FBC21C7F-4E7A-48B2-0538-1D86C8DA9555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89;p64">
              <a:extLst>
                <a:ext uri="{FF2B5EF4-FFF2-40B4-BE49-F238E27FC236}">
                  <a16:creationId xmlns:a16="http://schemas.microsoft.com/office/drawing/2014/main" id="{E941D078-8E29-08B1-23DE-D5480CB19DC0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90;p64">
              <a:extLst>
                <a:ext uri="{FF2B5EF4-FFF2-40B4-BE49-F238E27FC236}">
                  <a16:creationId xmlns:a16="http://schemas.microsoft.com/office/drawing/2014/main" id="{94A61CCD-93B8-9B17-1E79-6CFFA0477878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91;p64">
              <a:extLst>
                <a:ext uri="{FF2B5EF4-FFF2-40B4-BE49-F238E27FC236}">
                  <a16:creationId xmlns:a16="http://schemas.microsoft.com/office/drawing/2014/main" id="{18C2EE36-E889-3954-FB72-BDBC58F6D3B4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92;p64">
              <a:extLst>
                <a:ext uri="{FF2B5EF4-FFF2-40B4-BE49-F238E27FC236}">
                  <a16:creationId xmlns:a16="http://schemas.microsoft.com/office/drawing/2014/main" id="{0FDC3575-7AEE-5083-BB77-6873F1E1A542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793;p64">
              <a:extLst>
                <a:ext uri="{FF2B5EF4-FFF2-40B4-BE49-F238E27FC236}">
                  <a16:creationId xmlns:a16="http://schemas.microsoft.com/office/drawing/2014/main" id="{570489D2-AACF-C90C-8364-E7126558E719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94;p64">
              <a:extLst>
                <a:ext uri="{FF2B5EF4-FFF2-40B4-BE49-F238E27FC236}">
                  <a16:creationId xmlns:a16="http://schemas.microsoft.com/office/drawing/2014/main" id="{C3D6DC2C-9839-B1A0-C85E-DF159B626E48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95;p64">
              <a:extLst>
                <a:ext uri="{FF2B5EF4-FFF2-40B4-BE49-F238E27FC236}">
                  <a16:creationId xmlns:a16="http://schemas.microsoft.com/office/drawing/2014/main" id="{4029F32E-F336-15EC-0855-9D116B90F710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96;p64">
              <a:extLst>
                <a:ext uri="{FF2B5EF4-FFF2-40B4-BE49-F238E27FC236}">
                  <a16:creationId xmlns:a16="http://schemas.microsoft.com/office/drawing/2014/main" id="{E8248EBC-3932-A7A0-32EF-99EF22CFCA86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797;p64">
              <a:extLst>
                <a:ext uri="{FF2B5EF4-FFF2-40B4-BE49-F238E27FC236}">
                  <a16:creationId xmlns:a16="http://schemas.microsoft.com/office/drawing/2014/main" id="{02223AB5-0339-C986-E29D-F19BE48B6F9E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98;p64">
              <a:extLst>
                <a:ext uri="{FF2B5EF4-FFF2-40B4-BE49-F238E27FC236}">
                  <a16:creationId xmlns:a16="http://schemas.microsoft.com/office/drawing/2014/main" id="{1CED685D-5600-77D7-BA34-F6A3A86F2C02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99;p64">
              <a:extLst>
                <a:ext uri="{FF2B5EF4-FFF2-40B4-BE49-F238E27FC236}">
                  <a16:creationId xmlns:a16="http://schemas.microsoft.com/office/drawing/2014/main" id="{B3AED992-A3CC-FF22-7C90-A93134AF17A5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00;p64">
              <a:extLst>
                <a:ext uri="{FF2B5EF4-FFF2-40B4-BE49-F238E27FC236}">
                  <a16:creationId xmlns:a16="http://schemas.microsoft.com/office/drawing/2014/main" id="{616CA3C0-1344-D018-CD2B-E64F74D6C118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01;p64">
              <a:extLst>
                <a:ext uri="{FF2B5EF4-FFF2-40B4-BE49-F238E27FC236}">
                  <a16:creationId xmlns:a16="http://schemas.microsoft.com/office/drawing/2014/main" id="{EA0B15D7-BB49-91E8-A276-CE0EC46943F6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802;p64">
              <a:extLst>
                <a:ext uri="{FF2B5EF4-FFF2-40B4-BE49-F238E27FC236}">
                  <a16:creationId xmlns:a16="http://schemas.microsoft.com/office/drawing/2014/main" id="{5B62EC76-D335-EB23-7853-387D419AD05C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803;p64">
              <a:extLst>
                <a:ext uri="{FF2B5EF4-FFF2-40B4-BE49-F238E27FC236}">
                  <a16:creationId xmlns:a16="http://schemas.microsoft.com/office/drawing/2014/main" id="{74C9A2DF-D669-A09C-21E2-7D971232644F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04;p64">
              <a:extLst>
                <a:ext uri="{FF2B5EF4-FFF2-40B4-BE49-F238E27FC236}">
                  <a16:creationId xmlns:a16="http://schemas.microsoft.com/office/drawing/2014/main" id="{5E8B12C0-C78E-9C91-D7CB-80F9F0B9489F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05;p64">
              <a:extLst>
                <a:ext uri="{FF2B5EF4-FFF2-40B4-BE49-F238E27FC236}">
                  <a16:creationId xmlns:a16="http://schemas.microsoft.com/office/drawing/2014/main" id="{76116D5D-C8AE-DA95-A36A-C7E44BA41B1E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06;p64">
              <a:extLst>
                <a:ext uri="{FF2B5EF4-FFF2-40B4-BE49-F238E27FC236}">
                  <a16:creationId xmlns:a16="http://schemas.microsoft.com/office/drawing/2014/main" id="{79694A27-1DB1-11EB-BA08-3E39C7BC2069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07;p64">
              <a:extLst>
                <a:ext uri="{FF2B5EF4-FFF2-40B4-BE49-F238E27FC236}">
                  <a16:creationId xmlns:a16="http://schemas.microsoft.com/office/drawing/2014/main" id="{A0837D4D-586B-D6DA-25A3-44A6F394262D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08;p64">
              <a:extLst>
                <a:ext uri="{FF2B5EF4-FFF2-40B4-BE49-F238E27FC236}">
                  <a16:creationId xmlns:a16="http://schemas.microsoft.com/office/drawing/2014/main" id="{627B9657-184C-3F3B-5D77-4BC104B01A4F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09;p64">
              <a:extLst>
                <a:ext uri="{FF2B5EF4-FFF2-40B4-BE49-F238E27FC236}">
                  <a16:creationId xmlns:a16="http://schemas.microsoft.com/office/drawing/2014/main" id="{3F73F520-E43A-797B-70E2-F9838C5DBDCE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10;p64">
              <a:extLst>
                <a:ext uri="{FF2B5EF4-FFF2-40B4-BE49-F238E27FC236}">
                  <a16:creationId xmlns:a16="http://schemas.microsoft.com/office/drawing/2014/main" id="{453F7E7B-7EA4-855F-1E12-F85DF1ADF904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11;p64">
              <a:extLst>
                <a:ext uri="{FF2B5EF4-FFF2-40B4-BE49-F238E27FC236}">
                  <a16:creationId xmlns:a16="http://schemas.microsoft.com/office/drawing/2014/main" id="{8D30B071-792C-3598-0604-ADC1DB704582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12;p64">
              <a:extLst>
                <a:ext uri="{FF2B5EF4-FFF2-40B4-BE49-F238E27FC236}">
                  <a16:creationId xmlns:a16="http://schemas.microsoft.com/office/drawing/2014/main" id="{47D27606-D507-7FC7-5F7D-4367D8A47441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13;p64">
              <a:extLst>
                <a:ext uri="{FF2B5EF4-FFF2-40B4-BE49-F238E27FC236}">
                  <a16:creationId xmlns:a16="http://schemas.microsoft.com/office/drawing/2014/main" id="{53EE6F6F-E821-ABF9-7422-993532411C40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14;p64">
              <a:extLst>
                <a:ext uri="{FF2B5EF4-FFF2-40B4-BE49-F238E27FC236}">
                  <a16:creationId xmlns:a16="http://schemas.microsoft.com/office/drawing/2014/main" id="{45E57678-0EB6-1660-D85D-13E2CAEEA5BE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15;p64">
              <a:extLst>
                <a:ext uri="{FF2B5EF4-FFF2-40B4-BE49-F238E27FC236}">
                  <a16:creationId xmlns:a16="http://schemas.microsoft.com/office/drawing/2014/main" id="{4FA60A1C-003B-38FC-1D99-11D6E2FE55D8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816;p64">
              <a:extLst>
                <a:ext uri="{FF2B5EF4-FFF2-40B4-BE49-F238E27FC236}">
                  <a16:creationId xmlns:a16="http://schemas.microsoft.com/office/drawing/2014/main" id="{5BEF4AA0-9419-1B33-82E1-CE7057C6F3A7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817;p64">
              <a:extLst>
                <a:ext uri="{FF2B5EF4-FFF2-40B4-BE49-F238E27FC236}">
                  <a16:creationId xmlns:a16="http://schemas.microsoft.com/office/drawing/2014/main" id="{14CE33F1-6F84-8454-E17E-3A8B2EC820E1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818;p64">
              <a:extLst>
                <a:ext uri="{FF2B5EF4-FFF2-40B4-BE49-F238E27FC236}">
                  <a16:creationId xmlns:a16="http://schemas.microsoft.com/office/drawing/2014/main" id="{EFA8577E-B2D8-784F-8C90-26A98744CC3F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819;p64">
              <a:extLst>
                <a:ext uri="{FF2B5EF4-FFF2-40B4-BE49-F238E27FC236}">
                  <a16:creationId xmlns:a16="http://schemas.microsoft.com/office/drawing/2014/main" id="{C3A08D30-4ADC-516B-CFF3-05316D0EB7EE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820;p64">
              <a:extLst>
                <a:ext uri="{FF2B5EF4-FFF2-40B4-BE49-F238E27FC236}">
                  <a16:creationId xmlns:a16="http://schemas.microsoft.com/office/drawing/2014/main" id="{E2DBA935-62A2-5A37-4895-1165B87E0720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821;p64">
              <a:extLst>
                <a:ext uri="{FF2B5EF4-FFF2-40B4-BE49-F238E27FC236}">
                  <a16:creationId xmlns:a16="http://schemas.microsoft.com/office/drawing/2014/main" id="{0B62C228-ED7D-5085-6C1C-2A20EA2A0006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822;p64">
              <a:extLst>
                <a:ext uri="{FF2B5EF4-FFF2-40B4-BE49-F238E27FC236}">
                  <a16:creationId xmlns:a16="http://schemas.microsoft.com/office/drawing/2014/main" id="{11C9ED4D-1BFC-EA66-8CDD-112A7BD6167D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823;p64">
              <a:extLst>
                <a:ext uri="{FF2B5EF4-FFF2-40B4-BE49-F238E27FC236}">
                  <a16:creationId xmlns:a16="http://schemas.microsoft.com/office/drawing/2014/main" id="{4251A8CD-B433-F6F7-6F96-7AFA7A999E37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824;p64">
              <a:extLst>
                <a:ext uri="{FF2B5EF4-FFF2-40B4-BE49-F238E27FC236}">
                  <a16:creationId xmlns:a16="http://schemas.microsoft.com/office/drawing/2014/main" id="{52D4C4BE-0E48-F26F-C567-4510C8F44D89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825;p64">
              <a:extLst>
                <a:ext uri="{FF2B5EF4-FFF2-40B4-BE49-F238E27FC236}">
                  <a16:creationId xmlns:a16="http://schemas.microsoft.com/office/drawing/2014/main" id="{8564C615-6E37-F5E0-0DC5-BA0CAF395289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826;p64">
              <a:extLst>
                <a:ext uri="{FF2B5EF4-FFF2-40B4-BE49-F238E27FC236}">
                  <a16:creationId xmlns:a16="http://schemas.microsoft.com/office/drawing/2014/main" id="{D5972B5B-4898-2180-B813-76C915973CD9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827;p64">
              <a:extLst>
                <a:ext uri="{FF2B5EF4-FFF2-40B4-BE49-F238E27FC236}">
                  <a16:creationId xmlns:a16="http://schemas.microsoft.com/office/drawing/2014/main" id="{99CE67C6-E693-5D47-72E8-63950DFD3C04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828;p64">
              <a:extLst>
                <a:ext uri="{FF2B5EF4-FFF2-40B4-BE49-F238E27FC236}">
                  <a16:creationId xmlns:a16="http://schemas.microsoft.com/office/drawing/2014/main" id="{1C218DF6-4DB0-5CF4-2D99-14F8469D3C4F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829;p64">
              <a:extLst>
                <a:ext uri="{FF2B5EF4-FFF2-40B4-BE49-F238E27FC236}">
                  <a16:creationId xmlns:a16="http://schemas.microsoft.com/office/drawing/2014/main" id="{F5986A03-312D-C5A5-00F2-5118C9A4CC29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830;p64">
              <a:extLst>
                <a:ext uri="{FF2B5EF4-FFF2-40B4-BE49-F238E27FC236}">
                  <a16:creationId xmlns:a16="http://schemas.microsoft.com/office/drawing/2014/main" id="{CFD4F31C-9AD6-97F6-2AC8-4C4C3C815021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831;p64">
              <a:extLst>
                <a:ext uri="{FF2B5EF4-FFF2-40B4-BE49-F238E27FC236}">
                  <a16:creationId xmlns:a16="http://schemas.microsoft.com/office/drawing/2014/main" id="{26E06235-D933-D358-6B38-9D8480B49127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832;p64">
              <a:extLst>
                <a:ext uri="{FF2B5EF4-FFF2-40B4-BE49-F238E27FC236}">
                  <a16:creationId xmlns:a16="http://schemas.microsoft.com/office/drawing/2014/main" id="{D5903D9A-5B46-6DE1-95FA-7D3DF758C622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833;p64">
              <a:extLst>
                <a:ext uri="{FF2B5EF4-FFF2-40B4-BE49-F238E27FC236}">
                  <a16:creationId xmlns:a16="http://schemas.microsoft.com/office/drawing/2014/main" id="{7B760B10-01C3-4818-9F82-4B1AA237B644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834;p64">
              <a:extLst>
                <a:ext uri="{FF2B5EF4-FFF2-40B4-BE49-F238E27FC236}">
                  <a16:creationId xmlns:a16="http://schemas.microsoft.com/office/drawing/2014/main" id="{1EA12AFB-C6AA-4198-49AD-C13E4EC2C117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835;p64">
              <a:extLst>
                <a:ext uri="{FF2B5EF4-FFF2-40B4-BE49-F238E27FC236}">
                  <a16:creationId xmlns:a16="http://schemas.microsoft.com/office/drawing/2014/main" id="{FB33B566-3E77-676D-5BD8-217CEC578FF3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836;p64">
              <a:extLst>
                <a:ext uri="{FF2B5EF4-FFF2-40B4-BE49-F238E27FC236}">
                  <a16:creationId xmlns:a16="http://schemas.microsoft.com/office/drawing/2014/main" id="{55CEA541-2C57-A461-6744-1430439AD12E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837;p64">
              <a:extLst>
                <a:ext uri="{FF2B5EF4-FFF2-40B4-BE49-F238E27FC236}">
                  <a16:creationId xmlns:a16="http://schemas.microsoft.com/office/drawing/2014/main" id="{1E486628-AEF4-E9D3-D301-FC44AA136FA6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838;p64">
              <a:extLst>
                <a:ext uri="{FF2B5EF4-FFF2-40B4-BE49-F238E27FC236}">
                  <a16:creationId xmlns:a16="http://schemas.microsoft.com/office/drawing/2014/main" id="{635AE861-44F1-46D9-4CCF-B7667EB7556E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839;p64">
              <a:extLst>
                <a:ext uri="{FF2B5EF4-FFF2-40B4-BE49-F238E27FC236}">
                  <a16:creationId xmlns:a16="http://schemas.microsoft.com/office/drawing/2014/main" id="{D36B54C5-EE95-6333-EB93-B9164B7F3BBB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840;p64">
              <a:extLst>
                <a:ext uri="{FF2B5EF4-FFF2-40B4-BE49-F238E27FC236}">
                  <a16:creationId xmlns:a16="http://schemas.microsoft.com/office/drawing/2014/main" id="{23F33959-E443-F5D1-C204-D92D694D37FA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841;p64">
              <a:extLst>
                <a:ext uri="{FF2B5EF4-FFF2-40B4-BE49-F238E27FC236}">
                  <a16:creationId xmlns:a16="http://schemas.microsoft.com/office/drawing/2014/main" id="{3AA89B3B-96CF-EFCB-A315-D7F9260AC4E9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842;p64">
              <a:extLst>
                <a:ext uri="{FF2B5EF4-FFF2-40B4-BE49-F238E27FC236}">
                  <a16:creationId xmlns:a16="http://schemas.microsoft.com/office/drawing/2014/main" id="{37519F9C-F42A-E5A3-2FAA-55AABB5BC5ED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843;p64">
              <a:extLst>
                <a:ext uri="{FF2B5EF4-FFF2-40B4-BE49-F238E27FC236}">
                  <a16:creationId xmlns:a16="http://schemas.microsoft.com/office/drawing/2014/main" id="{62A05CAB-C4DC-639C-4F26-C8C5B9A73697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844;p64">
              <a:extLst>
                <a:ext uri="{FF2B5EF4-FFF2-40B4-BE49-F238E27FC236}">
                  <a16:creationId xmlns:a16="http://schemas.microsoft.com/office/drawing/2014/main" id="{863F9983-1D59-490C-CF47-53350B3D72F8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845;p64">
              <a:extLst>
                <a:ext uri="{FF2B5EF4-FFF2-40B4-BE49-F238E27FC236}">
                  <a16:creationId xmlns:a16="http://schemas.microsoft.com/office/drawing/2014/main" id="{1631D0F6-E915-231D-F2BA-4FA2D7D956E9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846;p64">
              <a:extLst>
                <a:ext uri="{FF2B5EF4-FFF2-40B4-BE49-F238E27FC236}">
                  <a16:creationId xmlns:a16="http://schemas.microsoft.com/office/drawing/2014/main" id="{812C40D8-C13B-BDDC-002F-39494EF9DB5D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847;p64">
              <a:extLst>
                <a:ext uri="{FF2B5EF4-FFF2-40B4-BE49-F238E27FC236}">
                  <a16:creationId xmlns:a16="http://schemas.microsoft.com/office/drawing/2014/main" id="{166BC054-6B5A-B8B1-6C2A-BA5497B1FDC3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848;p64">
              <a:extLst>
                <a:ext uri="{FF2B5EF4-FFF2-40B4-BE49-F238E27FC236}">
                  <a16:creationId xmlns:a16="http://schemas.microsoft.com/office/drawing/2014/main" id="{5BF6C5EA-9865-1AC1-2ADE-198672FFF33A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849;p64">
              <a:extLst>
                <a:ext uri="{FF2B5EF4-FFF2-40B4-BE49-F238E27FC236}">
                  <a16:creationId xmlns:a16="http://schemas.microsoft.com/office/drawing/2014/main" id="{EAC359DF-7273-13C1-167A-E71F6D1DE9A7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850;p64">
              <a:extLst>
                <a:ext uri="{FF2B5EF4-FFF2-40B4-BE49-F238E27FC236}">
                  <a16:creationId xmlns:a16="http://schemas.microsoft.com/office/drawing/2014/main" id="{2BBB82E7-C358-A385-4885-4AB11368879B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851;p64">
              <a:extLst>
                <a:ext uri="{FF2B5EF4-FFF2-40B4-BE49-F238E27FC236}">
                  <a16:creationId xmlns:a16="http://schemas.microsoft.com/office/drawing/2014/main" id="{CC782B52-3B65-3A27-B7E0-E0B302B00461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852;p64">
              <a:extLst>
                <a:ext uri="{FF2B5EF4-FFF2-40B4-BE49-F238E27FC236}">
                  <a16:creationId xmlns:a16="http://schemas.microsoft.com/office/drawing/2014/main" id="{4F2A539A-3378-C565-9B66-800457155FA2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853;p64">
              <a:extLst>
                <a:ext uri="{FF2B5EF4-FFF2-40B4-BE49-F238E27FC236}">
                  <a16:creationId xmlns:a16="http://schemas.microsoft.com/office/drawing/2014/main" id="{1DE8B9D5-277A-EE60-DF0D-020BD62E2F34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854;p64">
              <a:extLst>
                <a:ext uri="{FF2B5EF4-FFF2-40B4-BE49-F238E27FC236}">
                  <a16:creationId xmlns:a16="http://schemas.microsoft.com/office/drawing/2014/main" id="{1DC80792-6EC9-B407-04AE-5F09B10FE9FA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855;p64">
              <a:extLst>
                <a:ext uri="{FF2B5EF4-FFF2-40B4-BE49-F238E27FC236}">
                  <a16:creationId xmlns:a16="http://schemas.microsoft.com/office/drawing/2014/main" id="{C5B59508-B87B-8D00-9C20-F8CFBA5882AE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856;p64">
              <a:extLst>
                <a:ext uri="{FF2B5EF4-FFF2-40B4-BE49-F238E27FC236}">
                  <a16:creationId xmlns:a16="http://schemas.microsoft.com/office/drawing/2014/main" id="{0E7DDF17-F409-D133-CDBC-73AF4AEBFF70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857;p64">
              <a:extLst>
                <a:ext uri="{FF2B5EF4-FFF2-40B4-BE49-F238E27FC236}">
                  <a16:creationId xmlns:a16="http://schemas.microsoft.com/office/drawing/2014/main" id="{F1D77BFD-3F67-768A-5154-9AA702EF6F6B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858;p64">
              <a:extLst>
                <a:ext uri="{FF2B5EF4-FFF2-40B4-BE49-F238E27FC236}">
                  <a16:creationId xmlns:a16="http://schemas.microsoft.com/office/drawing/2014/main" id="{21CE05A2-5E08-1E63-7621-04CBEC96D52A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859;p64">
              <a:extLst>
                <a:ext uri="{FF2B5EF4-FFF2-40B4-BE49-F238E27FC236}">
                  <a16:creationId xmlns:a16="http://schemas.microsoft.com/office/drawing/2014/main" id="{79DDD266-2C12-DF6E-4E93-E2E6153E8408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860;p64">
              <a:extLst>
                <a:ext uri="{FF2B5EF4-FFF2-40B4-BE49-F238E27FC236}">
                  <a16:creationId xmlns:a16="http://schemas.microsoft.com/office/drawing/2014/main" id="{EE1C3E00-E666-945A-7CEE-11F604C7796B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861;p64">
              <a:extLst>
                <a:ext uri="{FF2B5EF4-FFF2-40B4-BE49-F238E27FC236}">
                  <a16:creationId xmlns:a16="http://schemas.microsoft.com/office/drawing/2014/main" id="{34C4E661-6234-989C-A46A-C6E9E7B356FF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862;p64">
              <a:extLst>
                <a:ext uri="{FF2B5EF4-FFF2-40B4-BE49-F238E27FC236}">
                  <a16:creationId xmlns:a16="http://schemas.microsoft.com/office/drawing/2014/main" id="{2DA9CF4B-5A00-25F9-F4D8-CA0D5C42B21C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863;p64">
              <a:extLst>
                <a:ext uri="{FF2B5EF4-FFF2-40B4-BE49-F238E27FC236}">
                  <a16:creationId xmlns:a16="http://schemas.microsoft.com/office/drawing/2014/main" id="{D1967A11-7098-CB5C-AD05-2414A62991E3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864;p64">
              <a:extLst>
                <a:ext uri="{FF2B5EF4-FFF2-40B4-BE49-F238E27FC236}">
                  <a16:creationId xmlns:a16="http://schemas.microsoft.com/office/drawing/2014/main" id="{BB0BABDF-814B-4ECB-FDF4-4584210EE8B5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865;p64">
              <a:extLst>
                <a:ext uri="{FF2B5EF4-FFF2-40B4-BE49-F238E27FC236}">
                  <a16:creationId xmlns:a16="http://schemas.microsoft.com/office/drawing/2014/main" id="{2F69E086-2351-720A-6DCF-688A2C8AE9CA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866;p64">
              <a:extLst>
                <a:ext uri="{FF2B5EF4-FFF2-40B4-BE49-F238E27FC236}">
                  <a16:creationId xmlns:a16="http://schemas.microsoft.com/office/drawing/2014/main" id="{68819236-6952-FB64-BD90-BF94CA4A17FD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867;p64">
              <a:extLst>
                <a:ext uri="{FF2B5EF4-FFF2-40B4-BE49-F238E27FC236}">
                  <a16:creationId xmlns:a16="http://schemas.microsoft.com/office/drawing/2014/main" id="{CB7330F0-1BD4-8255-AE93-CB94D4BF8A72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868;p64">
              <a:extLst>
                <a:ext uri="{FF2B5EF4-FFF2-40B4-BE49-F238E27FC236}">
                  <a16:creationId xmlns:a16="http://schemas.microsoft.com/office/drawing/2014/main" id="{7DE8CFD2-96FC-6DC2-4BB1-C38F98D15D36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869;p64">
              <a:extLst>
                <a:ext uri="{FF2B5EF4-FFF2-40B4-BE49-F238E27FC236}">
                  <a16:creationId xmlns:a16="http://schemas.microsoft.com/office/drawing/2014/main" id="{92903337-72E7-BAAB-2C68-9DB6EA832195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870;p64">
              <a:extLst>
                <a:ext uri="{FF2B5EF4-FFF2-40B4-BE49-F238E27FC236}">
                  <a16:creationId xmlns:a16="http://schemas.microsoft.com/office/drawing/2014/main" id="{59FE1448-170C-0997-0E08-3F609995085B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871;p64">
              <a:extLst>
                <a:ext uri="{FF2B5EF4-FFF2-40B4-BE49-F238E27FC236}">
                  <a16:creationId xmlns:a16="http://schemas.microsoft.com/office/drawing/2014/main" id="{5996846B-44B6-69FD-B873-20EECC885355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872;p64">
              <a:extLst>
                <a:ext uri="{FF2B5EF4-FFF2-40B4-BE49-F238E27FC236}">
                  <a16:creationId xmlns:a16="http://schemas.microsoft.com/office/drawing/2014/main" id="{0BDDF414-7977-DADB-09C8-5E312E523FDF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873;p64">
              <a:extLst>
                <a:ext uri="{FF2B5EF4-FFF2-40B4-BE49-F238E27FC236}">
                  <a16:creationId xmlns:a16="http://schemas.microsoft.com/office/drawing/2014/main" id="{1FCC7358-9EA7-266A-246D-4777EA5FE8A4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874;p64">
              <a:extLst>
                <a:ext uri="{FF2B5EF4-FFF2-40B4-BE49-F238E27FC236}">
                  <a16:creationId xmlns:a16="http://schemas.microsoft.com/office/drawing/2014/main" id="{1AD3BA69-E312-2468-A859-4D6321F84417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875;p64">
              <a:extLst>
                <a:ext uri="{FF2B5EF4-FFF2-40B4-BE49-F238E27FC236}">
                  <a16:creationId xmlns:a16="http://schemas.microsoft.com/office/drawing/2014/main" id="{0D926F31-56F4-9CB6-FA0B-B309003884B9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876;p64">
              <a:extLst>
                <a:ext uri="{FF2B5EF4-FFF2-40B4-BE49-F238E27FC236}">
                  <a16:creationId xmlns:a16="http://schemas.microsoft.com/office/drawing/2014/main" id="{7448712F-C236-6D53-DD90-9DF2C31A215E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877;p64">
              <a:extLst>
                <a:ext uri="{FF2B5EF4-FFF2-40B4-BE49-F238E27FC236}">
                  <a16:creationId xmlns:a16="http://schemas.microsoft.com/office/drawing/2014/main" id="{97A64E5D-9B19-3F99-2514-47C7F8E0F048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878;p64">
              <a:extLst>
                <a:ext uri="{FF2B5EF4-FFF2-40B4-BE49-F238E27FC236}">
                  <a16:creationId xmlns:a16="http://schemas.microsoft.com/office/drawing/2014/main" id="{87185269-1BF9-4C37-3DCC-833A22D01BF8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879;p64">
              <a:extLst>
                <a:ext uri="{FF2B5EF4-FFF2-40B4-BE49-F238E27FC236}">
                  <a16:creationId xmlns:a16="http://schemas.microsoft.com/office/drawing/2014/main" id="{C180B865-40B7-F2C5-5295-78634BB839FB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880;p64">
              <a:extLst>
                <a:ext uri="{FF2B5EF4-FFF2-40B4-BE49-F238E27FC236}">
                  <a16:creationId xmlns:a16="http://schemas.microsoft.com/office/drawing/2014/main" id="{BF21EA19-3CD8-6DA6-594E-9F78C8BAEE15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881;p64">
              <a:extLst>
                <a:ext uri="{FF2B5EF4-FFF2-40B4-BE49-F238E27FC236}">
                  <a16:creationId xmlns:a16="http://schemas.microsoft.com/office/drawing/2014/main" id="{8549B9DA-A3FC-BCD4-38DA-D378ACB2BB8F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882;p64">
              <a:extLst>
                <a:ext uri="{FF2B5EF4-FFF2-40B4-BE49-F238E27FC236}">
                  <a16:creationId xmlns:a16="http://schemas.microsoft.com/office/drawing/2014/main" id="{1352A935-C024-1E43-A865-604F3A7CF4E4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883;p64">
              <a:extLst>
                <a:ext uri="{FF2B5EF4-FFF2-40B4-BE49-F238E27FC236}">
                  <a16:creationId xmlns:a16="http://schemas.microsoft.com/office/drawing/2014/main" id="{75AE112C-89E8-5749-7DFD-A24FD4AF9231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884;p64">
              <a:extLst>
                <a:ext uri="{FF2B5EF4-FFF2-40B4-BE49-F238E27FC236}">
                  <a16:creationId xmlns:a16="http://schemas.microsoft.com/office/drawing/2014/main" id="{8F3283BA-A8E7-281E-41DA-D3067631668B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885;p64">
              <a:extLst>
                <a:ext uri="{FF2B5EF4-FFF2-40B4-BE49-F238E27FC236}">
                  <a16:creationId xmlns:a16="http://schemas.microsoft.com/office/drawing/2014/main" id="{B42CE332-C338-3E6D-822A-958E127E7064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886;p64">
              <a:extLst>
                <a:ext uri="{FF2B5EF4-FFF2-40B4-BE49-F238E27FC236}">
                  <a16:creationId xmlns:a16="http://schemas.microsoft.com/office/drawing/2014/main" id="{071904B3-BE02-349C-1379-DEC3915204BD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887;p64">
              <a:extLst>
                <a:ext uri="{FF2B5EF4-FFF2-40B4-BE49-F238E27FC236}">
                  <a16:creationId xmlns:a16="http://schemas.microsoft.com/office/drawing/2014/main" id="{F1A10FFD-DE6D-5776-B1EE-1D1A07937B72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888;p64">
              <a:extLst>
                <a:ext uri="{FF2B5EF4-FFF2-40B4-BE49-F238E27FC236}">
                  <a16:creationId xmlns:a16="http://schemas.microsoft.com/office/drawing/2014/main" id="{5693FED1-D36C-B0F7-8C76-720211224D7C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889;p64">
              <a:extLst>
                <a:ext uri="{FF2B5EF4-FFF2-40B4-BE49-F238E27FC236}">
                  <a16:creationId xmlns:a16="http://schemas.microsoft.com/office/drawing/2014/main" id="{D842A47C-4399-6CC0-BF2E-887197709C25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890;p64">
              <a:extLst>
                <a:ext uri="{FF2B5EF4-FFF2-40B4-BE49-F238E27FC236}">
                  <a16:creationId xmlns:a16="http://schemas.microsoft.com/office/drawing/2014/main" id="{C5CE8C1B-1BBB-1332-9C46-96548911EBD4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891;p64">
              <a:extLst>
                <a:ext uri="{FF2B5EF4-FFF2-40B4-BE49-F238E27FC236}">
                  <a16:creationId xmlns:a16="http://schemas.microsoft.com/office/drawing/2014/main" id="{13CB4F47-2DE9-A732-36C1-0B8FA0C9B596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892;p64">
              <a:extLst>
                <a:ext uri="{FF2B5EF4-FFF2-40B4-BE49-F238E27FC236}">
                  <a16:creationId xmlns:a16="http://schemas.microsoft.com/office/drawing/2014/main" id="{29E4F609-23F8-5387-1AD2-650DBE3DA226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893;p64">
              <a:extLst>
                <a:ext uri="{FF2B5EF4-FFF2-40B4-BE49-F238E27FC236}">
                  <a16:creationId xmlns:a16="http://schemas.microsoft.com/office/drawing/2014/main" id="{5B53C7DC-BAD6-F855-D157-B359387726DC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894;p64">
              <a:extLst>
                <a:ext uri="{FF2B5EF4-FFF2-40B4-BE49-F238E27FC236}">
                  <a16:creationId xmlns:a16="http://schemas.microsoft.com/office/drawing/2014/main" id="{4DA21654-43BD-1F52-8F5E-63AC8D166888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895;p64">
              <a:extLst>
                <a:ext uri="{FF2B5EF4-FFF2-40B4-BE49-F238E27FC236}">
                  <a16:creationId xmlns:a16="http://schemas.microsoft.com/office/drawing/2014/main" id="{8F7B1771-C03B-6DC7-AF14-B4526F47E2EF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896;p64">
              <a:extLst>
                <a:ext uri="{FF2B5EF4-FFF2-40B4-BE49-F238E27FC236}">
                  <a16:creationId xmlns:a16="http://schemas.microsoft.com/office/drawing/2014/main" id="{E120FF4B-49BB-E88C-1F07-9325560D3927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897;p64">
              <a:extLst>
                <a:ext uri="{FF2B5EF4-FFF2-40B4-BE49-F238E27FC236}">
                  <a16:creationId xmlns:a16="http://schemas.microsoft.com/office/drawing/2014/main" id="{D2DFBF12-749D-0C69-66D7-F7CCDDCCD1EC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898;p64">
              <a:extLst>
                <a:ext uri="{FF2B5EF4-FFF2-40B4-BE49-F238E27FC236}">
                  <a16:creationId xmlns:a16="http://schemas.microsoft.com/office/drawing/2014/main" id="{40917693-220B-D57E-237F-550C15254016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899;p64">
              <a:extLst>
                <a:ext uri="{FF2B5EF4-FFF2-40B4-BE49-F238E27FC236}">
                  <a16:creationId xmlns:a16="http://schemas.microsoft.com/office/drawing/2014/main" id="{C3DA69B1-211A-BC8F-5930-905FA197B0B3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900;p64">
              <a:extLst>
                <a:ext uri="{FF2B5EF4-FFF2-40B4-BE49-F238E27FC236}">
                  <a16:creationId xmlns:a16="http://schemas.microsoft.com/office/drawing/2014/main" id="{862F131A-5DAD-E419-F0BB-A374D0F70779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901;p64">
              <a:extLst>
                <a:ext uri="{FF2B5EF4-FFF2-40B4-BE49-F238E27FC236}">
                  <a16:creationId xmlns:a16="http://schemas.microsoft.com/office/drawing/2014/main" id="{FFDB66D7-91E8-47B4-B5B3-6A8CF0B4A7A9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902;p64">
              <a:extLst>
                <a:ext uri="{FF2B5EF4-FFF2-40B4-BE49-F238E27FC236}">
                  <a16:creationId xmlns:a16="http://schemas.microsoft.com/office/drawing/2014/main" id="{5BB39379-E21D-63C1-A088-B57807B05D29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903;p64">
              <a:extLst>
                <a:ext uri="{FF2B5EF4-FFF2-40B4-BE49-F238E27FC236}">
                  <a16:creationId xmlns:a16="http://schemas.microsoft.com/office/drawing/2014/main" id="{812BD520-E8DF-F22F-655A-FE0EFFD415E0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904;p64">
              <a:extLst>
                <a:ext uri="{FF2B5EF4-FFF2-40B4-BE49-F238E27FC236}">
                  <a16:creationId xmlns:a16="http://schemas.microsoft.com/office/drawing/2014/main" id="{E576C604-BC00-0B0D-899D-F02DF6ABC37D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905;p64">
              <a:extLst>
                <a:ext uri="{FF2B5EF4-FFF2-40B4-BE49-F238E27FC236}">
                  <a16:creationId xmlns:a16="http://schemas.microsoft.com/office/drawing/2014/main" id="{D84A79DE-847F-8897-ABF5-2A27E1EED5B9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906;p64">
              <a:extLst>
                <a:ext uri="{FF2B5EF4-FFF2-40B4-BE49-F238E27FC236}">
                  <a16:creationId xmlns:a16="http://schemas.microsoft.com/office/drawing/2014/main" id="{4DE2BD32-F3CF-EC50-FDCA-7FE4892EA0A3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907;p64">
              <a:extLst>
                <a:ext uri="{FF2B5EF4-FFF2-40B4-BE49-F238E27FC236}">
                  <a16:creationId xmlns:a16="http://schemas.microsoft.com/office/drawing/2014/main" id="{11C0696E-5CF7-9B72-596A-762710A81D96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908;p64">
              <a:extLst>
                <a:ext uri="{FF2B5EF4-FFF2-40B4-BE49-F238E27FC236}">
                  <a16:creationId xmlns:a16="http://schemas.microsoft.com/office/drawing/2014/main" id="{FC5784D4-CA2B-DB44-C343-A114FCD7BF66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909;p64">
              <a:extLst>
                <a:ext uri="{FF2B5EF4-FFF2-40B4-BE49-F238E27FC236}">
                  <a16:creationId xmlns:a16="http://schemas.microsoft.com/office/drawing/2014/main" id="{58643E94-38FF-ECCC-7518-A2856220FF37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910;p64">
              <a:extLst>
                <a:ext uri="{FF2B5EF4-FFF2-40B4-BE49-F238E27FC236}">
                  <a16:creationId xmlns:a16="http://schemas.microsoft.com/office/drawing/2014/main" id="{13DD47B7-D7BD-3234-EF64-2795306F1FE4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911;p64">
              <a:extLst>
                <a:ext uri="{FF2B5EF4-FFF2-40B4-BE49-F238E27FC236}">
                  <a16:creationId xmlns:a16="http://schemas.microsoft.com/office/drawing/2014/main" id="{4E1BCD3A-297F-84F4-121F-0FE54AF31AAB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912;p64">
              <a:extLst>
                <a:ext uri="{FF2B5EF4-FFF2-40B4-BE49-F238E27FC236}">
                  <a16:creationId xmlns:a16="http://schemas.microsoft.com/office/drawing/2014/main" id="{1B6B8154-F9D1-80BA-509F-AC8B29E1D862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913;p64">
              <a:extLst>
                <a:ext uri="{FF2B5EF4-FFF2-40B4-BE49-F238E27FC236}">
                  <a16:creationId xmlns:a16="http://schemas.microsoft.com/office/drawing/2014/main" id="{014CFCD4-4DFE-C905-2FCA-B7A5D4F01A09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914;p64">
              <a:extLst>
                <a:ext uri="{FF2B5EF4-FFF2-40B4-BE49-F238E27FC236}">
                  <a16:creationId xmlns:a16="http://schemas.microsoft.com/office/drawing/2014/main" id="{A9D2B7F0-B422-3894-55CD-897E40122297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915;p64">
              <a:extLst>
                <a:ext uri="{FF2B5EF4-FFF2-40B4-BE49-F238E27FC236}">
                  <a16:creationId xmlns:a16="http://schemas.microsoft.com/office/drawing/2014/main" id="{7FE138DC-7A63-0EF2-4072-5247FEC6B1B2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916;p64">
              <a:extLst>
                <a:ext uri="{FF2B5EF4-FFF2-40B4-BE49-F238E27FC236}">
                  <a16:creationId xmlns:a16="http://schemas.microsoft.com/office/drawing/2014/main" id="{D2C09B60-D49D-0BCC-0862-B69B59B9B6B6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917;p64">
              <a:extLst>
                <a:ext uri="{FF2B5EF4-FFF2-40B4-BE49-F238E27FC236}">
                  <a16:creationId xmlns:a16="http://schemas.microsoft.com/office/drawing/2014/main" id="{CA285F6B-185D-787A-51A9-091EF3BB94CF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918;p64">
              <a:extLst>
                <a:ext uri="{FF2B5EF4-FFF2-40B4-BE49-F238E27FC236}">
                  <a16:creationId xmlns:a16="http://schemas.microsoft.com/office/drawing/2014/main" id="{2FE44ACB-5EB3-86E4-1B57-68F9B16CFC6B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919;p64">
              <a:extLst>
                <a:ext uri="{FF2B5EF4-FFF2-40B4-BE49-F238E27FC236}">
                  <a16:creationId xmlns:a16="http://schemas.microsoft.com/office/drawing/2014/main" id="{123D7FAA-D35D-7EFE-E129-481B767F87C1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920;p64">
              <a:extLst>
                <a:ext uri="{FF2B5EF4-FFF2-40B4-BE49-F238E27FC236}">
                  <a16:creationId xmlns:a16="http://schemas.microsoft.com/office/drawing/2014/main" id="{36FB2470-A9D7-2261-5109-0B44D4253DED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921;p64">
              <a:extLst>
                <a:ext uri="{FF2B5EF4-FFF2-40B4-BE49-F238E27FC236}">
                  <a16:creationId xmlns:a16="http://schemas.microsoft.com/office/drawing/2014/main" id="{A64AF72F-0E03-EC4D-C365-B30557119D76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922;p64">
              <a:extLst>
                <a:ext uri="{FF2B5EF4-FFF2-40B4-BE49-F238E27FC236}">
                  <a16:creationId xmlns:a16="http://schemas.microsoft.com/office/drawing/2014/main" id="{9F4D0C78-FDE5-5185-045F-6D5D230D616A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923;p64">
              <a:extLst>
                <a:ext uri="{FF2B5EF4-FFF2-40B4-BE49-F238E27FC236}">
                  <a16:creationId xmlns:a16="http://schemas.microsoft.com/office/drawing/2014/main" id="{044453BD-8209-8735-E6D2-5ED186B90B6C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924;p64">
              <a:extLst>
                <a:ext uri="{FF2B5EF4-FFF2-40B4-BE49-F238E27FC236}">
                  <a16:creationId xmlns:a16="http://schemas.microsoft.com/office/drawing/2014/main" id="{770AFAFD-0BC2-0BFB-31EA-D31D6DAB1620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925;p64">
              <a:extLst>
                <a:ext uri="{FF2B5EF4-FFF2-40B4-BE49-F238E27FC236}">
                  <a16:creationId xmlns:a16="http://schemas.microsoft.com/office/drawing/2014/main" id="{6CC58BB4-7376-E6D5-5BE5-17D3A473FFD7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926;p64">
              <a:extLst>
                <a:ext uri="{FF2B5EF4-FFF2-40B4-BE49-F238E27FC236}">
                  <a16:creationId xmlns:a16="http://schemas.microsoft.com/office/drawing/2014/main" id="{24DB3F5F-39C0-F47C-D632-15BD2A1EF0FE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927;p64">
              <a:extLst>
                <a:ext uri="{FF2B5EF4-FFF2-40B4-BE49-F238E27FC236}">
                  <a16:creationId xmlns:a16="http://schemas.microsoft.com/office/drawing/2014/main" id="{BED470A3-6920-54A4-9B55-34836763466B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928;p64">
              <a:extLst>
                <a:ext uri="{FF2B5EF4-FFF2-40B4-BE49-F238E27FC236}">
                  <a16:creationId xmlns:a16="http://schemas.microsoft.com/office/drawing/2014/main" id="{BA977F4F-F4DD-1466-EDC9-BB7E4C1183B6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929;p64">
              <a:extLst>
                <a:ext uri="{FF2B5EF4-FFF2-40B4-BE49-F238E27FC236}">
                  <a16:creationId xmlns:a16="http://schemas.microsoft.com/office/drawing/2014/main" id="{A6205161-15C7-56D0-99B1-754788FC8B6E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930;p64">
              <a:extLst>
                <a:ext uri="{FF2B5EF4-FFF2-40B4-BE49-F238E27FC236}">
                  <a16:creationId xmlns:a16="http://schemas.microsoft.com/office/drawing/2014/main" id="{53A94172-48C2-A5A7-0AD4-C9E86637CD5B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931;p64">
              <a:extLst>
                <a:ext uri="{FF2B5EF4-FFF2-40B4-BE49-F238E27FC236}">
                  <a16:creationId xmlns:a16="http://schemas.microsoft.com/office/drawing/2014/main" id="{F6FF3DF7-143E-4E00-C01C-88B77119C94B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932;p64">
              <a:extLst>
                <a:ext uri="{FF2B5EF4-FFF2-40B4-BE49-F238E27FC236}">
                  <a16:creationId xmlns:a16="http://schemas.microsoft.com/office/drawing/2014/main" id="{5523B1E7-AC3D-3DCF-24BE-C0AD23EE249C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933;p64">
              <a:extLst>
                <a:ext uri="{FF2B5EF4-FFF2-40B4-BE49-F238E27FC236}">
                  <a16:creationId xmlns:a16="http://schemas.microsoft.com/office/drawing/2014/main" id="{66285381-FCC4-155E-BBDD-57A60E8E7672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934;p64">
              <a:extLst>
                <a:ext uri="{FF2B5EF4-FFF2-40B4-BE49-F238E27FC236}">
                  <a16:creationId xmlns:a16="http://schemas.microsoft.com/office/drawing/2014/main" id="{4443653C-AF19-40D8-21A5-444B5D43DC2D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935;p64">
              <a:extLst>
                <a:ext uri="{FF2B5EF4-FFF2-40B4-BE49-F238E27FC236}">
                  <a16:creationId xmlns:a16="http://schemas.microsoft.com/office/drawing/2014/main" id="{4CFE76BB-A198-6316-0CF5-37353A28D637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936;p64">
              <a:extLst>
                <a:ext uri="{FF2B5EF4-FFF2-40B4-BE49-F238E27FC236}">
                  <a16:creationId xmlns:a16="http://schemas.microsoft.com/office/drawing/2014/main" id="{2595FCBE-27C6-2B10-835F-9E7106F30F84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937;p64">
              <a:extLst>
                <a:ext uri="{FF2B5EF4-FFF2-40B4-BE49-F238E27FC236}">
                  <a16:creationId xmlns:a16="http://schemas.microsoft.com/office/drawing/2014/main" id="{849A3BF7-E34D-6D05-5B44-4D7187A79A0C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938;p64">
              <a:extLst>
                <a:ext uri="{FF2B5EF4-FFF2-40B4-BE49-F238E27FC236}">
                  <a16:creationId xmlns:a16="http://schemas.microsoft.com/office/drawing/2014/main" id="{DD062888-49C0-8477-CF0B-BBD0C21A7C58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939;p64">
              <a:extLst>
                <a:ext uri="{FF2B5EF4-FFF2-40B4-BE49-F238E27FC236}">
                  <a16:creationId xmlns:a16="http://schemas.microsoft.com/office/drawing/2014/main" id="{0E31F47D-FC30-A875-69B1-5FC3340C2725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940;p64">
              <a:extLst>
                <a:ext uri="{FF2B5EF4-FFF2-40B4-BE49-F238E27FC236}">
                  <a16:creationId xmlns:a16="http://schemas.microsoft.com/office/drawing/2014/main" id="{959B010C-C07B-0C4D-14D2-A0715303A78C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941;p64">
              <a:extLst>
                <a:ext uri="{FF2B5EF4-FFF2-40B4-BE49-F238E27FC236}">
                  <a16:creationId xmlns:a16="http://schemas.microsoft.com/office/drawing/2014/main" id="{8D37193A-9207-60D8-D784-E36FFB6FA436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942;p64">
              <a:extLst>
                <a:ext uri="{FF2B5EF4-FFF2-40B4-BE49-F238E27FC236}">
                  <a16:creationId xmlns:a16="http://schemas.microsoft.com/office/drawing/2014/main" id="{BD5080A9-93DD-60AC-D49F-956A0A0497AD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943;p64">
              <a:extLst>
                <a:ext uri="{FF2B5EF4-FFF2-40B4-BE49-F238E27FC236}">
                  <a16:creationId xmlns:a16="http://schemas.microsoft.com/office/drawing/2014/main" id="{C4DFFAD9-2AC5-F3AE-B662-904474CEAFD8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944;p64">
              <a:extLst>
                <a:ext uri="{FF2B5EF4-FFF2-40B4-BE49-F238E27FC236}">
                  <a16:creationId xmlns:a16="http://schemas.microsoft.com/office/drawing/2014/main" id="{2D069ED5-309E-E3EE-CA96-29A418F9776F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274845" y="0"/>
            <a:ext cx="86590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Reviewing the formula</a:t>
            </a:r>
            <a:endParaRPr dirty="0"/>
          </a:p>
        </p:txBody>
      </p:sp>
      <p:grpSp>
        <p:nvGrpSpPr>
          <p:cNvPr id="55" name="Google Shape;2620;p47">
            <a:extLst>
              <a:ext uri="{FF2B5EF4-FFF2-40B4-BE49-F238E27FC236}">
                <a16:creationId xmlns:a16="http://schemas.microsoft.com/office/drawing/2014/main" id="{F9DB9A27-5724-5F9A-056D-949F4E51CA81}"/>
              </a:ext>
            </a:extLst>
          </p:cNvPr>
          <p:cNvGrpSpPr/>
          <p:nvPr/>
        </p:nvGrpSpPr>
        <p:grpSpPr>
          <a:xfrm>
            <a:off x="76200" y="3918462"/>
            <a:ext cx="8857709" cy="1145236"/>
            <a:chOff x="2771600" y="526920"/>
            <a:chExt cx="3480300" cy="1145236"/>
          </a:xfrm>
        </p:grpSpPr>
        <p:sp>
          <p:nvSpPr>
            <p:cNvPr id="56" name="Google Shape;2621;p47">
              <a:extLst>
                <a:ext uri="{FF2B5EF4-FFF2-40B4-BE49-F238E27FC236}">
                  <a16:creationId xmlns:a16="http://schemas.microsoft.com/office/drawing/2014/main" id="{E082FFB6-09D1-F0E9-B8A2-A60CFB9CC06B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Semi Condensed Medium" panose="00000606000000000000" pitchFamily="2" charset="0"/>
              </a:endParaRPr>
            </a:p>
          </p:txBody>
        </p:sp>
        <p:sp>
          <p:nvSpPr>
            <p:cNvPr id="57" name="Google Shape;2622;p47">
              <a:extLst>
                <a:ext uri="{FF2B5EF4-FFF2-40B4-BE49-F238E27FC236}">
                  <a16:creationId xmlns:a16="http://schemas.microsoft.com/office/drawing/2014/main" id="{86D68674-8FBC-1C0D-65E5-86E702137F66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Barlow Semi Condensed Medium" panose="00000606000000000000" pitchFamily="2" charset="0"/>
                </a:rPr>
                <a:t>The formula detected 4,113 active customers who are defined as about to churn</a:t>
              </a:r>
              <a:endParaRPr dirty="0">
                <a:latin typeface="Barlow Semi Condensed Medium" panose="00000606000000000000" pitchFamily="2" charset="0"/>
              </a:endParaRPr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B8EE454-0603-2DEC-3391-0B9698FC8B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069433"/>
              </p:ext>
            </p:extLst>
          </p:nvPr>
        </p:nvGraphicFramePr>
        <p:xfrm>
          <a:off x="0" y="990879"/>
          <a:ext cx="9132553" cy="2927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980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15339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Reviewing the formula</a:t>
            </a:r>
            <a:endParaRPr dirty="0"/>
          </a:p>
        </p:txBody>
      </p:sp>
      <p:grpSp>
        <p:nvGrpSpPr>
          <p:cNvPr id="55" name="Google Shape;2620;p47">
            <a:extLst>
              <a:ext uri="{FF2B5EF4-FFF2-40B4-BE49-F238E27FC236}">
                <a16:creationId xmlns:a16="http://schemas.microsoft.com/office/drawing/2014/main" id="{F9DB9A27-5724-5F9A-056D-949F4E51CA81}"/>
              </a:ext>
            </a:extLst>
          </p:cNvPr>
          <p:cNvGrpSpPr/>
          <p:nvPr/>
        </p:nvGrpSpPr>
        <p:grpSpPr>
          <a:xfrm>
            <a:off x="6103620" y="827934"/>
            <a:ext cx="2191088" cy="1262248"/>
            <a:chOff x="2771600" y="526920"/>
            <a:chExt cx="3480300" cy="1145236"/>
          </a:xfrm>
        </p:grpSpPr>
        <p:sp>
          <p:nvSpPr>
            <p:cNvPr id="56" name="Google Shape;2621;p47">
              <a:extLst>
                <a:ext uri="{FF2B5EF4-FFF2-40B4-BE49-F238E27FC236}">
                  <a16:creationId xmlns:a16="http://schemas.microsoft.com/office/drawing/2014/main" id="{E082FFB6-09D1-F0E9-B8A2-A60CFB9CC06B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arlow Semi Condensed Medium" panose="00000606000000000000" pitchFamily="2" charset="0"/>
              </a:endParaRPr>
            </a:p>
          </p:txBody>
        </p:sp>
        <p:sp>
          <p:nvSpPr>
            <p:cNvPr id="57" name="Google Shape;2622;p47">
              <a:extLst>
                <a:ext uri="{FF2B5EF4-FFF2-40B4-BE49-F238E27FC236}">
                  <a16:creationId xmlns:a16="http://schemas.microsoft.com/office/drawing/2014/main" id="{86D68674-8FBC-1C0D-65E5-86E702137F66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Barlow Semi Condensed Medium" panose="00000606000000000000" pitchFamily="2" charset="0"/>
                </a:rPr>
                <a:t>The formula did not detect 768 customers who already churned</a:t>
              </a:r>
              <a:endParaRPr dirty="0">
                <a:latin typeface="Barlow Semi Condensed Medium" panose="00000606000000000000" pitchFamily="2" charset="0"/>
              </a:endParaRPr>
            </a:p>
          </p:txBody>
        </p:sp>
      </p:grpSp>
      <p:grpSp>
        <p:nvGrpSpPr>
          <p:cNvPr id="58" name="Google Shape;2620;p47">
            <a:extLst>
              <a:ext uri="{FF2B5EF4-FFF2-40B4-BE49-F238E27FC236}">
                <a16:creationId xmlns:a16="http://schemas.microsoft.com/office/drawing/2014/main" id="{FCCCF986-A6E2-43A7-7F3E-BB59BA3F0E36}"/>
              </a:ext>
            </a:extLst>
          </p:cNvPr>
          <p:cNvGrpSpPr/>
          <p:nvPr/>
        </p:nvGrpSpPr>
        <p:grpSpPr>
          <a:xfrm>
            <a:off x="6103620" y="2389759"/>
            <a:ext cx="3040378" cy="1262248"/>
            <a:chOff x="2771600" y="526920"/>
            <a:chExt cx="3480300" cy="1145236"/>
          </a:xfrm>
        </p:grpSpPr>
        <p:sp>
          <p:nvSpPr>
            <p:cNvPr id="59" name="Google Shape;2621;p47">
              <a:extLst>
                <a:ext uri="{FF2B5EF4-FFF2-40B4-BE49-F238E27FC236}">
                  <a16:creationId xmlns:a16="http://schemas.microsoft.com/office/drawing/2014/main" id="{62A9E9EC-74D4-53C8-156F-5EFA4AF00AB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Semi Condensed Medium" panose="00000606000000000000" pitchFamily="2" charset="0"/>
              </a:endParaRPr>
            </a:p>
          </p:txBody>
        </p:sp>
        <p:sp>
          <p:nvSpPr>
            <p:cNvPr id="60" name="Google Shape;2622;p47">
              <a:extLst>
                <a:ext uri="{FF2B5EF4-FFF2-40B4-BE49-F238E27FC236}">
                  <a16:creationId xmlns:a16="http://schemas.microsoft.com/office/drawing/2014/main" id="{13796F3F-556C-8FDA-9AB2-91B63EC4F712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Barlow Semi Condensed Medium" panose="00000606000000000000" pitchFamily="2" charset="0"/>
                </a:rPr>
                <a:t>744 of them have churned under 6 months among all age groups</a:t>
              </a:r>
              <a:endParaRPr dirty="0">
                <a:latin typeface="Barlow Semi Condensed Medium" panose="00000606000000000000" pitchFamily="2" charset="0"/>
              </a:endParaRPr>
            </a:p>
          </p:txBody>
        </p:sp>
      </p:grpSp>
      <p:grpSp>
        <p:nvGrpSpPr>
          <p:cNvPr id="61" name="Google Shape;2620;p47">
            <a:extLst>
              <a:ext uri="{FF2B5EF4-FFF2-40B4-BE49-F238E27FC236}">
                <a16:creationId xmlns:a16="http://schemas.microsoft.com/office/drawing/2014/main" id="{D50CD702-1E9A-0D11-15BF-883553C125F1}"/>
              </a:ext>
            </a:extLst>
          </p:cNvPr>
          <p:cNvGrpSpPr/>
          <p:nvPr/>
        </p:nvGrpSpPr>
        <p:grpSpPr>
          <a:xfrm>
            <a:off x="6103619" y="3951584"/>
            <a:ext cx="3040379" cy="1156818"/>
            <a:chOff x="2771600" y="526920"/>
            <a:chExt cx="3480300" cy="1145236"/>
          </a:xfrm>
        </p:grpSpPr>
        <p:sp>
          <p:nvSpPr>
            <p:cNvPr id="62" name="Google Shape;2621;p47">
              <a:extLst>
                <a:ext uri="{FF2B5EF4-FFF2-40B4-BE49-F238E27FC236}">
                  <a16:creationId xmlns:a16="http://schemas.microsoft.com/office/drawing/2014/main" id="{25473780-2142-48E3-510B-E96AFAB6E223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Semi Condensed Medium" panose="00000606000000000000" pitchFamily="2" charset="0"/>
              </a:endParaRPr>
            </a:p>
          </p:txBody>
        </p:sp>
        <p:sp>
          <p:nvSpPr>
            <p:cNvPr id="63" name="Google Shape;2622;p47">
              <a:extLst>
                <a:ext uri="{FF2B5EF4-FFF2-40B4-BE49-F238E27FC236}">
                  <a16:creationId xmlns:a16="http://schemas.microsoft.com/office/drawing/2014/main" id="{E0DB574E-B882-A91C-348E-7A25C3D193A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Barlow Semi Condensed Medium" panose="00000606000000000000" pitchFamily="2" charset="0"/>
                </a:rPr>
                <a:t>The rest are customers who held all key services and have been  customers for 2 to 6 years</a:t>
              </a:r>
              <a:endParaRPr dirty="0">
                <a:latin typeface="Barlow Semi Condensed Medium" panose="00000606000000000000" pitchFamily="2" charset="0"/>
              </a:endParaRPr>
            </a:p>
          </p:txBody>
        </p:sp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0AEAC6-230B-3914-FE34-5B8109C1C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28907"/>
              </p:ext>
            </p:extLst>
          </p:nvPr>
        </p:nvGraphicFramePr>
        <p:xfrm>
          <a:off x="1" y="744104"/>
          <a:ext cx="6103443" cy="4410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F34A3DA-0D02-8A00-B52F-256345712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36" y="1459043"/>
            <a:ext cx="1699407" cy="2438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1669143" y="590234"/>
            <a:ext cx="6008913" cy="3684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Conclusions &amp; Recommendations</a:t>
            </a:r>
            <a:endParaRPr sz="5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4241;p64">
            <a:extLst>
              <a:ext uri="{FF2B5EF4-FFF2-40B4-BE49-F238E27FC236}">
                <a16:creationId xmlns:a16="http://schemas.microsoft.com/office/drawing/2014/main" id="{B6E2B387-D50B-142D-1709-058A66AFE87D}"/>
              </a:ext>
            </a:extLst>
          </p:cNvPr>
          <p:cNvGrpSpPr/>
          <p:nvPr/>
        </p:nvGrpSpPr>
        <p:grpSpPr>
          <a:xfrm>
            <a:off x="4669472" y="1059543"/>
            <a:ext cx="3480299" cy="3171372"/>
            <a:chOff x="1338075" y="463925"/>
            <a:chExt cx="5022575" cy="4585450"/>
          </a:xfrm>
        </p:grpSpPr>
        <p:sp>
          <p:nvSpPr>
            <p:cNvPr id="249" name="Google Shape;4242;p64">
              <a:extLst>
                <a:ext uri="{FF2B5EF4-FFF2-40B4-BE49-F238E27FC236}">
                  <a16:creationId xmlns:a16="http://schemas.microsoft.com/office/drawing/2014/main" id="{1F361E6D-35F1-55B3-CF89-3D502F56A355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243;p64">
              <a:extLst>
                <a:ext uri="{FF2B5EF4-FFF2-40B4-BE49-F238E27FC236}">
                  <a16:creationId xmlns:a16="http://schemas.microsoft.com/office/drawing/2014/main" id="{116D5A52-EE44-9684-5100-FEEE90D8D017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244;p64">
              <a:extLst>
                <a:ext uri="{FF2B5EF4-FFF2-40B4-BE49-F238E27FC236}">
                  <a16:creationId xmlns:a16="http://schemas.microsoft.com/office/drawing/2014/main" id="{C8F9499A-BA45-B246-E393-027828DFB02E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245;p64">
              <a:extLst>
                <a:ext uri="{FF2B5EF4-FFF2-40B4-BE49-F238E27FC236}">
                  <a16:creationId xmlns:a16="http://schemas.microsoft.com/office/drawing/2014/main" id="{11B95022-BC78-920D-B2DB-75EC274EBD6F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246;p64">
              <a:extLst>
                <a:ext uri="{FF2B5EF4-FFF2-40B4-BE49-F238E27FC236}">
                  <a16:creationId xmlns:a16="http://schemas.microsoft.com/office/drawing/2014/main" id="{87D22915-7403-2A74-4276-6ED53FD4A87B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247;p64">
              <a:extLst>
                <a:ext uri="{FF2B5EF4-FFF2-40B4-BE49-F238E27FC236}">
                  <a16:creationId xmlns:a16="http://schemas.microsoft.com/office/drawing/2014/main" id="{38E68E00-6FB8-C0CF-D39B-1F01274FCB96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248;p64">
              <a:extLst>
                <a:ext uri="{FF2B5EF4-FFF2-40B4-BE49-F238E27FC236}">
                  <a16:creationId xmlns:a16="http://schemas.microsoft.com/office/drawing/2014/main" id="{2F7FDA96-1A9B-B01D-6281-5B456298DEB9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249;p64">
              <a:extLst>
                <a:ext uri="{FF2B5EF4-FFF2-40B4-BE49-F238E27FC236}">
                  <a16:creationId xmlns:a16="http://schemas.microsoft.com/office/drawing/2014/main" id="{294192B7-1879-25DA-74A4-C94800EC90DF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250;p64">
              <a:extLst>
                <a:ext uri="{FF2B5EF4-FFF2-40B4-BE49-F238E27FC236}">
                  <a16:creationId xmlns:a16="http://schemas.microsoft.com/office/drawing/2014/main" id="{26C90E8F-DB27-F900-CEB9-FF2B044679C2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251;p64">
              <a:extLst>
                <a:ext uri="{FF2B5EF4-FFF2-40B4-BE49-F238E27FC236}">
                  <a16:creationId xmlns:a16="http://schemas.microsoft.com/office/drawing/2014/main" id="{B7623C3F-AF49-D251-8737-A3AECA0BC6A2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252;p64">
              <a:extLst>
                <a:ext uri="{FF2B5EF4-FFF2-40B4-BE49-F238E27FC236}">
                  <a16:creationId xmlns:a16="http://schemas.microsoft.com/office/drawing/2014/main" id="{D8662E56-C5B4-FD4D-60FC-467DDA35712F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253;p64">
              <a:extLst>
                <a:ext uri="{FF2B5EF4-FFF2-40B4-BE49-F238E27FC236}">
                  <a16:creationId xmlns:a16="http://schemas.microsoft.com/office/drawing/2014/main" id="{FA64A8D3-8E56-CA4C-0512-10BC2998F7AB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254;p64">
              <a:extLst>
                <a:ext uri="{FF2B5EF4-FFF2-40B4-BE49-F238E27FC236}">
                  <a16:creationId xmlns:a16="http://schemas.microsoft.com/office/drawing/2014/main" id="{84CCFC96-929B-F03A-0E68-9CF73C10A240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255;p64">
              <a:extLst>
                <a:ext uri="{FF2B5EF4-FFF2-40B4-BE49-F238E27FC236}">
                  <a16:creationId xmlns:a16="http://schemas.microsoft.com/office/drawing/2014/main" id="{CCB54091-1CDC-A928-6C82-5B41B5BE121A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256;p64">
              <a:extLst>
                <a:ext uri="{FF2B5EF4-FFF2-40B4-BE49-F238E27FC236}">
                  <a16:creationId xmlns:a16="http://schemas.microsoft.com/office/drawing/2014/main" id="{D88D3F6B-A77A-6AAC-BAC6-4364CDBF67CD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257;p64">
              <a:extLst>
                <a:ext uri="{FF2B5EF4-FFF2-40B4-BE49-F238E27FC236}">
                  <a16:creationId xmlns:a16="http://schemas.microsoft.com/office/drawing/2014/main" id="{F07A13A5-4818-B2D6-8A69-A5B9A9E3A2AB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258;p64">
              <a:extLst>
                <a:ext uri="{FF2B5EF4-FFF2-40B4-BE49-F238E27FC236}">
                  <a16:creationId xmlns:a16="http://schemas.microsoft.com/office/drawing/2014/main" id="{583A484B-9A26-A861-6469-A3438FD5BC77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259;p64">
              <a:extLst>
                <a:ext uri="{FF2B5EF4-FFF2-40B4-BE49-F238E27FC236}">
                  <a16:creationId xmlns:a16="http://schemas.microsoft.com/office/drawing/2014/main" id="{8BA55CCC-DFF3-6EE3-D834-BA3383F3C970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260;p64">
              <a:extLst>
                <a:ext uri="{FF2B5EF4-FFF2-40B4-BE49-F238E27FC236}">
                  <a16:creationId xmlns:a16="http://schemas.microsoft.com/office/drawing/2014/main" id="{D9A84381-B4F0-D956-740A-65F72FA012C1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261;p64">
              <a:extLst>
                <a:ext uri="{FF2B5EF4-FFF2-40B4-BE49-F238E27FC236}">
                  <a16:creationId xmlns:a16="http://schemas.microsoft.com/office/drawing/2014/main" id="{205EB3B6-F2B9-D796-D4FA-0869E8384172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262;p64">
              <a:extLst>
                <a:ext uri="{FF2B5EF4-FFF2-40B4-BE49-F238E27FC236}">
                  <a16:creationId xmlns:a16="http://schemas.microsoft.com/office/drawing/2014/main" id="{6E5809FB-F7DF-3C1A-45E3-9DF9973CFB6D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263;p64">
              <a:extLst>
                <a:ext uri="{FF2B5EF4-FFF2-40B4-BE49-F238E27FC236}">
                  <a16:creationId xmlns:a16="http://schemas.microsoft.com/office/drawing/2014/main" id="{7AA8AA6F-2315-8ACE-8430-2B8BFC0D08CF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264;p64">
              <a:extLst>
                <a:ext uri="{FF2B5EF4-FFF2-40B4-BE49-F238E27FC236}">
                  <a16:creationId xmlns:a16="http://schemas.microsoft.com/office/drawing/2014/main" id="{80253935-8A55-6E22-2D0A-C8D2100B0A0F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265;p64">
              <a:extLst>
                <a:ext uri="{FF2B5EF4-FFF2-40B4-BE49-F238E27FC236}">
                  <a16:creationId xmlns:a16="http://schemas.microsoft.com/office/drawing/2014/main" id="{492C1C20-E733-5847-2191-34169C3A5460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266;p64">
              <a:extLst>
                <a:ext uri="{FF2B5EF4-FFF2-40B4-BE49-F238E27FC236}">
                  <a16:creationId xmlns:a16="http://schemas.microsoft.com/office/drawing/2014/main" id="{0099C284-4A11-8EF7-2929-332E4A7E376D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267;p64">
              <a:extLst>
                <a:ext uri="{FF2B5EF4-FFF2-40B4-BE49-F238E27FC236}">
                  <a16:creationId xmlns:a16="http://schemas.microsoft.com/office/drawing/2014/main" id="{C2338855-C13E-D941-80C5-EC20BDB9666F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268;p64">
              <a:extLst>
                <a:ext uri="{FF2B5EF4-FFF2-40B4-BE49-F238E27FC236}">
                  <a16:creationId xmlns:a16="http://schemas.microsoft.com/office/drawing/2014/main" id="{DDB5B436-B9D9-2DD4-BC35-DD1A1EEFC528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269;p64">
              <a:extLst>
                <a:ext uri="{FF2B5EF4-FFF2-40B4-BE49-F238E27FC236}">
                  <a16:creationId xmlns:a16="http://schemas.microsoft.com/office/drawing/2014/main" id="{6C0A2F2D-BBD5-6B9E-CF88-52900AEE6A0F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270;p64">
              <a:extLst>
                <a:ext uri="{FF2B5EF4-FFF2-40B4-BE49-F238E27FC236}">
                  <a16:creationId xmlns:a16="http://schemas.microsoft.com/office/drawing/2014/main" id="{B01EA4FC-8C95-3960-85C7-9072422DA591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271;p64">
              <a:extLst>
                <a:ext uri="{FF2B5EF4-FFF2-40B4-BE49-F238E27FC236}">
                  <a16:creationId xmlns:a16="http://schemas.microsoft.com/office/drawing/2014/main" id="{49EA791C-BC8B-E2B0-F42D-300343E3E95F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272;p64">
              <a:extLst>
                <a:ext uri="{FF2B5EF4-FFF2-40B4-BE49-F238E27FC236}">
                  <a16:creationId xmlns:a16="http://schemas.microsoft.com/office/drawing/2014/main" id="{1350AC61-E643-7C86-E905-148368972880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273;p64">
              <a:extLst>
                <a:ext uri="{FF2B5EF4-FFF2-40B4-BE49-F238E27FC236}">
                  <a16:creationId xmlns:a16="http://schemas.microsoft.com/office/drawing/2014/main" id="{849EB8CE-E1FC-EC01-7B13-276666BB5209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274;p64">
              <a:extLst>
                <a:ext uri="{FF2B5EF4-FFF2-40B4-BE49-F238E27FC236}">
                  <a16:creationId xmlns:a16="http://schemas.microsoft.com/office/drawing/2014/main" id="{1E8B3933-190D-587D-CFED-49EA8EC30278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275;p64">
              <a:extLst>
                <a:ext uri="{FF2B5EF4-FFF2-40B4-BE49-F238E27FC236}">
                  <a16:creationId xmlns:a16="http://schemas.microsoft.com/office/drawing/2014/main" id="{1B92774E-7163-D97E-8661-109E4DFFB9F8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276;p64">
              <a:extLst>
                <a:ext uri="{FF2B5EF4-FFF2-40B4-BE49-F238E27FC236}">
                  <a16:creationId xmlns:a16="http://schemas.microsoft.com/office/drawing/2014/main" id="{0E582FA4-C7DF-2459-7856-69D2FF97C13B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277;p64">
              <a:extLst>
                <a:ext uri="{FF2B5EF4-FFF2-40B4-BE49-F238E27FC236}">
                  <a16:creationId xmlns:a16="http://schemas.microsoft.com/office/drawing/2014/main" id="{B7DBE3A0-3171-13E9-B0EE-794C06C8F16C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278;p64">
              <a:extLst>
                <a:ext uri="{FF2B5EF4-FFF2-40B4-BE49-F238E27FC236}">
                  <a16:creationId xmlns:a16="http://schemas.microsoft.com/office/drawing/2014/main" id="{E805271A-C6DD-B956-81C1-295C4D83F280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279;p64">
              <a:extLst>
                <a:ext uri="{FF2B5EF4-FFF2-40B4-BE49-F238E27FC236}">
                  <a16:creationId xmlns:a16="http://schemas.microsoft.com/office/drawing/2014/main" id="{B1D487E7-1811-F97E-42DD-52496B89F69D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280;p64">
              <a:extLst>
                <a:ext uri="{FF2B5EF4-FFF2-40B4-BE49-F238E27FC236}">
                  <a16:creationId xmlns:a16="http://schemas.microsoft.com/office/drawing/2014/main" id="{4EA03D6C-635E-5380-CC13-00F19552E4E6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281;p64">
              <a:extLst>
                <a:ext uri="{FF2B5EF4-FFF2-40B4-BE49-F238E27FC236}">
                  <a16:creationId xmlns:a16="http://schemas.microsoft.com/office/drawing/2014/main" id="{35355F1E-55A2-7041-1A18-9D5BEE2475C3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282;p64">
              <a:extLst>
                <a:ext uri="{FF2B5EF4-FFF2-40B4-BE49-F238E27FC236}">
                  <a16:creationId xmlns:a16="http://schemas.microsoft.com/office/drawing/2014/main" id="{E3ECC86C-4057-FFBF-18D7-41535662E974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283;p64">
              <a:extLst>
                <a:ext uri="{FF2B5EF4-FFF2-40B4-BE49-F238E27FC236}">
                  <a16:creationId xmlns:a16="http://schemas.microsoft.com/office/drawing/2014/main" id="{EB4FAFF3-F29F-EAF2-70F4-8EE48A2BE905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284;p64">
              <a:extLst>
                <a:ext uri="{FF2B5EF4-FFF2-40B4-BE49-F238E27FC236}">
                  <a16:creationId xmlns:a16="http://schemas.microsoft.com/office/drawing/2014/main" id="{94DDDE96-2A30-5282-3418-CB68189584F1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285;p64">
              <a:extLst>
                <a:ext uri="{FF2B5EF4-FFF2-40B4-BE49-F238E27FC236}">
                  <a16:creationId xmlns:a16="http://schemas.microsoft.com/office/drawing/2014/main" id="{5D14D33B-7E81-954B-D3E7-46D13D78D26C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286;p64">
              <a:extLst>
                <a:ext uri="{FF2B5EF4-FFF2-40B4-BE49-F238E27FC236}">
                  <a16:creationId xmlns:a16="http://schemas.microsoft.com/office/drawing/2014/main" id="{80498DE7-FC2E-B15F-D57D-8C14ABDAB85D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287;p64">
              <a:extLst>
                <a:ext uri="{FF2B5EF4-FFF2-40B4-BE49-F238E27FC236}">
                  <a16:creationId xmlns:a16="http://schemas.microsoft.com/office/drawing/2014/main" id="{9E8B984B-A73D-938B-D113-B2820C269B23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288;p64">
              <a:extLst>
                <a:ext uri="{FF2B5EF4-FFF2-40B4-BE49-F238E27FC236}">
                  <a16:creationId xmlns:a16="http://schemas.microsoft.com/office/drawing/2014/main" id="{F703D6FF-944F-C5E3-B6E9-4C2EC0102DB2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289;p64">
              <a:extLst>
                <a:ext uri="{FF2B5EF4-FFF2-40B4-BE49-F238E27FC236}">
                  <a16:creationId xmlns:a16="http://schemas.microsoft.com/office/drawing/2014/main" id="{B9DCE311-862F-28B4-81FB-95CF8FA8F0E6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290;p64">
              <a:extLst>
                <a:ext uri="{FF2B5EF4-FFF2-40B4-BE49-F238E27FC236}">
                  <a16:creationId xmlns:a16="http://schemas.microsoft.com/office/drawing/2014/main" id="{6A66AA4C-6EA3-5A39-8CAD-BD4307F31E29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291;p64">
              <a:extLst>
                <a:ext uri="{FF2B5EF4-FFF2-40B4-BE49-F238E27FC236}">
                  <a16:creationId xmlns:a16="http://schemas.microsoft.com/office/drawing/2014/main" id="{6DBE09EB-8FE5-8E00-AA19-84C4648F0D31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292;p64">
              <a:extLst>
                <a:ext uri="{FF2B5EF4-FFF2-40B4-BE49-F238E27FC236}">
                  <a16:creationId xmlns:a16="http://schemas.microsoft.com/office/drawing/2014/main" id="{619C7083-168A-0DCD-1F65-283583FBD4E0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293;p64">
              <a:extLst>
                <a:ext uri="{FF2B5EF4-FFF2-40B4-BE49-F238E27FC236}">
                  <a16:creationId xmlns:a16="http://schemas.microsoft.com/office/drawing/2014/main" id="{250830C6-2C83-9483-ADD7-F062D0F9B27E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294;p64">
              <a:extLst>
                <a:ext uri="{FF2B5EF4-FFF2-40B4-BE49-F238E27FC236}">
                  <a16:creationId xmlns:a16="http://schemas.microsoft.com/office/drawing/2014/main" id="{09D12F82-DDC3-5901-7E95-EE102D4CD3F3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295;p64">
              <a:extLst>
                <a:ext uri="{FF2B5EF4-FFF2-40B4-BE49-F238E27FC236}">
                  <a16:creationId xmlns:a16="http://schemas.microsoft.com/office/drawing/2014/main" id="{7EB893CC-2552-C2ED-6926-68A73B888F9A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296;p64">
              <a:extLst>
                <a:ext uri="{FF2B5EF4-FFF2-40B4-BE49-F238E27FC236}">
                  <a16:creationId xmlns:a16="http://schemas.microsoft.com/office/drawing/2014/main" id="{0272C3AB-EC13-CE6A-CA04-C699166A95D9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297;p64">
              <a:extLst>
                <a:ext uri="{FF2B5EF4-FFF2-40B4-BE49-F238E27FC236}">
                  <a16:creationId xmlns:a16="http://schemas.microsoft.com/office/drawing/2014/main" id="{6AFC27F6-9474-A408-1479-0B74FFF794F0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298;p64">
              <a:extLst>
                <a:ext uri="{FF2B5EF4-FFF2-40B4-BE49-F238E27FC236}">
                  <a16:creationId xmlns:a16="http://schemas.microsoft.com/office/drawing/2014/main" id="{938214FE-DABA-0590-B288-1DA9BF1A30F9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299;p64">
              <a:extLst>
                <a:ext uri="{FF2B5EF4-FFF2-40B4-BE49-F238E27FC236}">
                  <a16:creationId xmlns:a16="http://schemas.microsoft.com/office/drawing/2014/main" id="{5A116C60-F124-97AC-E707-6C2653DEAF8E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00;p64">
              <a:extLst>
                <a:ext uri="{FF2B5EF4-FFF2-40B4-BE49-F238E27FC236}">
                  <a16:creationId xmlns:a16="http://schemas.microsoft.com/office/drawing/2014/main" id="{27BF2B9B-4AF9-8FB0-BDDA-FCAF31E1D8C9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301;p64">
              <a:extLst>
                <a:ext uri="{FF2B5EF4-FFF2-40B4-BE49-F238E27FC236}">
                  <a16:creationId xmlns:a16="http://schemas.microsoft.com/office/drawing/2014/main" id="{B9AB3DDA-6C15-4863-8B91-320991008BBF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302;p64">
              <a:extLst>
                <a:ext uri="{FF2B5EF4-FFF2-40B4-BE49-F238E27FC236}">
                  <a16:creationId xmlns:a16="http://schemas.microsoft.com/office/drawing/2014/main" id="{9E09B587-D63F-32D0-A2D2-23F3AF584EFF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303;p64">
              <a:extLst>
                <a:ext uri="{FF2B5EF4-FFF2-40B4-BE49-F238E27FC236}">
                  <a16:creationId xmlns:a16="http://schemas.microsoft.com/office/drawing/2014/main" id="{8467DE81-7FB2-966D-1A2D-1940632D2242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304;p64">
              <a:extLst>
                <a:ext uri="{FF2B5EF4-FFF2-40B4-BE49-F238E27FC236}">
                  <a16:creationId xmlns:a16="http://schemas.microsoft.com/office/drawing/2014/main" id="{0AE9C796-8023-9C2E-65E9-FCB9764D8832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305;p64">
              <a:extLst>
                <a:ext uri="{FF2B5EF4-FFF2-40B4-BE49-F238E27FC236}">
                  <a16:creationId xmlns:a16="http://schemas.microsoft.com/office/drawing/2014/main" id="{A3CA16C2-CB00-EA9D-BA7B-AB3C80A1F178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306;p64">
              <a:extLst>
                <a:ext uri="{FF2B5EF4-FFF2-40B4-BE49-F238E27FC236}">
                  <a16:creationId xmlns:a16="http://schemas.microsoft.com/office/drawing/2014/main" id="{4511825B-7AA1-9977-7CB3-D80B92C67469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307;p64">
              <a:extLst>
                <a:ext uri="{FF2B5EF4-FFF2-40B4-BE49-F238E27FC236}">
                  <a16:creationId xmlns:a16="http://schemas.microsoft.com/office/drawing/2014/main" id="{EF8E27BF-FE0C-A91F-9A70-BA24EFDB3D46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308;p64">
              <a:extLst>
                <a:ext uri="{FF2B5EF4-FFF2-40B4-BE49-F238E27FC236}">
                  <a16:creationId xmlns:a16="http://schemas.microsoft.com/office/drawing/2014/main" id="{C415F59A-9093-DAEE-3071-F2B8EEC55FE8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309;p64">
              <a:extLst>
                <a:ext uri="{FF2B5EF4-FFF2-40B4-BE49-F238E27FC236}">
                  <a16:creationId xmlns:a16="http://schemas.microsoft.com/office/drawing/2014/main" id="{15AE50E1-A67E-226D-EA72-D6D4FE294C6D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310;p64">
              <a:extLst>
                <a:ext uri="{FF2B5EF4-FFF2-40B4-BE49-F238E27FC236}">
                  <a16:creationId xmlns:a16="http://schemas.microsoft.com/office/drawing/2014/main" id="{9D30E240-2E44-44DF-2CA4-96B4638A621C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311;p64">
              <a:extLst>
                <a:ext uri="{FF2B5EF4-FFF2-40B4-BE49-F238E27FC236}">
                  <a16:creationId xmlns:a16="http://schemas.microsoft.com/office/drawing/2014/main" id="{4C28C3CD-AE60-CC6A-45A1-A3FED2351C57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312;p64">
              <a:extLst>
                <a:ext uri="{FF2B5EF4-FFF2-40B4-BE49-F238E27FC236}">
                  <a16:creationId xmlns:a16="http://schemas.microsoft.com/office/drawing/2014/main" id="{E5B52338-277E-08A9-0D56-C9636FBDBD83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313;p64">
              <a:extLst>
                <a:ext uri="{FF2B5EF4-FFF2-40B4-BE49-F238E27FC236}">
                  <a16:creationId xmlns:a16="http://schemas.microsoft.com/office/drawing/2014/main" id="{68A4EA6B-D9FC-FEB6-1A34-06A243107EA5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314;p64">
              <a:extLst>
                <a:ext uri="{FF2B5EF4-FFF2-40B4-BE49-F238E27FC236}">
                  <a16:creationId xmlns:a16="http://schemas.microsoft.com/office/drawing/2014/main" id="{3F1BC61B-22E6-11E1-DBB9-26E3BFCCFE94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315;p64">
              <a:extLst>
                <a:ext uri="{FF2B5EF4-FFF2-40B4-BE49-F238E27FC236}">
                  <a16:creationId xmlns:a16="http://schemas.microsoft.com/office/drawing/2014/main" id="{ECB029C2-BC7C-CD74-2ACF-C932D145B3A2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316;p64">
              <a:extLst>
                <a:ext uri="{FF2B5EF4-FFF2-40B4-BE49-F238E27FC236}">
                  <a16:creationId xmlns:a16="http://schemas.microsoft.com/office/drawing/2014/main" id="{5D407233-042B-F026-94F6-C16BB794631B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317;p64">
              <a:extLst>
                <a:ext uri="{FF2B5EF4-FFF2-40B4-BE49-F238E27FC236}">
                  <a16:creationId xmlns:a16="http://schemas.microsoft.com/office/drawing/2014/main" id="{EF646611-6A82-809E-9684-86786C65AD37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318;p64">
              <a:extLst>
                <a:ext uri="{FF2B5EF4-FFF2-40B4-BE49-F238E27FC236}">
                  <a16:creationId xmlns:a16="http://schemas.microsoft.com/office/drawing/2014/main" id="{ED7E0D78-2EB2-4AD3-7826-3CBD99C92694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319;p64">
              <a:extLst>
                <a:ext uri="{FF2B5EF4-FFF2-40B4-BE49-F238E27FC236}">
                  <a16:creationId xmlns:a16="http://schemas.microsoft.com/office/drawing/2014/main" id="{ABEE2C66-130D-93C4-D048-4BABC5672B7D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320;p64">
              <a:extLst>
                <a:ext uri="{FF2B5EF4-FFF2-40B4-BE49-F238E27FC236}">
                  <a16:creationId xmlns:a16="http://schemas.microsoft.com/office/drawing/2014/main" id="{CD0344C5-91BC-E66E-3C4A-A42B658ADB5F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321;p64">
              <a:extLst>
                <a:ext uri="{FF2B5EF4-FFF2-40B4-BE49-F238E27FC236}">
                  <a16:creationId xmlns:a16="http://schemas.microsoft.com/office/drawing/2014/main" id="{867ABBCD-FF7A-0EE2-4355-56626D426F1B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322;p64">
              <a:extLst>
                <a:ext uri="{FF2B5EF4-FFF2-40B4-BE49-F238E27FC236}">
                  <a16:creationId xmlns:a16="http://schemas.microsoft.com/office/drawing/2014/main" id="{21827B4D-8B1D-19FF-652A-5BDB85FE03DE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323;p64">
              <a:extLst>
                <a:ext uri="{FF2B5EF4-FFF2-40B4-BE49-F238E27FC236}">
                  <a16:creationId xmlns:a16="http://schemas.microsoft.com/office/drawing/2014/main" id="{570C3739-C09A-244E-9992-013AA846349D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324;p64">
              <a:extLst>
                <a:ext uri="{FF2B5EF4-FFF2-40B4-BE49-F238E27FC236}">
                  <a16:creationId xmlns:a16="http://schemas.microsoft.com/office/drawing/2014/main" id="{415893DA-FE42-65F4-9941-7100EB02D336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325;p64">
              <a:extLst>
                <a:ext uri="{FF2B5EF4-FFF2-40B4-BE49-F238E27FC236}">
                  <a16:creationId xmlns:a16="http://schemas.microsoft.com/office/drawing/2014/main" id="{AF6BE70A-0734-9B6D-946C-843CAD008267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326;p64">
              <a:extLst>
                <a:ext uri="{FF2B5EF4-FFF2-40B4-BE49-F238E27FC236}">
                  <a16:creationId xmlns:a16="http://schemas.microsoft.com/office/drawing/2014/main" id="{43A73517-BF1C-BE3F-F13A-3597397FA7E7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327;p64">
              <a:extLst>
                <a:ext uri="{FF2B5EF4-FFF2-40B4-BE49-F238E27FC236}">
                  <a16:creationId xmlns:a16="http://schemas.microsoft.com/office/drawing/2014/main" id="{91DC635D-6AC2-ABF6-80D9-5E485EBBFAF1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328;p64">
              <a:extLst>
                <a:ext uri="{FF2B5EF4-FFF2-40B4-BE49-F238E27FC236}">
                  <a16:creationId xmlns:a16="http://schemas.microsoft.com/office/drawing/2014/main" id="{08218CDC-6C6E-CB5F-BE74-CC8E0E4034D7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329;p64">
              <a:extLst>
                <a:ext uri="{FF2B5EF4-FFF2-40B4-BE49-F238E27FC236}">
                  <a16:creationId xmlns:a16="http://schemas.microsoft.com/office/drawing/2014/main" id="{D57D15D0-0D44-D518-80BF-7006F71FC26D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330;p64">
              <a:extLst>
                <a:ext uri="{FF2B5EF4-FFF2-40B4-BE49-F238E27FC236}">
                  <a16:creationId xmlns:a16="http://schemas.microsoft.com/office/drawing/2014/main" id="{45ABE9D3-B959-6CDC-CB99-B3158299C561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331;p64">
              <a:extLst>
                <a:ext uri="{FF2B5EF4-FFF2-40B4-BE49-F238E27FC236}">
                  <a16:creationId xmlns:a16="http://schemas.microsoft.com/office/drawing/2014/main" id="{FF79C52F-1CEE-B558-7111-C59051BA6E39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332;p64">
              <a:extLst>
                <a:ext uri="{FF2B5EF4-FFF2-40B4-BE49-F238E27FC236}">
                  <a16:creationId xmlns:a16="http://schemas.microsoft.com/office/drawing/2014/main" id="{A22FAC99-1C16-A82F-00CA-8D5E489BD55D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333;p64">
              <a:extLst>
                <a:ext uri="{FF2B5EF4-FFF2-40B4-BE49-F238E27FC236}">
                  <a16:creationId xmlns:a16="http://schemas.microsoft.com/office/drawing/2014/main" id="{04F8B075-DCCF-53BA-2D5B-A98676BF3A4C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334;p64">
              <a:extLst>
                <a:ext uri="{FF2B5EF4-FFF2-40B4-BE49-F238E27FC236}">
                  <a16:creationId xmlns:a16="http://schemas.microsoft.com/office/drawing/2014/main" id="{FFA5F34D-A14E-E9DD-F341-D9FE96FB4F8F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335;p64">
              <a:extLst>
                <a:ext uri="{FF2B5EF4-FFF2-40B4-BE49-F238E27FC236}">
                  <a16:creationId xmlns:a16="http://schemas.microsoft.com/office/drawing/2014/main" id="{A66DEA26-BE0C-C95A-3A6F-E0A597D98AE0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336;p64">
              <a:extLst>
                <a:ext uri="{FF2B5EF4-FFF2-40B4-BE49-F238E27FC236}">
                  <a16:creationId xmlns:a16="http://schemas.microsoft.com/office/drawing/2014/main" id="{0568E37B-AD69-43E8-A713-F97C8897FF27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337;p64">
              <a:extLst>
                <a:ext uri="{FF2B5EF4-FFF2-40B4-BE49-F238E27FC236}">
                  <a16:creationId xmlns:a16="http://schemas.microsoft.com/office/drawing/2014/main" id="{4A09D49B-9990-D614-E6DE-4F89FDC59EE6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338;p64">
              <a:extLst>
                <a:ext uri="{FF2B5EF4-FFF2-40B4-BE49-F238E27FC236}">
                  <a16:creationId xmlns:a16="http://schemas.microsoft.com/office/drawing/2014/main" id="{BB586DD8-04F1-FECC-082F-788A2B7FB6BD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339;p64">
              <a:extLst>
                <a:ext uri="{FF2B5EF4-FFF2-40B4-BE49-F238E27FC236}">
                  <a16:creationId xmlns:a16="http://schemas.microsoft.com/office/drawing/2014/main" id="{72242FD6-EDB9-5797-BA39-992865B16B6E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340;p64">
              <a:extLst>
                <a:ext uri="{FF2B5EF4-FFF2-40B4-BE49-F238E27FC236}">
                  <a16:creationId xmlns:a16="http://schemas.microsoft.com/office/drawing/2014/main" id="{A1B63557-9507-543D-3D6A-684CAF9F5604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341;p64">
              <a:extLst>
                <a:ext uri="{FF2B5EF4-FFF2-40B4-BE49-F238E27FC236}">
                  <a16:creationId xmlns:a16="http://schemas.microsoft.com/office/drawing/2014/main" id="{E635CB13-0530-68FB-41A3-8A1A568EE427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342;p64">
              <a:extLst>
                <a:ext uri="{FF2B5EF4-FFF2-40B4-BE49-F238E27FC236}">
                  <a16:creationId xmlns:a16="http://schemas.microsoft.com/office/drawing/2014/main" id="{360AE16E-2575-1F09-F488-FAA912BB365D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343;p64">
              <a:extLst>
                <a:ext uri="{FF2B5EF4-FFF2-40B4-BE49-F238E27FC236}">
                  <a16:creationId xmlns:a16="http://schemas.microsoft.com/office/drawing/2014/main" id="{21642034-3222-8A7F-9237-295D6D6E1C9C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344;p64">
              <a:extLst>
                <a:ext uri="{FF2B5EF4-FFF2-40B4-BE49-F238E27FC236}">
                  <a16:creationId xmlns:a16="http://schemas.microsoft.com/office/drawing/2014/main" id="{940592E3-B696-CD9D-74CF-6664F5BEC52B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345;p64">
              <a:extLst>
                <a:ext uri="{FF2B5EF4-FFF2-40B4-BE49-F238E27FC236}">
                  <a16:creationId xmlns:a16="http://schemas.microsoft.com/office/drawing/2014/main" id="{034A48E7-287C-2556-439E-4581EC5FE39B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346;p64">
              <a:extLst>
                <a:ext uri="{FF2B5EF4-FFF2-40B4-BE49-F238E27FC236}">
                  <a16:creationId xmlns:a16="http://schemas.microsoft.com/office/drawing/2014/main" id="{9259B221-443F-2DCC-3126-8C40741BD9E5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347;p64">
              <a:extLst>
                <a:ext uri="{FF2B5EF4-FFF2-40B4-BE49-F238E27FC236}">
                  <a16:creationId xmlns:a16="http://schemas.microsoft.com/office/drawing/2014/main" id="{95B7992F-8B0F-D94A-3FA8-72F774CE8D32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348;p64">
              <a:extLst>
                <a:ext uri="{FF2B5EF4-FFF2-40B4-BE49-F238E27FC236}">
                  <a16:creationId xmlns:a16="http://schemas.microsoft.com/office/drawing/2014/main" id="{3615B711-043B-C338-7DC6-85C73A029513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349;p64">
              <a:extLst>
                <a:ext uri="{FF2B5EF4-FFF2-40B4-BE49-F238E27FC236}">
                  <a16:creationId xmlns:a16="http://schemas.microsoft.com/office/drawing/2014/main" id="{950CD659-663D-4A7B-12ED-6894417B747B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350;p64">
              <a:extLst>
                <a:ext uri="{FF2B5EF4-FFF2-40B4-BE49-F238E27FC236}">
                  <a16:creationId xmlns:a16="http://schemas.microsoft.com/office/drawing/2014/main" id="{8E18EF14-236A-A14D-22C8-5D579D1C9B17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351;p64">
              <a:extLst>
                <a:ext uri="{FF2B5EF4-FFF2-40B4-BE49-F238E27FC236}">
                  <a16:creationId xmlns:a16="http://schemas.microsoft.com/office/drawing/2014/main" id="{E4D80F0D-7211-6B19-ED95-74F834EDD6C4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352;p64">
              <a:extLst>
                <a:ext uri="{FF2B5EF4-FFF2-40B4-BE49-F238E27FC236}">
                  <a16:creationId xmlns:a16="http://schemas.microsoft.com/office/drawing/2014/main" id="{C128D775-E316-7A7B-09ED-5335FC28222A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353;p64">
              <a:extLst>
                <a:ext uri="{FF2B5EF4-FFF2-40B4-BE49-F238E27FC236}">
                  <a16:creationId xmlns:a16="http://schemas.microsoft.com/office/drawing/2014/main" id="{D60267B1-8387-B703-E455-00612EB2B5B3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354;p64">
              <a:extLst>
                <a:ext uri="{FF2B5EF4-FFF2-40B4-BE49-F238E27FC236}">
                  <a16:creationId xmlns:a16="http://schemas.microsoft.com/office/drawing/2014/main" id="{5BA1B726-E311-9479-DFFA-A0DC71E490B8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355;p64">
              <a:extLst>
                <a:ext uri="{FF2B5EF4-FFF2-40B4-BE49-F238E27FC236}">
                  <a16:creationId xmlns:a16="http://schemas.microsoft.com/office/drawing/2014/main" id="{64260AD2-CCE2-F4B3-7C62-BC742B8193B5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356;p64">
              <a:extLst>
                <a:ext uri="{FF2B5EF4-FFF2-40B4-BE49-F238E27FC236}">
                  <a16:creationId xmlns:a16="http://schemas.microsoft.com/office/drawing/2014/main" id="{B5B33799-C706-3786-B4F9-1F18CD29B9C1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357;p64">
              <a:extLst>
                <a:ext uri="{FF2B5EF4-FFF2-40B4-BE49-F238E27FC236}">
                  <a16:creationId xmlns:a16="http://schemas.microsoft.com/office/drawing/2014/main" id="{BEBB7185-D28B-AB81-24A7-54A78F10DFB0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358;p64">
              <a:extLst>
                <a:ext uri="{FF2B5EF4-FFF2-40B4-BE49-F238E27FC236}">
                  <a16:creationId xmlns:a16="http://schemas.microsoft.com/office/drawing/2014/main" id="{C528F42B-DDDB-4DF8-1EF0-719D19BEACC1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359;p64">
              <a:extLst>
                <a:ext uri="{FF2B5EF4-FFF2-40B4-BE49-F238E27FC236}">
                  <a16:creationId xmlns:a16="http://schemas.microsoft.com/office/drawing/2014/main" id="{D4F9A087-31E1-912F-1321-4B08FEAD72E8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360;p64">
              <a:extLst>
                <a:ext uri="{FF2B5EF4-FFF2-40B4-BE49-F238E27FC236}">
                  <a16:creationId xmlns:a16="http://schemas.microsoft.com/office/drawing/2014/main" id="{543840CE-5346-7429-AF92-A630A34A1D41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361;p64">
              <a:extLst>
                <a:ext uri="{FF2B5EF4-FFF2-40B4-BE49-F238E27FC236}">
                  <a16:creationId xmlns:a16="http://schemas.microsoft.com/office/drawing/2014/main" id="{1BE460DA-4A80-7784-3F93-F1F186D8FC85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362;p64">
              <a:extLst>
                <a:ext uri="{FF2B5EF4-FFF2-40B4-BE49-F238E27FC236}">
                  <a16:creationId xmlns:a16="http://schemas.microsoft.com/office/drawing/2014/main" id="{D9F44C41-6CA2-C8BB-A8C2-12715FEB0CBD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363;p64">
              <a:extLst>
                <a:ext uri="{FF2B5EF4-FFF2-40B4-BE49-F238E27FC236}">
                  <a16:creationId xmlns:a16="http://schemas.microsoft.com/office/drawing/2014/main" id="{BA9BC172-07E1-4A79-D53C-EA4975DE4ED0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364;p64">
              <a:extLst>
                <a:ext uri="{FF2B5EF4-FFF2-40B4-BE49-F238E27FC236}">
                  <a16:creationId xmlns:a16="http://schemas.microsoft.com/office/drawing/2014/main" id="{996019D6-5540-2F28-0F79-39E00F0614F0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365;p64">
              <a:extLst>
                <a:ext uri="{FF2B5EF4-FFF2-40B4-BE49-F238E27FC236}">
                  <a16:creationId xmlns:a16="http://schemas.microsoft.com/office/drawing/2014/main" id="{1C228BE5-F704-777D-FD86-D0E72A3FCC3B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366;p64">
              <a:extLst>
                <a:ext uri="{FF2B5EF4-FFF2-40B4-BE49-F238E27FC236}">
                  <a16:creationId xmlns:a16="http://schemas.microsoft.com/office/drawing/2014/main" id="{8E61802D-9289-B7CB-56D9-D1234E4D365F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367;p64">
              <a:extLst>
                <a:ext uri="{FF2B5EF4-FFF2-40B4-BE49-F238E27FC236}">
                  <a16:creationId xmlns:a16="http://schemas.microsoft.com/office/drawing/2014/main" id="{E1B02C84-7AB7-AAB0-ABB8-1F50CEF26F86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368;p64">
              <a:extLst>
                <a:ext uri="{FF2B5EF4-FFF2-40B4-BE49-F238E27FC236}">
                  <a16:creationId xmlns:a16="http://schemas.microsoft.com/office/drawing/2014/main" id="{90E117CD-C923-6100-1349-9B8F571B169A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369;p64">
              <a:extLst>
                <a:ext uri="{FF2B5EF4-FFF2-40B4-BE49-F238E27FC236}">
                  <a16:creationId xmlns:a16="http://schemas.microsoft.com/office/drawing/2014/main" id="{55A367B2-22BA-6E19-CFA3-DDDDE50DAD1B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370;p64">
              <a:extLst>
                <a:ext uri="{FF2B5EF4-FFF2-40B4-BE49-F238E27FC236}">
                  <a16:creationId xmlns:a16="http://schemas.microsoft.com/office/drawing/2014/main" id="{EF879F12-36DE-FDA2-DAEA-8B607332EFC3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371;p64">
              <a:extLst>
                <a:ext uri="{FF2B5EF4-FFF2-40B4-BE49-F238E27FC236}">
                  <a16:creationId xmlns:a16="http://schemas.microsoft.com/office/drawing/2014/main" id="{1DFC55CC-BE82-65E0-0C2E-880153FE1B92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372;p64">
              <a:extLst>
                <a:ext uri="{FF2B5EF4-FFF2-40B4-BE49-F238E27FC236}">
                  <a16:creationId xmlns:a16="http://schemas.microsoft.com/office/drawing/2014/main" id="{3DE1959D-40A0-9560-1959-31E43074FA74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373;p64">
              <a:extLst>
                <a:ext uri="{FF2B5EF4-FFF2-40B4-BE49-F238E27FC236}">
                  <a16:creationId xmlns:a16="http://schemas.microsoft.com/office/drawing/2014/main" id="{DF06E34B-881E-A7D2-61AE-3D56C19156DC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374;p64">
              <a:extLst>
                <a:ext uri="{FF2B5EF4-FFF2-40B4-BE49-F238E27FC236}">
                  <a16:creationId xmlns:a16="http://schemas.microsoft.com/office/drawing/2014/main" id="{9F738AD1-3AAF-7675-994D-C2683D42BCC7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375;p64">
              <a:extLst>
                <a:ext uri="{FF2B5EF4-FFF2-40B4-BE49-F238E27FC236}">
                  <a16:creationId xmlns:a16="http://schemas.microsoft.com/office/drawing/2014/main" id="{B09EC11A-1B51-765A-2CF6-20CFF7F9AC6D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376;p64">
              <a:extLst>
                <a:ext uri="{FF2B5EF4-FFF2-40B4-BE49-F238E27FC236}">
                  <a16:creationId xmlns:a16="http://schemas.microsoft.com/office/drawing/2014/main" id="{CA42CF6E-664C-E423-269D-4528EDCF09F1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377;p64">
              <a:extLst>
                <a:ext uri="{FF2B5EF4-FFF2-40B4-BE49-F238E27FC236}">
                  <a16:creationId xmlns:a16="http://schemas.microsoft.com/office/drawing/2014/main" id="{7E62440B-C7A2-EC43-E3D7-D702DE06233C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378;p64">
              <a:extLst>
                <a:ext uri="{FF2B5EF4-FFF2-40B4-BE49-F238E27FC236}">
                  <a16:creationId xmlns:a16="http://schemas.microsoft.com/office/drawing/2014/main" id="{65AEF775-DB53-8FC8-274B-DABFA38A5FAE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379;p64">
              <a:extLst>
                <a:ext uri="{FF2B5EF4-FFF2-40B4-BE49-F238E27FC236}">
                  <a16:creationId xmlns:a16="http://schemas.microsoft.com/office/drawing/2014/main" id="{92EB11EA-449C-7820-F8D0-00693F0E344A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380;p64">
              <a:extLst>
                <a:ext uri="{FF2B5EF4-FFF2-40B4-BE49-F238E27FC236}">
                  <a16:creationId xmlns:a16="http://schemas.microsoft.com/office/drawing/2014/main" id="{38312F50-52D0-9EB4-7056-C6D5A926CDBF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381;p64">
              <a:extLst>
                <a:ext uri="{FF2B5EF4-FFF2-40B4-BE49-F238E27FC236}">
                  <a16:creationId xmlns:a16="http://schemas.microsoft.com/office/drawing/2014/main" id="{09799476-C2EF-7047-FCC6-E6A937DABE7A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382;p64">
              <a:extLst>
                <a:ext uri="{FF2B5EF4-FFF2-40B4-BE49-F238E27FC236}">
                  <a16:creationId xmlns:a16="http://schemas.microsoft.com/office/drawing/2014/main" id="{A39DBA4B-1B66-EB25-80DF-E4AED35A1D26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383;p64">
              <a:extLst>
                <a:ext uri="{FF2B5EF4-FFF2-40B4-BE49-F238E27FC236}">
                  <a16:creationId xmlns:a16="http://schemas.microsoft.com/office/drawing/2014/main" id="{C91F0F81-DDA9-BD82-98C9-77E8037C5938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384;p64">
              <a:extLst>
                <a:ext uri="{FF2B5EF4-FFF2-40B4-BE49-F238E27FC236}">
                  <a16:creationId xmlns:a16="http://schemas.microsoft.com/office/drawing/2014/main" id="{6937108C-389D-8605-43F7-93E733BCA4B1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385;p64">
              <a:extLst>
                <a:ext uri="{FF2B5EF4-FFF2-40B4-BE49-F238E27FC236}">
                  <a16:creationId xmlns:a16="http://schemas.microsoft.com/office/drawing/2014/main" id="{F814C2A4-C2EE-1669-16EB-20171E966DFE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386;p64">
              <a:extLst>
                <a:ext uri="{FF2B5EF4-FFF2-40B4-BE49-F238E27FC236}">
                  <a16:creationId xmlns:a16="http://schemas.microsoft.com/office/drawing/2014/main" id="{4434295A-F1A9-9E56-42B0-5415E42693CC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387;p64">
              <a:extLst>
                <a:ext uri="{FF2B5EF4-FFF2-40B4-BE49-F238E27FC236}">
                  <a16:creationId xmlns:a16="http://schemas.microsoft.com/office/drawing/2014/main" id="{C6549B27-6812-C1ED-2E68-8717FDF2E930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388;p64">
              <a:extLst>
                <a:ext uri="{FF2B5EF4-FFF2-40B4-BE49-F238E27FC236}">
                  <a16:creationId xmlns:a16="http://schemas.microsoft.com/office/drawing/2014/main" id="{A5D2643B-93D0-115E-7D0B-39583A4C6B7D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389;p64">
              <a:extLst>
                <a:ext uri="{FF2B5EF4-FFF2-40B4-BE49-F238E27FC236}">
                  <a16:creationId xmlns:a16="http://schemas.microsoft.com/office/drawing/2014/main" id="{8CDF9EEE-58AA-210E-D389-3EA1BE4941B3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390;p64">
              <a:extLst>
                <a:ext uri="{FF2B5EF4-FFF2-40B4-BE49-F238E27FC236}">
                  <a16:creationId xmlns:a16="http://schemas.microsoft.com/office/drawing/2014/main" id="{908B8E04-6118-5A57-E99B-8808E40517B7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391;p64">
              <a:extLst>
                <a:ext uri="{FF2B5EF4-FFF2-40B4-BE49-F238E27FC236}">
                  <a16:creationId xmlns:a16="http://schemas.microsoft.com/office/drawing/2014/main" id="{47FC3FE3-D4F1-623C-C86E-C7A7837FE635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392;p64">
              <a:extLst>
                <a:ext uri="{FF2B5EF4-FFF2-40B4-BE49-F238E27FC236}">
                  <a16:creationId xmlns:a16="http://schemas.microsoft.com/office/drawing/2014/main" id="{11860EEF-88E8-71A4-4D9C-1CB270594021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393;p64">
              <a:extLst>
                <a:ext uri="{FF2B5EF4-FFF2-40B4-BE49-F238E27FC236}">
                  <a16:creationId xmlns:a16="http://schemas.microsoft.com/office/drawing/2014/main" id="{6137CE8A-1222-9671-8F4A-61F80906EC2E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394;p64">
              <a:extLst>
                <a:ext uri="{FF2B5EF4-FFF2-40B4-BE49-F238E27FC236}">
                  <a16:creationId xmlns:a16="http://schemas.microsoft.com/office/drawing/2014/main" id="{A84F3B97-B51E-3969-D270-BD1EAF9AC568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395;p64">
              <a:extLst>
                <a:ext uri="{FF2B5EF4-FFF2-40B4-BE49-F238E27FC236}">
                  <a16:creationId xmlns:a16="http://schemas.microsoft.com/office/drawing/2014/main" id="{DEE6D48D-E0C2-71E0-5EE1-88338300FB63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396;p64">
              <a:extLst>
                <a:ext uri="{FF2B5EF4-FFF2-40B4-BE49-F238E27FC236}">
                  <a16:creationId xmlns:a16="http://schemas.microsoft.com/office/drawing/2014/main" id="{24AC1EC0-A461-910A-D589-C8B8B6DAD0CA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397;p64">
              <a:extLst>
                <a:ext uri="{FF2B5EF4-FFF2-40B4-BE49-F238E27FC236}">
                  <a16:creationId xmlns:a16="http://schemas.microsoft.com/office/drawing/2014/main" id="{58557D74-4982-CEDC-4ED7-3D1E7C4BBDFC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398;p64">
              <a:extLst>
                <a:ext uri="{FF2B5EF4-FFF2-40B4-BE49-F238E27FC236}">
                  <a16:creationId xmlns:a16="http://schemas.microsoft.com/office/drawing/2014/main" id="{FC912953-E85B-7E8B-D096-F165DF4D1CCD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399;p64">
              <a:extLst>
                <a:ext uri="{FF2B5EF4-FFF2-40B4-BE49-F238E27FC236}">
                  <a16:creationId xmlns:a16="http://schemas.microsoft.com/office/drawing/2014/main" id="{9BB5B7A0-DBB0-DF7A-FD1C-4B2F3A9745FA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400;p64">
              <a:extLst>
                <a:ext uri="{FF2B5EF4-FFF2-40B4-BE49-F238E27FC236}">
                  <a16:creationId xmlns:a16="http://schemas.microsoft.com/office/drawing/2014/main" id="{D8AF3D37-5A13-882F-58FF-89590B54752D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401;p64">
              <a:extLst>
                <a:ext uri="{FF2B5EF4-FFF2-40B4-BE49-F238E27FC236}">
                  <a16:creationId xmlns:a16="http://schemas.microsoft.com/office/drawing/2014/main" id="{E4E5F2CB-BFED-CCC5-4107-F20EF9EA8686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402;p64">
              <a:extLst>
                <a:ext uri="{FF2B5EF4-FFF2-40B4-BE49-F238E27FC236}">
                  <a16:creationId xmlns:a16="http://schemas.microsoft.com/office/drawing/2014/main" id="{0FB635DA-6392-AC8E-39EA-468CB38813A6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403;p64">
              <a:extLst>
                <a:ext uri="{FF2B5EF4-FFF2-40B4-BE49-F238E27FC236}">
                  <a16:creationId xmlns:a16="http://schemas.microsoft.com/office/drawing/2014/main" id="{AFA86B3E-904F-DCE7-9277-F7FF17278313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404;p64">
              <a:extLst>
                <a:ext uri="{FF2B5EF4-FFF2-40B4-BE49-F238E27FC236}">
                  <a16:creationId xmlns:a16="http://schemas.microsoft.com/office/drawing/2014/main" id="{9A984418-3A71-C49E-E402-718B2E86A9DE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405;p64">
              <a:extLst>
                <a:ext uri="{FF2B5EF4-FFF2-40B4-BE49-F238E27FC236}">
                  <a16:creationId xmlns:a16="http://schemas.microsoft.com/office/drawing/2014/main" id="{9797ABF9-1F53-BB1B-2F35-D65A431FEEB2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406;p64">
              <a:extLst>
                <a:ext uri="{FF2B5EF4-FFF2-40B4-BE49-F238E27FC236}">
                  <a16:creationId xmlns:a16="http://schemas.microsoft.com/office/drawing/2014/main" id="{8F95D82D-ED05-8B89-5BE0-AF979C932B5F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407;p64">
              <a:extLst>
                <a:ext uri="{FF2B5EF4-FFF2-40B4-BE49-F238E27FC236}">
                  <a16:creationId xmlns:a16="http://schemas.microsoft.com/office/drawing/2014/main" id="{2B192094-624A-ADCB-9A9A-F02DD9E27F4F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408;p64">
              <a:extLst>
                <a:ext uri="{FF2B5EF4-FFF2-40B4-BE49-F238E27FC236}">
                  <a16:creationId xmlns:a16="http://schemas.microsoft.com/office/drawing/2014/main" id="{B9CE020F-86F2-17DC-FCB7-763971A307F8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409;p64">
              <a:extLst>
                <a:ext uri="{FF2B5EF4-FFF2-40B4-BE49-F238E27FC236}">
                  <a16:creationId xmlns:a16="http://schemas.microsoft.com/office/drawing/2014/main" id="{CBB3789C-84CE-56A2-1190-DCE98A706FCC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410;p64">
              <a:extLst>
                <a:ext uri="{FF2B5EF4-FFF2-40B4-BE49-F238E27FC236}">
                  <a16:creationId xmlns:a16="http://schemas.microsoft.com/office/drawing/2014/main" id="{56E7E0AE-BDD4-7E64-E79E-D0674EF5D81E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411;p64">
              <a:extLst>
                <a:ext uri="{FF2B5EF4-FFF2-40B4-BE49-F238E27FC236}">
                  <a16:creationId xmlns:a16="http://schemas.microsoft.com/office/drawing/2014/main" id="{110E30D2-566E-66D4-E894-E730F78D38B5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412;p64">
              <a:extLst>
                <a:ext uri="{FF2B5EF4-FFF2-40B4-BE49-F238E27FC236}">
                  <a16:creationId xmlns:a16="http://schemas.microsoft.com/office/drawing/2014/main" id="{48AD645C-8D2B-36D5-F846-C2FB93B5C152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413;p64">
              <a:extLst>
                <a:ext uri="{FF2B5EF4-FFF2-40B4-BE49-F238E27FC236}">
                  <a16:creationId xmlns:a16="http://schemas.microsoft.com/office/drawing/2014/main" id="{29F44476-64A4-FA6E-9145-F41A4ED148D6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414;p64">
              <a:extLst>
                <a:ext uri="{FF2B5EF4-FFF2-40B4-BE49-F238E27FC236}">
                  <a16:creationId xmlns:a16="http://schemas.microsoft.com/office/drawing/2014/main" id="{AE56FB2C-B5FE-EB87-47C5-0E050C676FCE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415;p64">
              <a:extLst>
                <a:ext uri="{FF2B5EF4-FFF2-40B4-BE49-F238E27FC236}">
                  <a16:creationId xmlns:a16="http://schemas.microsoft.com/office/drawing/2014/main" id="{5277DAA4-0EF7-4C39-6EC8-B103E078B013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416;p64">
              <a:extLst>
                <a:ext uri="{FF2B5EF4-FFF2-40B4-BE49-F238E27FC236}">
                  <a16:creationId xmlns:a16="http://schemas.microsoft.com/office/drawing/2014/main" id="{2355F2B4-83E3-37C3-775A-4B70D4A3F087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417;p64">
              <a:extLst>
                <a:ext uri="{FF2B5EF4-FFF2-40B4-BE49-F238E27FC236}">
                  <a16:creationId xmlns:a16="http://schemas.microsoft.com/office/drawing/2014/main" id="{1E25BACD-EA45-95C1-C4F6-A506953096D4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418;p64">
              <a:extLst>
                <a:ext uri="{FF2B5EF4-FFF2-40B4-BE49-F238E27FC236}">
                  <a16:creationId xmlns:a16="http://schemas.microsoft.com/office/drawing/2014/main" id="{E2FAB586-8045-7B05-2D1C-D460E24D4670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419;p64">
              <a:extLst>
                <a:ext uri="{FF2B5EF4-FFF2-40B4-BE49-F238E27FC236}">
                  <a16:creationId xmlns:a16="http://schemas.microsoft.com/office/drawing/2014/main" id="{BC04FB0C-B7C3-4ED6-4047-93E235774DA3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420;p64">
              <a:extLst>
                <a:ext uri="{FF2B5EF4-FFF2-40B4-BE49-F238E27FC236}">
                  <a16:creationId xmlns:a16="http://schemas.microsoft.com/office/drawing/2014/main" id="{05F3F77B-23BB-3128-6268-CF36B27E8C6E}"/>
                </a:ext>
              </a:extLst>
            </p:cNvPr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421;p64">
              <a:extLst>
                <a:ext uri="{FF2B5EF4-FFF2-40B4-BE49-F238E27FC236}">
                  <a16:creationId xmlns:a16="http://schemas.microsoft.com/office/drawing/2014/main" id="{BB6D1606-1D59-3ACF-4C1D-584BA74C2459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422;p64">
              <a:extLst>
                <a:ext uri="{FF2B5EF4-FFF2-40B4-BE49-F238E27FC236}">
                  <a16:creationId xmlns:a16="http://schemas.microsoft.com/office/drawing/2014/main" id="{E4FBE30F-C83D-FA33-7EB2-6E83F1DF8C22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423;p64">
              <a:extLst>
                <a:ext uri="{FF2B5EF4-FFF2-40B4-BE49-F238E27FC236}">
                  <a16:creationId xmlns:a16="http://schemas.microsoft.com/office/drawing/2014/main" id="{4BC63EF4-1F35-F464-D045-C8B38FDE3A88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424;p64">
              <a:extLst>
                <a:ext uri="{FF2B5EF4-FFF2-40B4-BE49-F238E27FC236}">
                  <a16:creationId xmlns:a16="http://schemas.microsoft.com/office/drawing/2014/main" id="{100BC431-0370-05A5-2792-9B79610F419A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425;p64">
              <a:extLst>
                <a:ext uri="{FF2B5EF4-FFF2-40B4-BE49-F238E27FC236}">
                  <a16:creationId xmlns:a16="http://schemas.microsoft.com/office/drawing/2014/main" id="{4DCE4273-46FC-8800-E72B-C71C56F5E208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426;p64">
              <a:extLst>
                <a:ext uri="{FF2B5EF4-FFF2-40B4-BE49-F238E27FC236}">
                  <a16:creationId xmlns:a16="http://schemas.microsoft.com/office/drawing/2014/main" id="{EC6C3740-8DDB-669A-D80D-BE53A9465949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427;p64">
              <a:extLst>
                <a:ext uri="{FF2B5EF4-FFF2-40B4-BE49-F238E27FC236}">
                  <a16:creationId xmlns:a16="http://schemas.microsoft.com/office/drawing/2014/main" id="{AADE797C-815D-40A8-75E6-8416E5952679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428;p64">
              <a:extLst>
                <a:ext uri="{FF2B5EF4-FFF2-40B4-BE49-F238E27FC236}">
                  <a16:creationId xmlns:a16="http://schemas.microsoft.com/office/drawing/2014/main" id="{6E2D9358-E4EC-7D92-814D-65EFAB164E24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429;p64">
              <a:extLst>
                <a:ext uri="{FF2B5EF4-FFF2-40B4-BE49-F238E27FC236}">
                  <a16:creationId xmlns:a16="http://schemas.microsoft.com/office/drawing/2014/main" id="{5EB8076A-9FEE-AD91-D071-E3155E44C0C3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430;p64">
              <a:extLst>
                <a:ext uri="{FF2B5EF4-FFF2-40B4-BE49-F238E27FC236}">
                  <a16:creationId xmlns:a16="http://schemas.microsoft.com/office/drawing/2014/main" id="{0EC0FC33-330A-ABA8-1C5A-A90FD0297046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431;p64">
              <a:extLst>
                <a:ext uri="{FF2B5EF4-FFF2-40B4-BE49-F238E27FC236}">
                  <a16:creationId xmlns:a16="http://schemas.microsoft.com/office/drawing/2014/main" id="{86128EAF-5BDA-FBDF-428C-E872BA81163B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432;p64">
              <a:extLst>
                <a:ext uri="{FF2B5EF4-FFF2-40B4-BE49-F238E27FC236}">
                  <a16:creationId xmlns:a16="http://schemas.microsoft.com/office/drawing/2014/main" id="{B43D6A41-3518-196E-DB61-8E0FAC5152C6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33;p64">
              <a:extLst>
                <a:ext uri="{FF2B5EF4-FFF2-40B4-BE49-F238E27FC236}">
                  <a16:creationId xmlns:a16="http://schemas.microsoft.com/office/drawing/2014/main" id="{C3CF3E18-DB9B-31B7-708E-54FBA4B6B55B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34;p64">
              <a:extLst>
                <a:ext uri="{FF2B5EF4-FFF2-40B4-BE49-F238E27FC236}">
                  <a16:creationId xmlns:a16="http://schemas.microsoft.com/office/drawing/2014/main" id="{BB760553-8DC6-0F65-E0F3-C455F218FB9D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35;p64">
              <a:extLst>
                <a:ext uri="{FF2B5EF4-FFF2-40B4-BE49-F238E27FC236}">
                  <a16:creationId xmlns:a16="http://schemas.microsoft.com/office/drawing/2014/main" id="{859D2DD3-9D19-8FDC-CC37-B3E057F3F522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6;p64">
              <a:extLst>
                <a:ext uri="{FF2B5EF4-FFF2-40B4-BE49-F238E27FC236}">
                  <a16:creationId xmlns:a16="http://schemas.microsoft.com/office/drawing/2014/main" id="{1608B3B2-D9C8-5DC2-9744-73F1131668F4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37;p64">
              <a:extLst>
                <a:ext uri="{FF2B5EF4-FFF2-40B4-BE49-F238E27FC236}">
                  <a16:creationId xmlns:a16="http://schemas.microsoft.com/office/drawing/2014/main" id="{7AA06E82-E8F4-1CD4-874C-825D04CD2ADC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38;p64">
              <a:extLst>
                <a:ext uri="{FF2B5EF4-FFF2-40B4-BE49-F238E27FC236}">
                  <a16:creationId xmlns:a16="http://schemas.microsoft.com/office/drawing/2014/main" id="{3F553615-8347-A91F-4B90-1C31F13061C3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39;p64">
              <a:extLst>
                <a:ext uri="{FF2B5EF4-FFF2-40B4-BE49-F238E27FC236}">
                  <a16:creationId xmlns:a16="http://schemas.microsoft.com/office/drawing/2014/main" id="{8D7696F3-D748-D3D8-9C0E-709D8EAD4C2B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40;p64">
              <a:extLst>
                <a:ext uri="{FF2B5EF4-FFF2-40B4-BE49-F238E27FC236}">
                  <a16:creationId xmlns:a16="http://schemas.microsoft.com/office/drawing/2014/main" id="{6F9DA824-D895-8099-8E41-F5A0A64B00C2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41;p64">
              <a:extLst>
                <a:ext uri="{FF2B5EF4-FFF2-40B4-BE49-F238E27FC236}">
                  <a16:creationId xmlns:a16="http://schemas.microsoft.com/office/drawing/2014/main" id="{FA279955-2087-806A-6F75-5CD7C0A3C5C3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42;p64">
              <a:extLst>
                <a:ext uri="{FF2B5EF4-FFF2-40B4-BE49-F238E27FC236}">
                  <a16:creationId xmlns:a16="http://schemas.microsoft.com/office/drawing/2014/main" id="{E7757C51-28CF-DBD6-D4F6-6DB6F69D767B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443;p64">
              <a:extLst>
                <a:ext uri="{FF2B5EF4-FFF2-40B4-BE49-F238E27FC236}">
                  <a16:creationId xmlns:a16="http://schemas.microsoft.com/office/drawing/2014/main" id="{EB290152-1B9F-BAB5-0ED6-5B53BD606DF8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444;p64">
              <a:extLst>
                <a:ext uri="{FF2B5EF4-FFF2-40B4-BE49-F238E27FC236}">
                  <a16:creationId xmlns:a16="http://schemas.microsoft.com/office/drawing/2014/main" id="{B674DC76-E91B-0372-6F70-20963D6FB72B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445;p64">
              <a:extLst>
                <a:ext uri="{FF2B5EF4-FFF2-40B4-BE49-F238E27FC236}">
                  <a16:creationId xmlns:a16="http://schemas.microsoft.com/office/drawing/2014/main" id="{0B658372-7EDB-13C1-D7E8-95E85A1BD708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446;p64">
              <a:extLst>
                <a:ext uri="{FF2B5EF4-FFF2-40B4-BE49-F238E27FC236}">
                  <a16:creationId xmlns:a16="http://schemas.microsoft.com/office/drawing/2014/main" id="{A48E4087-29DC-68EF-595B-65CE8E09ED76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447;p64">
              <a:extLst>
                <a:ext uri="{FF2B5EF4-FFF2-40B4-BE49-F238E27FC236}">
                  <a16:creationId xmlns:a16="http://schemas.microsoft.com/office/drawing/2014/main" id="{2CE14689-D7FE-F7C0-85DD-E5290E627584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448;p64">
              <a:extLst>
                <a:ext uri="{FF2B5EF4-FFF2-40B4-BE49-F238E27FC236}">
                  <a16:creationId xmlns:a16="http://schemas.microsoft.com/office/drawing/2014/main" id="{1EE104BF-724B-CE32-DE15-0B7F0D3B1A1D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449;p64">
              <a:extLst>
                <a:ext uri="{FF2B5EF4-FFF2-40B4-BE49-F238E27FC236}">
                  <a16:creationId xmlns:a16="http://schemas.microsoft.com/office/drawing/2014/main" id="{18D42C02-C85D-46BE-F2B6-EA786E1B7154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450;p64">
              <a:extLst>
                <a:ext uri="{FF2B5EF4-FFF2-40B4-BE49-F238E27FC236}">
                  <a16:creationId xmlns:a16="http://schemas.microsoft.com/office/drawing/2014/main" id="{135C05A3-8571-BABD-194A-27712C140F1E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451;p64">
              <a:extLst>
                <a:ext uri="{FF2B5EF4-FFF2-40B4-BE49-F238E27FC236}">
                  <a16:creationId xmlns:a16="http://schemas.microsoft.com/office/drawing/2014/main" id="{8B606671-5451-C73D-8AA8-840EAABAAFE8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452;p64">
              <a:extLst>
                <a:ext uri="{FF2B5EF4-FFF2-40B4-BE49-F238E27FC236}">
                  <a16:creationId xmlns:a16="http://schemas.microsoft.com/office/drawing/2014/main" id="{32563202-3B1C-A79C-B90D-501E4B9A97D0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453;p64">
              <a:extLst>
                <a:ext uri="{FF2B5EF4-FFF2-40B4-BE49-F238E27FC236}">
                  <a16:creationId xmlns:a16="http://schemas.microsoft.com/office/drawing/2014/main" id="{3DA4B574-35BF-F48E-3B0C-CC3B6C4E91CF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454;p64">
              <a:extLst>
                <a:ext uri="{FF2B5EF4-FFF2-40B4-BE49-F238E27FC236}">
                  <a16:creationId xmlns:a16="http://schemas.microsoft.com/office/drawing/2014/main" id="{4338E62E-0D5F-7F91-57CF-477D7290A772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455;p64">
              <a:extLst>
                <a:ext uri="{FF2B5EF4-FFF2-40B4-BE49-F238E27FC236}">
                  <a16:creationId xmlns:a16="http://schemas.microsoft.com/office/drawing/2014/main" id="{FBBB2810-DA77-6867-6ACC-BA591E7EA5FA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456;p64">
              <a:extLst>
                <a:ext uri="{FF2B5EF4-FFF2-40B4-BE49-F238E27FC236}">
                  <a16:creationId xmlns:a16="http://schemas.microsoft.com/office/drawing/2014/main" id="{BC104C5A-5AB4-555C-5156-10C15020F2EF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457;p64">
              <a:extLst>
                <a:ext uri="{FF2B5EF4-FFF2-40B4-BE49-F238E27FC236}">
                  <a16:creationId xmlns:a16="http://schemas.microsoft.com/office/drawing/2014/main" id="{5736CE03-2B7E-BF52-273D-E18227C80041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458;p64">
              <a:extLst>
                <a:ext uri="{FF2B5EF4-FFF2-40B4-BE49-F238E27FC236}">
                  <a16:creationId xmlns:a16="http://schemas.microsoft.com/office/drawing/2014/main" id="{1CC03C34-16FE-1C8F-4C24-A0EF0D7B2F55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459;p64">
              <a:extLst>
                <a:ext uri="{FF2B5EF4-FFF2-40B4-BE49-F238E27FC236}">
                  <a16:creationId xmlns:a16="http://schemas.microsoft.com/office/drawing/2014/main" id="{73C92803-280B-D4F0-3B27-A02E42E55661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460;p64">
              <a:extLst>
                <a:ext uri="{FF2B5EF4-FFF2-40B4-BE49-F238E27FC236}">
                  <a16:creationId xmlns:a16="http://schemas.microsoft.com/office/drawing/2014/main" id="{D7673A84-281B-F0B2-0DDF-72FB83BDDC81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461;p64">
              <a:extLst>
                <a:ext uri="{FF2B5EF4-FFF2-40B4-BE49-F238E27FC236}">
                  <a16:creationId xmlns:a16="http://schemas.microsoft.com/office/drawing/2014/main" id="{C8B47E4D-9F18-948B-D04B-59185402B1ED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462;p64">
              <a:extLst>
                <a:ext uri="{FF2B5EF4-FFF2-40B4-BE49-F238E27FC236}">
                  <a16:creationId xmlns:a16="http://schemas.microsoft.com/office/drawing/2014/main" id="{1C46A7C5-F283-5C18-F7E6-2BD8236A3FC6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463;p64">
              <a:extLst>
                <a:ext uri="{FF2B5EF4-FFF2-40B4-BE49-F238E27FC236}">
                  <a16:creationId xmlns:a16="http://schemas.microsoft.com/office/drawing/2014/main" id="{3AE4F4B3-256C-2773-8D25-A38B59734FE7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464;p64">
              <a:extLst>
                <a:ext uri="{FF2B5EF4-FFF2-40B4-BE49-F238E27FC236}">
                  <a16:creationId xmlns:a16="http://schemas.microsoft.com/office/drawing/2014/main" id="{735EBA58-4B63-8DFA-A209-BE8E626DC038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465;p64">
              <a:extLst>
                <a:ext uri="{FF2B5EF4-FFF2-40B4-BE49-F238E27FC236}">
                  <a16:creationId xmlns:a16="http://schemas.microsoft.com/office/drawing/2014/main" id="{74BE70FC-59BC-EB4B-9401-AB2D5338A868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466;p64">
              <a:extLst>
                <a:ext uri="{FF2B5EF4-FFF2-40B4-BE49-F238E27FC236}">
                  <a16:creationId xmlns:a16="http://schemas.microsoft.com/office/drawing/2014/main" id="{EEB09D03-0DFB-D0AA-B50D-1670EDFFFD33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467;p64">
              <a:extLst>
                <a:ext uri="{FF2B5EF4-FFF2-40B4-BE49-F238E27FC236}">
                  <a16:creationId xmlns:a16="http://schemas.microsoft.com/office/drawing/2014/main" id="{CC02A7C4-A7BD-DD67-079D-4F4106FE13EE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468;p64">
              <a:extLst>
                <a:ext uri="{FF2B5EF4-FFF2-40B4-BE49-F238E27FC236}">
                  <a16:creationId xmlns:a16="http://schemas.microsoft.com/office/drawing/2014/main" id="{0FCF82D5-808B-95D1-B5BF-3F1DB9EE1D89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469;p64">
              <a:extLst>
                <a:ext uri="{FF2B5EF4-FFF2-40B4-BE49-F238E27FC236}">
                  <a16:creationId xmlns:a16="http://schemas.microsoft.com/office/drawing/2014/main" id="{592140A0-8817-B174-F2AE-CAC5E17124EC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470;p64">
              <a:extLst>
                <a:ext uri="{FF2B5EF4-FFF2-40B4-BE49-F238E27FC236}">
                  <a16:creationId xmlns:a16="http://schemas.microsoft.com/office/drawing/2014/main" id="{0371B632-E05B-D3DD-510D-56F347F6F2F5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471;p64">
              <a:extLst>
                <a:ext uri="{FF2B5EF4-FFF2-40B4-BE49-F238E27FC236}">
                  <a16:creationId xmlns:a16="http://schemas.microsoft.com/office/drawing/2014/main" id="{DF93E450-2070-2878-48B1-0122FC4F6D6F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472;p64">
              <a:extLst>
                <a:ext uri="{FF2B5EF4-FFF2-40B4-BE49-F238E27FC236}">
                  <a16:creationId xmlns:a16="http://schemas.microsoft.com/office/drawing/2014/main" id="{834852FF-016F-DBEE-B3DE-46F5CDE3471D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473;p64">
              <a:extLst>
                <a:ext uri="{FF2B5EF4-FFF2-40B4-BE49-F238E27FC236}">
                  <a16:creationId xmlns:a16="http://schemas.microsoft.com/office/drawing/2014/main" id="{3A964634-3198-7EE0-C3DF-F429E701A2AF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474;p64">
              <a:extLst>
                <a:ext uri="{FF2B5EF4-FFF2-40B4-BE49-F238E27FC236}">
                  <a16:creationId xmlns:a16="http://schemas.microsoft.com/office/drawing/2014/main" id="{B0498421-C69D-9238-0639-0A9F20356329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475;p64">
              <a:extLst>
                <a:ext uri="{FF2B5EF4-FFF2-40B4-BE49-F238E27FC236}">
                  <a16:creationId xmlns:a16="http://schemas.microsoft.com/office/drawing/2014/main" id="{2D707DA4-3439-788D-C861-CE52E8AF3A5D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476;p64">
              <a:extLst>
                <a:ext uri="{FF2B5EF4-FFF2-40B4-BE49-F238E27FC236}">
                  <a16:creationId xmlns:a16="http://schemas.microsoft.com/office/drawing/2014/main" id="{D99300B3-3C59-E334-F896-B1D5034E7896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477;p64">
              <a:extLst>
                <a:ext uri="{FF2B5EF4-FFF2-40B4-BE49-F238E27FC236}">
                  <a16:creationId xmlns:a16="http://schemas.microsoft.com/office/drawing/2014/main" id="{793FA9C5-6230-98A3-3283-B15D5575C8CE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478;p64">
              <a:extLst>
                <a:ext uri="{FF2B5EF4-FFF2-40B4-BE49-F238E27FC236}">
                  <a16:creationId xmlns:a16="http://schemas.microsoft.com/office/drawing/2014/main" id="{844C6D84-0D28-1772-436A-B6DF216AB41E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479;p64">
              <a:extLst>
                <a:ext uri="{FF2B5EF4-FFF2-40B4-BE49-F238E27FC236}">
                  <a16:creationId xmlns:a16="http://schemas.microsoft.com/office/drawing/2014/main" id="{764C7C56-E488-3086-5FA5-3AEC1C440ABC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480;p64">
              <a:extLst>
                <a:ext uri="{FF2B5EF4-FFF2-40B4-BE49-F238E27FC236}">
                  <a16:creationId xmlns:a16="http://schemas.microsoft.com/office/drawing/2014/main" id="{9FE1977B-0951-A0D1-E382-46FB4F87ACB4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481;p64">
              <a:extLst>
                <a:ext uri="{FF2B5EF4-FFF2-40B4-BE49-F238E27FC236}">
                  <a16:creationId xmlns:a16="http://schemas.microsoft.com/office/drawing/2014/main" id="{C59AFFB3-5A92-3CF3-41B5-02C6A58DD3A9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482;p64">
              <a:extLst>
                <a:ext uri="{FF2B5EF4-FFF2-40B4-BE49-F238E27FC236}">
                  <a16:creationId xmlns:a16="http://schemas.microsoft.com/office/drawing/2014/main" id="{6ED56364-AB37-BDEC-5674-E55C2A9D57D8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483;p64">
              <a:extLst>
                <a:ext uri="{FF2B5EF4-FFF2-40B4-BE49-F238E27FC236}">
                  <a16:creationId xmlns:a16="http://schemas.microsoft.com/office/drawing/2014/main" id="{D0478F84-676B-61F5-471D-D417334786E7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484;p64">
              <a:extLst>
                <a:ext uri="{FF2B5EF4-FFF2-40B4-BE49-F238E27FC236}">
                  <a16:creationId xmlns:a16="http://schemas.microsoft.com/office/drawing/2014/main" id="{5796F212-A69F-7BEF-EA13-B2871A112591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485;p64">
              <a:extLst>
                <a:ext uri="{FF2B5EF4-FFF2-40B4-BE49-F238E27FC236}">
                  <a16:creationId xmlns:a16="http://schemas.microsoft.com/office/drawing/2014/main" id="{316C0EDD-FE84-1618-1AC8-1F29728E3793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486;p64">
              <a:extLst>
                <a:ext uri="{FF2B5EF4-FFF2-40B4-BE49-F238E27FC236}">
                  <a16:creationId xmlns:a16="http://schemas.microsoft.com/office/drawing/2014/main" id="{4D9D1EF1-7827-322F-BB9F-4A127DCFBD87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487;p64">
              <a:extLst>
                <a:ext uri="{FF2B5EF4-FFF2-40B4-BE49-F238E27FC236}">
                  <a16:creationId xmlns:a16="http://schemas.microsoft.com/office/drawing/2014/main" id="{399AE373-E694-32F4-285C-5BD3521307C8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488;p64">
              <a:extLst>
                <a:ext uri="{FF2B5EF4-FFF2-40B4-BE49-F238E27FC236}">
                  <a16:creationId xmlns:a16="http://schemas.microsoft.com/office/drawing/2014/main" id="{0CB25CC6-AFE3-360F-140C-E6D19B853588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489;p64">
              <a:extLst>
                <a:ext uri="{FF2B5EF4-FFF2-40B4-BE49-F238E27FC236}">
                  <a16:creationId xmlns:a16="http://schemas.microsoft.com/office/drawing/2014/main" id="{392260C4-9237-12BB-3065-DCC604735F3E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490;p64">
              <a:extLst>
                <a:ext uri="{FF2B5EF4-FFF2-40B4-BE49-F238E27FC236}">
                  <a16:creationId xmlns:a16="http://schemas.microsoft.com/office/drawing/2014/main" id="{0C87C6A7-DC18-B1FA-D108-2FACA0EAB7D4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491;p64">
              <a:extLst>
                <a:ext uri="{FF2B5EF4-FFF2-40B4-BE49-F238E27FC236}">
                  <a16:creationId xmlns:a16="http://schemas.microsoft.com/office/drawing/2014/main" id="{5B2472FC-0592-7C5E-F222-7AABDEA315CE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492;p64">
              <a:extLst>
                <a:ext uri="{FF2B5EF4-FFF2-40B4-BE49-F238E27FC236}">
                  <a16:creationId xmlns:a16="http://schemas.microsoft.com/office/drawing/2014/main" id="{784340E7-5CC6-3FCB-D6DC-6FBC03FDB747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493;p64">
              <a:extLst>
                <a:ext uri="{FF2B5EF4-FFF2-40B4-BE49-F238E27FC236}">
                  <a16:creationId xmlns:a16="http://schemas.microsoft.com/office/drawing/2014/main" id="{0D3F33A6-5F91-79E3-EA97-078183C338D3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494;p64">
              <a:extLst>
                <a:ext uri="{FF2B5EF4-FFF2-40B4-BE49-F238E27FC236}">
                  <a16:creationId xmlns:a16="http://schemas.microsoft.com/office/drawing/2014/main" id="{01B0D993-1CBE-0213-4E85-92EA87F9365B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495;p64">
              <a:extLst>
                <a:ext uri="{FF2B5EF4-FFF2-40B4-BE49-F238E27FC236}">
                  <a16:creationId xmlns:a16="http://schemas.microsoft.com/office/drawing/2014/main" id="{42D937DB-C588-6CE7-55CE-DA35BC34215E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496;p64">
              <a:extLst>
                <a:ext uri="{FF2B5EF4-FFF2-40B4-BE49-F238E27FC236}">
                  <a16:creationId xmlns:a16="http://schemas.microsoft.com/office/drawing/2014/main" id="{8E78BE38-340D-74A2-27D5-B72370D06BDC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497;p64">
              <a:extLst>
                <a:ext uri="{FF2B5EF4-FFF2-40B4-BE49-F238E27FC236}">
                  <a16:creationId xmlns:a16="http://schemas.microsoft.com/office/drawing/2014/main" id="{65C5926F-0D3A-2263-4476-E361990AC539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498;p64">
              <a:extLst>
                <a:ext uri="{FF2B5EF4-FFF2-40B4-BE49-F238E27FC236}">
                  <a16:creationId xmlns:a16="http://schemas.microsoft.com/office/drawing/2014/main" id="{07F9E079-8A3C-1A57-3591-202D79BA05EF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499;p64">
              <a:extLst>
                <a:ext uri="{FF2B5EF4-FFF2-40B4-BE49-F238E27FC236}">
                  <a16:creationId xmlns:a16="http://schemas.microsoft.com/office/drawing/2014/main" id="{CB319D90-514C-F5CF-3B05-FD6CAF0078AE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500;p64">
              <a:extLst>
                <a:ext uri="{FF2B5EF4-FFF2-40B4-BE49-F238E27FC236}">
                  <a16:creationId xmlns:a16="http://schemas.microsoft.com/office/drawing/2014/main" id="{ABE3FA27-A107-9E97-FAAB-E73555176F14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501;p64">
              <a:extLst>
                <a:ext uri="{FF2B5EF4-FFF2-40B4-BE49-F238E27FC236}">
                  <a16:creationId xmlns:a16="http://schemas.microsoft.com/office/drawing/2014/main" id="{94456B87-2AED-40EF-E1DA-347BFBA8CFD7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502;p64">
              <a:extLst>
                <a:ext uri="{FF2B5EF4-FFF2-40B4-BE49-F238E27FC236}">
                  <a16:creationId xmlns:a16="http://schemas.microsoft.com/office/drawing/2014/main" id="{B6BCFF33-A48A-5ABA-DEA4-2F9F3A04A700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503;p64">
              <a:extLst>
                <a:ext uri="{FF2B5EF4-FFF2-40B4-BE49-F238E27FC236}">
                  <a16:creationId xmlns:a16="http://schemas.microsoft.com/office/drawing/2014/main" id="{A062090C-326C-5024-7AE1-A93FCE97397A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504;p64">
              <a:extLst>
                <a:ext uri="{FF2B5EF4-FFF2-40B4-BE49-F238E27FC236}">
                  <a16:creationId xmlns:a16="http://schemas.microsoft.com/office/drawing/2014/main" id="{C13FC3BC-ABA6-80AB-60D4-58062CF2DA0E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505;p64">
              <a:extLst>
                <a:ext uri="{FF2B5EF4-FFF2-40B4-BE49-F238E27FC236}">
                  <a16:creationId xmlns:a16="http://schemas.microsoft.com/office/drawing/2014/main" id="{1B05A5BD-FF25-0F21-1B80-99EBBED6EEED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2640;p48">
            <a:extLst>
              <a:ext uri="{FF2B5EF4-FFF2-40B4-BE49-F238E27FC236}">
                <a16:creationId xmlns:a16="http://schemas.microsoft.com/office/drawing/2014/main" id="{EB1DCDF6-AD9F-C802-2405-A6143A7CA3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be done?</a:t>
            </a:r>
            <a:endParaRPr dirty="0"/>
          </a:p>
        </p:txBody>
      </p:sp>
      <p:grpSp>
        <p:nvGrpSpPr>
          <p:cNvPr id="514" name="Google Shape;2620;p47">
            <a:extLst>
              <a:ext uri="{FF2B5EF4-FFF2-40B4-BE49-F238E27FC236}">
                <a16:creationId xmlns:a16="http://schemas.microsoft.com/office/drawing/2014/main" id="{D4B4229A-1A24-B77A-DA88-549EF488B55D}"/>
              </a:ext>
            </a:extLst>
          </p:cNvPr>
          <p:cNvGrpSpPr/>
          <p:nvPr/>
        </p:nvGrpSpPr>
        <p:grpSpPr>
          <a:xfrm>
            <a:off x="143686" y="942974"/>
            <a:ext cx="3480300" cy="1145236"/>
            <a:chOff x="2771600" y="526920"/>
            <a:chExt cx="3480300" cy="1145236"/>
          </a:xfrm>
        </p:grpSpPr>
        <p:sp>
          <p:nvSpPr>
            <p:cNvPr id="515" name="Google Shape;2621;p47">
              <a:extLst>
                <a:ext uri="{FF2B5EF4-FFF2-40B4-BE49-F238E27FC236}">
                  <a16:creationId xmlns:a16="http://schemas.microsoft.com/office/drawing/2014/main" id="{53FC7AD1-1639-1FF8-6468-D60688F3ADC5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622;p47">
              <a:extLst>
                <a:ext uri="{FF2B5EF4-FFF2-40B4-BE49-F238E27FC236}">
                  <a16:creationId xmlns:a16="http://schemas.microsoft.com/office/drawing/2014/main" id="{7360E546-CA76-C88D-C6C3-60F92B7E750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Offering new customers a 6 months trial of the key services – either free or in an attractive discount</a:t>
              </a:r>
            </a:p>
          </p:txBody>
        </p:sp>
      </p:grpSp>
      <p:grpSp>
        <p:nvGrpSpPr>
          <p:cNvPr id="517" name="Google Shape;2620;p47">
            <a:extLst>
              <a:ext uri="{FF2B5EF4-FFF2-40B4-BE49-F238E27FC236}">
                <a16:creationId xmlns:a16="http://schemas.microsoft.com/office/drawing/2014/main" id="{CFBDEB5D-3A88-20B0-D9A5-5675FC258260}"/>
              </a:ext>
            </a:extLst>
          </p:cNvPr>
          <p:cNvGrpSpPr/>
          <p:nvPr/>
        </p:nvGrpSpPr>
        <p:grpSpPr>
          <a:xfrm>
            <a:off x="927038" y="2314927"/>
            <a:ext cx="3480300" cy="1145236"/>
            <a:chOff x="2771600" y="526920"/>
            <a:chExt cx="3480300" cy="1145236"/>
          </a:xfrm>
        </p:grpSpPr>
        <p:sp>
          <p:nvSpPr>
            <p:cNvPr id="518" name="Google Shape;2621;p47">
              <a:extLst>
                <a:ext uri="{FF2B5EF4-FFF2-40B4-BE49-F238E27FC236}">
                  <a16:creationId xmlns:a16="http://schemas.microsoft.com/office/drawing/2014/main" id="{C17800B5-0080-0433-780B-E26874C8AFCA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622;p47">
              <a:extLst>
                <a:ext uri="{FF2B5EF4-FFF2-40B4-BE49-F238E27FC236}">
                  <a16:creationId xmlns:a16="http://schemas.microsoft.com/office/drawing/2014/main" id="{865A3140-E4A0-27AB-27D8-702C2D63B17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Regulating offers for “about to churn” customers</a:t>
              </a:r>
            </a:p>
          </p:txBody>
        </p:sp>
      </p:grpSp>
      <p:grpSp>
        <p:nvGrpSpPr>
          <p:cNvPr id="520" name="Google Shape;2620;p47">
            <a:extLst>
              <a:ext uri="{FF2B5EF4-FFF2-40B4-BE49-F238E27FC236}">
                <a16:creationId xmlns:a16="http://schemas.microsoft.com/office/drawing/2014/main" id="{5ACBD5A4-0F90-B19F-80B4-2601A95AA762}"/>
              </a:ext>
            </a:extLst>
          </p:cNvPr>
          <p:cNvGrpSpPr/>
          <p:nvPr/>
        </p:nvGrpSpPr>
        <p:grpSpPr>
          <a:xfrm>
            <a:off x="1434738" y="3772997"/>
            <a:ext cx="3480300" cy="1145236"/>
            <a:chOff x="2771600" y="526920"/>
            <a:chExt cx="3480300" cy="1145236"/>
          </a:xfrm>
        </p:grpSpPr>
        <p:sp>
          <p:nvSpPr>
            <p:cNvPr id="521" name="Google Shape;2621;p47">
              <a:extLst>
                <a:ext uri="{FF2B5EF4-FFF2-40B4-BE49-F238E27FC236}">
                  <a16:creationId xmlns:a16="http://schemas.microsoft.com/office/drawing/2014/main" id="{3E0DA775-0CDF-97B4-CC0C-8976832E7990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622;p47">
              <a:extLst>
                <a:ext uri="{FF2B5EF4-FFF2-40B4-BE49-F238E27FC236}">
                  <a16:creationId xmlns:a16="http://schemas.microsoft.com/office/drawing/2014/main" id="{047CE102-B012-5AA7-542F-2EEC4362996A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Successful offers will increase value and decrease churn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414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7675" y="4622530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" name="Google Shape;3606;p63">
            <a:extLst>
              <a:ext uri="{FF2B5EF4-FFF2-40B4-BE49-F238E27FC236}">
                <a16:creationId xmlns:a16="http://schemas.microsoft.com/office/drawing/2014/main" id="{2959A35C-ED22-DEFC-3727-9660DFA8FB57}"/>
              </a:ext>
            </a:extLst>
          </p:cNvPr>
          <p:cNvSpPr txBox="1">
            <a:spLocks/>
          </p:cNvSpPr>
          <p:nvPr/>
        </p:nvSpPr>
        <p:spPr>
          <a:xfrm>
            <a:off x="1707313" y="2111756"/>
            <a:ext cx="3099900" cy="56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dk2"/>
                </a:solidFill>
              </a:rPr>
              <a:t>Mor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Peretz</a:t>
            </a:r>
            <a:endParaRPr lang="en-US" dirty="0">
              <a:solidFill>
                <a:schemeClr val="dk2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-apple-system"/>
                <a:hlinkClick r:id="rId3"/>
              </a:rPr>
              <a:t>linkedin.com/in/mor-</a:t>
            </a:r>
            <a:r>
              <a:rPr lang="en-US" dirty="0" err="1">
                <a:latin typeface="-apple-system"/>
                <a:hlinkClick r:id="rId3"/>
              </a:rPr>
              <a:t>peretz</a:t>
            </a:r>
            <a:endParaRPr lang="en-US"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0" name="Google Shape;3606;p63">
            <a:extLst>
              <a:ext uri="{FF2B5EF4-FFF2-40B4-BE49-F238E27FC236}">
                <a16:creationId xmlns:a16="http://schemas.microsoft.com/office/drawing/2014/main" id="{779B29E9-8474-3997-2AE9-2B8879C16C51}"/>
              </a:ext>
            </a:extLst>
          </p:cNvPr>
          <p:cNvSpPr txBox="1">
            <a:spLocks/>
          </p:cNvSpPr>
          <p:nvPr/>
        </p:nvSpPr>
        <p:spPr>
          <a:xfrm>
            <a:off x="3017520" y="2603736"/>
            <a:ext cx="3322299" cy="56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2"/>
                </a:solidFill>
              </a:rPr>
              <a:t>Roy </a:t>
            </a:r>
            <a:r>
              <a:rPr lang="en-US" dirty="0" err="1">
                <a:solidFill>
                  <a:schemeClr val="dk2"/>
                </a:solidFill>
              </a:rPr>
              <a:t>Genis</a:t>
            </a:r>
            <a:endParaRPr lang="en-US" dirty="0">
              <a:solidFill>
                <a:schemeClr val="dk2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i="0" dirty="0">
                <a:effectLst/>
                <a:latin typeface="-apple-system"/>
                <a:hlinkClick r:id="rId4"/>
              </a:rPr>
              <a:t>linkedin.com/in/roy-genis-a240875a</a:t>
            </a:r>
            <a:endParaRPr lang="en-US"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1" name="Google Shape;3606;p63">
            <a:extLst>
              <a:ext uri="{FF2B5EF4-FFF2-40B4-BE49-F238E27FC236}">
                <a16:creationId xmlns:a16="http://schemas.microsoft.com/office/drawing/2014/main" id="{F79BA0ED-F86A-7B5B-CB8F-ADDBA05EF7FE}"/>
              </a:ext>
            </a:extLst>
          </p:cNvPr>
          <p:cNvSpPr txBox="1">
            <a:spLocks/>
          </p:cNvSpPr>
          <p:nvPr/>
        </p:nvSpPr>
        <p:spPr>
          <a:xfrm>
            <a:off x="4456270" y="3082363"/>
            <a:ext cx="3322299" cy="56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2"/>
                </a:solidFill>
              </a:rPr>
              <a:t>Ron Litan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i="0" dirty="0">
                <a:effectLst/>
                <a:latin typeface="-apple-system"/>
                <a:hlinkClick r:id="rId5"/>
              </a:rPr>
              <a:t>linkedin.com/in/ron-litan-044750219</a:t>
            </a:r>
            <a:endParaRPr lang="en-US"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grpSp>
        <p:nvGrpSpPr>
          <p:cNvPr id="23" name="Google Shape;14326;p78">
            <a:extLst>
              <a:ext uri="{FF2B5EF4-FFF2-40B4-BE49-F238E27FC236}">
                <a16:creationId xmlns:a16="http://schemas.microsoft.com/office/drawing/2014/main" id="{D39A1AD7-84F8-D12D-758D-B4CC690FAD1E}"/>
              </a:ext>
            </a:extLst>
          </p:cNvPr>
          <p:cNvGrpSpPr/>
          <p:nvPr/>
        </p:nvGrpSpPr>
        <p:grpSpPr>
          <a:xfrm>
            <a:off x="1744335" y="2319445"/>
            <a:ext cx="361090" cy="361090"/>
            <a:chOff x="-57970450" y="1903275"/>
            <a:chExt cx="318225" cy="318225"/>
          </a:xfrm>
          <a:solidFill>
            <a:srgbClr val="77C6FC"/>
          </a:solidFill>
        </p:grpSpPr>
        <p:sp>
          <p:nvSpPr>
            <p:cNvPr id="24" name="Google Shape;14327;p78">
              <a:extLst>
                <a:ext uri="{FF2B5EF4-FFF2-40B4-BE49-F238E27FC236}">
                  <a16:creationId xmlns:a16="http://schemas.microsoft.com/office/drawing/2014/main" id="{840F9F4C-6965-CC0A-C1F1-BAC2E340DED6}"/>
                </a:ext>
              </a:extLst>
            </p:cNvPr>
            <p:cNvSpPr/>
            <p:nvPr/>
          </p:nvSpPr>
          <p:spPr>
            <a:xfrm>
              <a:off x="-57847575" y="2135825"/>
              <a:ext cx="73250" cy="28975"/>
            </a:xfrm>
            <a:custGeom>
              <a:avLst/>
              <a:gdLst/>
              <a:ahLst/>
              <a:cxnLst/>
              <a:rect l="l" t="t" r="r" b="b"/>
              <a:pathLst>
                <a:path w="2930" h="1159" extrusionOk="0">
                  <a:moveTo>
                    <a:pt x="414" y="1"/>
                  </a:moveTo>
                  <a:cubicBezTo>
                    <a:pt x="315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36" y="970"/>
                    <a:pt x="1008" y="1159"/>
                    <a:pt x="1481" y="1159"/>
                  </a:cubicBezTo>
                  <a:cubicBezTo>
                    <a:pt x="1954" y="1159"/>
                    <a:pt x="2458" y="970"/>
                    <a:pt x="2773" y="623"/>
                  </a:cubicBezTo>
                  <a:cubicBezTo>
                    <a:pt x="2930" y="465"/>
                    <a:pt x="2930" y="213"/>
                    <a:pt x="2773" y="119"/>
                  </a:cubicBezTo>
                  <a:cubicBezTo>
                    <a:pt x="2694" y="40"/>
                    <a:pt x="2592" y="1"/>
                    <a:pt x="2497" y="1"/>
                  </a:cubicBezTo>
                  <a:cubicBezTo>
                    <a:pt x="2402" y="1"/>
                    <a:pt x="2316" y="40"/>
                    <a:pt x="2269" y="119"/>
                  </a:cubicBezTo>
                  <a:cubicBezTo>
                    <a:pt x="2048" y="308"/>
                    <a:pt x="1733" y="434"/>
                    <a:pt x="1481" y="434"/>
                  </a:cubicBezTo>
                  <a:cubicBezTo>
                    <a:pt x="1197" y="434"/>
                    <a:pt x="882" y="339"/>
                    <a:pt x="693" y="119"/>
                  </a:cubicBezTo>
                  <a:cubicBezTo>
                    <a:pt x="615" y="40"/>
                    <a:pt x="512" y="1"/>
                    <a:pt x="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328;p78">
              <a:extLst>
                <a:ext uri="{FF2B5EF4-FFF2-40B4-BE49-F238E27FC236}">
                  <a16:creationId xmlns:a16="http://schemas.microsoft.com/office/drawing/2014/main" id="{15EBAF3B-27BA-B8D7-E7FF-9865AE9E8FF4}"/>
                </a:ext>
              </a:extLst>
            </p:cNvPr>
            <p:cNvSpPr/>
            <p:nvPr/>
          </p:nvSpPr>
          <p:spPr>
            <a:xfrm>
              <a:off x="-57857025" y="2053725"/>
              <a:ext cx="18125" cy="18125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329;p78">
              <a:extLst>
                <a:ext uri="{FF2B5EF4-FFF2-40B4-BE49-F238E27FC236}">
                  <a16:creationId xmlns:a16="http://schemas.microsoft.com/office/drawing/2014/main" id="{05E0842A-4570-4373-A249-F7360C5A0F4E}"/>
                </a:ext>
              </a:extLst>
            </p:cNvPr>
            <p:cNvSpPr/>
            <p:nvPr/>
          </p:nvSpPr>
          <p:spPr>
            <a:xfrm>
              <a:off x="-57782200" y="2053725"/>
              <a:ext cx="18125" cy="18125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330;p78">
              <a:extLst>
                <a:ext uri="{FF2B5EF4-FFF2-40B4-BE49-F238E27FC236}">
                  <a16:creationId xmlns:a16="http://schemas.microsoft.com/office/drawing/2014/main" id="{895FE08B-F120-338D-C361-089F20AB3AB5}"/>
                </a:ext>
              </a:extLst>
            </p:cNvPr>
            <p:cNvSpPr/>
            <p:nvPr/>
          </p:nvSpPr>
          <p:spPr>
            <a:xfrm>
              <a:off x="-57970450" y="1903275"/>
              <a:ext cx="318225" cy="318225"/>
            </a:xfrm>
            <a:custGeom>
              <a:avLst/>
              <a:gdLst/>
              <a:ahLst/>
              <a:cxnLst/>
              <a:rect l="l" t="t" r="r" b="b"/>
              <a:pathLst>
                <a:path w="12729" h="12729" extrusionOk="0">
                  <a:moveTo>
                    <a:pt x="6396" y="757"/>
                  </a:moveTo>
                  <a:cubicBezTo>
                    <a:pt x="6774" y="757"/>
                    <a:pt x="7121" y="915"/>
                    <a:pt x="7404" y="1167"/>
                  </a:cubicBezTo>
                  <a:lnTo>
                    <a:pt x="8507" y="2269"/>
                  </a:lnTo>
                  <a:lnTo>
                    <a:pt x="4348" y="2269"/>
                  </a:lnTo>
                  <a:lnTo>
                    <a:pt x="5356" y="1167"/>
                  </a:lnTo>
                  <a:cubicBezTo>
                    <a:pt x="5640" y="915"/>
                    <a:pt x="5986" y="757"/>
                    <a:pt x="6396" y="757"/>
                  </a:cubicBezTo>
                  <a:close/>
                  <a:moveTo>
                    <a:pt x="11783" y="2994"/>
                  </a:moveTo>
                  <a:cubicBezTo>
                    <a:pt x="11626" y="3845"/>
                    <a:pt x="10838" y="4475"/>
                    <a:pt x="9925" y="4475"/>
                  </a:cubicBezTo>
                  <a:lnTo>
                    <a:pt x="2489" y="4475"/>
                  </a:lnTo>
                  <a:cubicBezTo>
                    <a:pt x="2454" y="4478"/>
                    <a:pt x="2420" y="4479"/>
                    <a:pt x="2385" y="4479"/>
                  </a:cubicBezTo>
                  <a:cubicBezTo>
                    <a:pt x="1665" y="4479"/>
                    <a:pt x="968" y="3867"/>
                    <a:pt x="788" y="3025"/>
                  </a:cubicBezTo>
                  <a:lnTo>
                    <a:pt x="2300" y="3025"/>
                  </a:lnTo>
                  <a:lnTo>
                    <a:pt x="2300" y="3372"/>
                  </a:lnTo>
                  <a:cubicBezTo>
                    <a:pt x="2300" y="3592"/>
                    <a:pt x="2458" y="3750"/>
                    <a:pt x="2647" y="3750"/>
                  </a:cubicBezTo>
                  <a:cubicBezTo>
                    <a:pt x="2836" y="3750"/>
                    <a:pt x="2993" y="3592"/>
                    <a:pt x="2993" y="3372"/>
                  </a:cubicBezTo>
                  <a:lnTo>
                    <a:pt x="2993" y="3025"/>
                  </a:lnTo>
                  <a:lnTo>
                    <a:pt x="3750" y="3025"/>
                  </a:lnTo>
                  <a:lnTo>
                    <a:pt x="3750" y="3372"/>
                  </a:lnTo>
                  <a:cubicBezTo>
                    <a:pt x="3750" y="3592"/>
                    <a:pt x="3907" y="3750"/>
                    <a:pt x="4096" y="3750"/>
                  </a:cubicBezTo>
                  <a:cubicBezTo>
                    <a:pt x="4285" y="3750"/>
                    <a:pt x="4443" y="3592"/>
                    <a:pt x="4443" y="3372"/>
                  </a:cubicBezTo>
                  <a:lnTo>
                    <a:pt x="4443" y="3025"/>
                  </a:lnTo>
                  <a:lnTo>
                    <a:pt x="5199" y="3025"/>
                  </a:lnTo>
                  <a:lnTo>
                    <a:pt x="5199" y="3372"/>
                  </a:lnTo>
                  <a:cubicBezTo>
                    <a:pt x="5199" y="3592"/>
                    <a:pt x="5356" y="3750"/>
                    <a:pt x="5545" y="3750"/>
                  </a:cubicBezTo>
                  <a:cubicBezTo>
                    <a:pt x="5766" y="3750"/>
                    <a:pt x="5923" y="3592"/>
                    <a:pt x="5923" y="3372"/>
                  </a:cubicBezTo>
                  <a:lnTo>
                    <a:pt x="5923" y="3025"/>
                  </a:lnTo>
                  <a:lnTo>
                    <a:pt x="6648" y="3025"/>
                  </a:lnTo>
                  <a:lnTo>
                    <a:pt x="6648" y="3372"/>
                  </a:lnTo>
                  <a:cubicBezTo>
                    <a:pt x="6648" y="3592"/>
                    <a:pt x="6806" y="3750"/>
                    <a:pt x="7026" y="3750"/>
                  </a:cubicBezTo>
                  <a:cubicBezTo>
                    <a:pt x="7215" y="3750"/>
                    <a:pt x="7373" y="3592"/>
                    <a:pt x="7373" y="3372"/>
                  </a:cubicBezTo>
                  <a:lnTo>
                    <a:pt x="7373" y="3025"/>
                  </a:lnTo>
                  <a:lnTo>
                    <a:pt x="8129" y="3025"/>
                  </a:lnTo>
                  <a:lnTo>
                    <a:pt x="8129" y="3372"/>
                  </a:lnTo>
                  <a:cubicBezTo>
                    <a:pt x="8129" y="3592"/>
                    <a:pt x="8286" y="3750"/>
                    <a:pt x="8475" y="3750"/>
                  </a:cubicBezTo>
                  <a:cubicBezTo>
                    <a:pt x="8664" y="3750"/>
                    <a:pt x="8822" y="3592"/>
                    <a:pt x="8822" y="3372"/>
                  </a:cubicBezTo>
                  <a:lnTo>
                    <a:pt x="8822" y="2994"/>
                  </a:lnTo>
                  <a:lnTo>
                    <a:pt x="9578" y="2994"/>
                  </a:lnTo>
                  <a:lnTo>
                    <a:pt x="9578" y="3372"/>
                  </a:lnTo>
                  <a:cubicBezTo>
                    <a:pt x="9578" y="3592"/>
                    <a:pt x="9735" y="3750"/>
                    <a:pt x="9925" y="3750"/>
                  </a:cubicBezTo>
                  <a:cubicBezTo>
                    <a:pt x="10114" y="3750"/>
                    <a:pt x="10271" y="3592"/>
                    <a:pt x="10271" y="3372"/>
                  </a:cubicBezTo>
                  <a:lnTo>
                    <a:pt x="10271" y="2994"/>
                  </a:lnTo>
                  <a:close/>
                  <a:moveTo>
                    <a:pt x="2300" y="6774"/>
                  </a:moveTo>
                  <a:lnTo>
                    <a:pt x="2300" y="8255"/>
                  </a:lnTo>
                  <a:cubicBezTo>
                    <a:pt x="1859" y="8255"/>
                    <a:pt x="1544" y="7909"/>
                    <a:pt x="1544" y="7531"/>
                  </a:cubicBezTo>
                  <a:cubicBezTo>
                    <a:pt x="1544" y="7121"/>
                    <a:pt x="1891" y="6774"/>
                    <a:pt x="2300" y="6774"/>
                  </a:cubicBezTo>
                  <a:close/>
                  <a:moveTo>
                    <a:pt x="10492" y="6774"/>
                  </a:moveTo>
                  <a:cubicBezTo>
                    <a:pt x="10870" y="6774"/>
                    <a:pt x="11216" y="7090"/>
                    <a:pt x="11216" y="7531"/>
                  </a:cubicBezTo>
                  <a:cubicBezTo>
                    <a:pt x="11216" y="7940"/>
                    <a:pt x="10901" y="8255"/>
                    <a:pt x="10492" y="8255"/>
                  </a:cubicBezTo>
                  <a:lnTo>
                    <a:pt x="10492" y="6774"/>
                  </a:lnTo>
                  <a:close/>
                  <a:moveTo>
                    <a:pt x="9767" y="5262"/>
                  </a:moveTo>
                  <a:cubicBezTo>
                    <a:pt x="9735" y="5388"/>
                    <a:pt x="9735" y="8507"/>
                    <a:pt x="9735" y="8633"/>
                  </a:cubicBezTo>
                  <a:cubicBezTo>
                    <a:pt x="9735" y="9421"/>
                    <a:pt x="9452" y="10145"/>
                    <a:pt x="8979" y="10744"/>
                  </a:cubicBezTo>
                  <a:lnTo>
                    <a:pt x="8979" y="9358"/>
                  </a:lnTo>
                  <a:cubicBezTo>
                    <a:pt x="8979" y="8350"/>
                    <a:pt x="8160" y="7531"/>
                    <a:pt x="7121" y="7531"/>
                  </a:cubicBezTo>
                  <a:cubicBezTo>
                    <a:pt x="6932" y="7531"/>
                    <a:pt x="6774" y="7688"/>
                    <a:pt x="6774" y="7877"/>
                  </a:cubicBezTo>
                  <a:cubicBezTo>
                    <a:pt x="6774" y="8066"/>
                    <a:pt x="6932" y="8224"/>
                    <a:pt x="7121" y="8224"/>
                  </a:cubicBezTo>
                  <a:cubicBezTo>
                    <a:pt x="7751" y="8224"/>
                    <a:pt x="8223" y="8728"/>
                    <a:pt x="8223" y="9326"/>
                  </a:cubicBezTo>
                  <a:lnTo>
                    <a:pt x="8223" y="11374"/>
                  </a:lnTo>
                  <a:cubicBezTo>
                    <a:pt x="7688" y="11721"/>
                    <a:pt x="7058" y="11973"/>
                    <a:pt x="6396" y="11973"/>
                  </a:cubicBezTo>
                  <a:cubicBezTo>
                    <a:pt x="5734" y="11973"/>
                    <a:pt x="5041" y="11784"/>
                    <a:pt x="4537" y="11374"/>
                  </a:cubicBezTo>
                  <a:lnTo>
                    <a:pt x="4537" y="9326"/>
                  </a:lnTo>
                  <a:cubicBezTo>
                    <a:pt x="4537" y="8696"/>
                    <a:pt x="5041" y="8224"/>
                    <a:pt x="5640" y="8224"/>
                  </a:cubicBezTo>
                  <a:cubicBezTo>
                    <a:pt x="5829" y="8224"/>
                    <a:pt x="5986" y="8066"/>
                    <a:pt x="5986" y="7877"/>
                  </a:cubicBezTo>
                  <a:cubicBezTo>
                    <a:pt x="5986" y="7688"/>
                    <a:pt x="5829" y="7499"/>
                    <a:pt x="5640" y="7499"/>
                  </a:cubicBezTo>
                  <a:cubicBezTo>
                    <a:pt x="4600" y="7499"/>
                    <a:pt x="3781" y="8350"/>
                    <a:pt x="3781" y="9358"/>
                  </a:cubicBezTo>
                  <a:lnTo>
                    <a:pt x="3781" y="10744"/>
                  </a:lnTo>
                  <a:cubicBezTo>
                    <a:pt x="3308" y="10145"/>
                    <a:pt x="3056" y="9389"/>
                    <a:pt x="3056" y="8602"/>
                  </a:cubicBezTo>
                  <a:lnTo>
                    <a:pt x="3056" y="5262"/>
                  </a:lnTo>
                  <a:close/>
                  <a:moveTo>
                    <a:pt x="6333" y="1"/>
                  </a:moveTo>
                  <a:cubicBezTo>
                    <a:pt x="5766" y="1"/>
                    <a:pt x="5199" y="221"/>
                    <a:pt x="4821" y="631"/>
                  </a:cubicBezTo>
                  <a:lnTo>
                    <a:pt x="3182" y="2238"/>
                  </a:lnTo>
                  <a:lnTo>
                    <a:pt x="347" y="2238"/>
                  </a:lnTo>
                  <a:cubicBezTo>
                    <a:pt x="158" y="2238"/>
                    <a:pt x="0" y="2395"/>
                    <a:pt x="0" y="2584"/>
                  </a:cubicBezTo>
                  <a:cubicBezTo>
                    <a:pt x="0" y="3908"/>
                    <a:pt x="1009" y="5010"/>
                    <a:pt x="2237" y="5199"/>
                  </a:cubicBezTo>
                  <a:lnTo>
                    <a:pt x="2237" y="5987"/>
                  </a:lnTo>
                  <a:cubicBezTo>
                    <a:pt x="1418" y="5987"/>
                    <a:pt x="757" y="6648"/>
                    <a:pt x="757" y="7468"/>
                  </a:cubicBezTo>
                  <a:cubicBezTo>
                    <a:pt x="757" y="8318"/>
                    <a:pt x="1418" y="8980"/>
                    <a:pt x="2237" y="8980"/>
                  </a:cubicBezTo>
                  <a:cubicBezTo>
                    <a:pt x="2363" y="10114"/>
                    <a:pt x="2930" y="11091"/>
                    <a:pt x="3718" y="11784"/>
                  </a:cubicBezTo>
                  <a:lnTo>
                    <a:pt x="3718" y="12351"/>
                  </a:lnTo>
                  <a:cubicBezTo>
                    <a:pt x="3718" y="12571"/>
                    <a:pt x="3876" y="12729"/>
                    <a:pt x="4065" y="12729"/>
                  </a:cubicBezTo>
                  <a:cubicBezTo>
                    <a:pt x="4254" y="12729"/>
                    <a:pt x="4411" y="12571"/>
                    <a:pt x="4411" y="12351"/>
                  </a:cubicBezTo>
                  <a:lnTo>
                    <a:pt x="4411" y="12288"/>
                  </a:lnTo>
                  <a:cubicBezTo>
                    <a:pt x="4978" y="12571"/>
                    <a:pt x="5608" y="12729"/>
                    <a:pt x="6270" y="12729"/>
                  </a:cubicBezTo>
                  <a:cubicBezTo>
                    <a:pt x="6932" y="12729"/>
                    <a:pt x="7562" y="12571"/>
                    <a:pt x="8129" y="12288"/>
                  </a:cubicBezTo>
                  <a:lnTo>
                    <a:pt x="8129" y="12351"/>
                  </a:lnTo>
                  <a:cubicBezTo>
                    <a:pt x="8129" y="12571"/>
                    <a:pt x="8286" y="12729"/>
                    <a:pt x="8475" y="12729"/>
                  </a:cubicBezTo>
                  <a:cubicBezTo>
                    <a:pt x="8664" y="12729"/>
                    <a:pt x="8822" y="12571"/>
                    <a:pt x="8822" y="12351"/>
                  </a:cubicBezTo>
                  <a:lnTo>
                    <a:pt x="8822" y="11784"/>
                  </a:lnTo>
                  <a:cubicBezTo>
                    <a:pt x="9641" y="11091"/>
                    <a:pt x="10208" y="10082"/>
                    <a:pt x="10271" y="8980"/>
                  </a:cubicBezTo>
                  <a:cubicBezTo>
                    <a:pt x="11122" y="8980"/>
                    <a:pt x="11783" y="8318"/>
                    <a:pt x="11783" y="7468"/>
                  </a:cubicBezTo>
                  <a:cubicBezTo>
                    <a:pt x="11972" y="6680"/>
                    <a:pt x="11311" y="6018"/>
                    <a:pt x="10492" y="6018"/>
                  </a:cubicBezTo>
                  <a:lnTo>
                    <a:pt x="10492" y="5231"/>
                  </a:lnTo>
                  <a:cubicBezTo>
                    <a:pt x="11752" y="5042"/>
                    <a:pt x="12728" y="3971"/>
                    <a:pt x="12728" y="2647"/>
                  </a:cubicBezTo>
                  <a:cubicBezTo>
                    <a:pt x="12728" y="2521"/>
                    <a:pt x="12697" y="2427"/>
                    <a:pt x="12602" y="2364"/>
                  </a:cubicBezTo>
                  <a:cubicBezTo>
                    <a:pt x="12539" y="2269"/>
                    <a:pt x="12445" y="2238"/>
                    <a:pt x="12319" y="2238"/>
                  </a:cubicBezTo>
                  <a:lnTo>
                    <a:pt x="9483" y="2238"/>
                  </a:lnTo>
                  <a:lnTo>
                    <a:pt x="7877" y="631"/>
                  </a:lnTo>
                  <a:cubicBezTo>
                    <a:pt x="7499" y="221"/>
                    <a:pt x="6932" y="1"/>
                    <a:pt x="6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4466;p78">
            <a:extLst>
              <a:ext uri="{FF2B5EF4-FFF2-40B4-BE49-F238E27FC236}">
                <a16:creationId xmlns:a16="http://schemas.microsoft.com/office/drawing/2014/main" id="{6A358074-EB99-CCA6-60CB-95DAABB59636}"/>
              </a:ext>
            </a:extLst>
          </p:cNvPr>
          <p:cNvGrpSpPr/>
          <p:nvPr/>
        </p:nvGrpSpPr>
        <p:grpSpPr>
          <a:xfrm>
            <a:off x="2808075" y="2811425"/>
            <a:ext cx="317290" cy="361090"/>
            <a:chOff x="-56774050" y="1904075"/>
            <a:chExt cx="279625" cy="318225"/>
          </a:xfrm>
          <a:solidFill>
            <a:srgbClr val="77C6FC"/>
          </a:solidFill>
        </p:grpSpPr>
        <p:sp>
          <p:nvSpPr>
            <p:cNvPr id="29" name="Google Shape;14467;p78">
              <a:extLst>
                <a:ext uri="{FF2B5EF4-FFF2-40B4-BE49-F238E27FC236}">
                  <a16:creationId xmlns:a16="http://schemas.microsoft.com/office/drawing/2014/main" id="{BE6A4268-ACE0-AC5B-FDC3-32394DCD4C3D}"/>
                </a:ext>
              </a:extLst>
            </p:cNvPr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468;p78">
              <a:extLst>
                <a:ext uri="{FF2B5EF4-FFF2-40B4-BE49-F238E27FC236}">
                  <a16:creationId xmlns:a16="http://schemas.microsoft.com/office/drawing/2014/main" id="{84BD82A3-6921-72D3-CA90-0A4AA1D767BE}"/>
                </a:ext>
              </a:extLst>
            </p:cNvPr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4508;p78">
            <a:extLst>
              <a:ext uri="{FF2B5EF4-FFF2-40B4-BE49-F238E27FC236}">
                <a16:creationId xmlns:a16="http://schemas.microsoft.com/office/drawing/2014/main" id="{76131A4B-B54C-0016-CBDC-E121D09528C9}"/>
              </a:ext>
            </a:extLst>
          </p:cNvPr>
          <p:cNvGrpSpPr/>
          <p:nvPr/>
        </p:nvGrpSpPr>
        <p:grpSpPr>
          <a:xfrm>
            <a:off x="4196565" y="3290166"/>
            <a:ext cx="370905" cy="360976"/>
            <a:chOff x="-56407800" y="1902600"/>
            <a:chExt cx="326875" cy="318125"/>
          </a:xfrm>
          <a:solidFill>
            <a:srgbClr val="77C6FC"/>
          </a:solidFill>
        </p:grpSpPr>
        <p:sp>
          <p:nvSpPr>
            <p:cNvPr id="32" name="Google Shape;14509;p78">
              <a:extLst>
                <a:ext uri="{FF2B5EF4-FFF2-40B4-BE49-F238E27FC236}">
                  <a16:creationId xmlns:a16="http://schemas.microsoft.com/office/drawing/2014/main" id="{357C1826-4781-0CF8-24EF-390AF514B69B}"/>
                </a:ext>
              </a:extLst>
            </p:cNvPr>
            <p:cNvSpPr/>
            <p:nvPr/>
          </p:nvSpPr>
          <p:spPr>
            <a:xfrm>
              <a:off x="-56289650" y="2072625"/>
              <a:ext cx="17325" cy="17350"/>
            </a:xfrm>
            <a:custGeom>
              <a:avLst/>
              <a:gdLst/>
              <a:ahLst/>
              <a:cxnLst/>
              <a:rect l="l" t="t" r="r" b="b"/>
              <a:pathLst>
                <a:path w="693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510;p78">
              <a:extLst>
                <a:ext uri="{FF2B5EF4-FFF2-40B4-BE49-F238E27FC236}">
                  <a16:creationId xmlns:a16="http://schemas.microsoft.com/office/drawing/2014/main" id="{1A6DB1A7-D4A0-274B-2660-848B42E47A2B}"/>
                </a:ext>
              </a:extLst>
            </p:cNvPr>
            <p:cNvSpPr/>
            <p:nvPr/>
          </p:nvSpPr>
          <p:spPr>
            <a:xfrm>
              <a:off x="-56215625" y="20726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511;p78">
              <a:extLst>
                <a:ext uri="{FF2B5EF4-FFF2-40B4-BE49-F238E27FC236}">
                  <a16:creationId xmlns:a16="http://schemas.microsoft.com/office/drawing/2014/main" id="{A5293FBC-E8B4-958C-4120-09611DED2363}"/>
                </a:ext>
              </a:extLst>
            </p:cNvPr>
            <p:cNvSpPr/>
            <p:nvPr/>
          </p:nvSpPr>
          <p:spPr>
            <a:xfrm>
              <a:off x="-56407800" y="1902600"/>
              <a:ext cx="326875" cy="318125"/>
            </a:xfrm>
            <a:custGeom>
              <a:avLst/>
              <a:gdLst/>
              <a:ahLst/>
              <a:cxnLst/>
              <a:rect l="l" t="t" r="r" b="b"/>
              <a:pathLst>
                <a:path w="13075" h="12725" extrusionOk="0">
                  <a:moveTo>
                    <a:pt x="8371" y="824"/>
                  </a:moveTo>
                  <a:cubicBezTo>
                    <a:pt x="8854" y="824"/>
                    <a:pt x="9303" y="1142"/>
                    <a:pt x="9420" y="1635"/>
                  </a:cubicBezTo>
                  <a:lnTo>
                    <a:pt x="9924" y="3714"/>
                  </a:lnTo>
                  <a:cubicBezTo>
                    <a:pt x="9641" y="3777"/>
                    <a:pt x="9420" y="3809"/>
                    <a:pt x="9137" y="3809"/>
                  </a:cubicBezTo>
                  <a:lnTo>
                    <a:pt x="3907" y="3809"/>
                  </a:lnTo>
                  <a:cubicBezTo>
                    <a:pt x="3623" y="3809"/>
                    <a:pt x="3340" y="3777"/>
                    <a:pt x="3119" y="3714"/>
                  </a:cubicBezTo>
                  <a:lnTo>
                    <a:pt x="3655" y="1635"/>
                  </a:lnTo>
                  <a:cubicBezTo>
                    <a:pt x="3772" y="1142"/>
                    <a:pt x="4239" y="824"/>
                    <a:pt x="4717" y="824"/>
                  </a:cubicBezTo>
                  <a:cubicBezTo>
                    <a:pt x="4881" y="824"/>
                    <a:pt x="5046" y="861"/>
                    <a:pt x="5199" y="942"/>
                  </a:cubicBezTo>
                  <a:lnTo>
                    <a:pt x="6364" y="1509"/>
                  </a:lnTo>
                  <a:cubicBezTo>
                    <a:pt x="6427" y="1540"/>
                    <a:pt x="6490" y="1556"/>
                    <a:pt x="6545" y="1556"/>
                  </a:cubicBezTo>
                  <a:cubicBezTo>
                    <a:pt x="6601" y="1556"/>
                    <a:pt x="6648" y="1540"/>
                    <a:pt x="6679" y="1509"/>
                  </a:cubicBezTo>
                  <a:lnTo>
                    <a:pt x="7877" y="942"/>
                  </a:lnTo>
                  <a:cubicBezTo>
                    <a:pt x="8037" y="861"/>
                    <a:pt x="8206" y="824"/>
                    <a:pt x="8371" y="824"/>
                  </a:cubicBezTo>
                  <a:close/>
                  <a:moveTo>
                    <a:pt x="1299" y="3783"/>
                  </a:moveTo>
                  <a:cubicBezTo>
                    <a:pt x="1359" y="3783"/>
                    <a:pt x="1422" y="3800"/>
                    <a:pt x="1481" y="3840"/>
                  </a:cubicBezTo>
                  <a:lnTo>
                    <a:pt x="2017" y="4092"/>
                  </a:lnTo>
                  <a:cubicBezTo>
                    <a:pt x="2584" y="4344"/>
                    <a:pt x="3308" y="4565"/>
                    <a:pt x="3970" y="4565"/>
                  </a:cubicBezTo>
                  <a:lnTo>
                    <a:pt x="9200" y="4565"/>
                  </a:lnTo>
                  <a:cubicBezTo>
                    <a:pt x="9893" y="4565"/>
                    <a:pt x="10586" y="4376"/>
                    <a:pt x="11185" y="4092"/>
                  </a:cubicBezTo>
                  <a:lnTo>
                    <a:pt x="11689" y="3840"/>
                  </a:lnTo>
                  <a:cubicBezTo>
                    <a:pt x="11737" y="3824"/>
                    <a:pt x="11788" y="3816"/>
                    <a:pt x="11839" y="3816"/>
                  </a:cubicBezTo>
                  <a:cubicBezTo>
                    <a:pt x="11983" y="3816"/>
                    <a:pt x="12123" y="3881"/>
                    <a:pt x="12193" y="3998"/>
                  </a:cubicBezTo>
                  <a:cubicBezTo>
                    <a:pt x="12256" y="4187"/>
                    <a:pt x="12161" y="4439"/>
                    <a:pt x="11972" y="4502"/>
                  </a:cubicBezTo>
                  <a:lnTo>
                    <a:pt x="11468" y="4754"/>
                  </a:lnTo>
                  <a:cubicBezTo>
                    <a:pt x="10743" y="5100"/>
                    <a:pt x="9924" y="5289"/>
                    <a:pt x="9168" y="5289"/>
                  </a:cubicBezTo>
                  <a:lnTo>
                    <a:pt x="3938" y="5289"/>
                  </a:lnTo>
                  <a:cubicBezTo>
                    <a:pt x="3182" y="5289"/>
                    <a:pt x="2363" y="5100"/>
                    <a:pt x="1639" y="4754"/>
                  </a:cubicBezTo>
                  <a:lnTo>
                    <a:pt x="1134" y="4502"/>
                  </a:lnTo>
                  <a:cubicBezTo>
                    <a:pt x="945" y="4439"/>
                    <a:pt x="851" y="4187"/>
                    <a:pt x="977" y="3998"/>
                  </a:cubicBezTo>
                  <a:cubicBezTo>
                    <a:pt x="1042" y="3868"/>
                    <a:pt x="1166" y="3783"/>
                    <a:pt x="1299" y="3783"/>
                  </a:cubicBezTo>
                  <a:close/>
                  <a:moveTo>
                    <a:pt x="2426" y="6801"/>
                  </a:moveTo>
                  <a:lnTo>
                    <a:pt x="2426" y="8282"/>
                  </a:lnTo>
                  <a:cubicBezTo>
                    <a:pt x="2048" y="8282"/>
                    <a:pt x="1702" y="7936"/>
                    <a:pt x="1702" y="7558"/>
                  </a:cubicBezTo>
                  <a:cubicBezTo>
                    <a:pt x="1702" y="7148"/>
                    <a:pt x="2017" y="6801"/>
                    <a:pt x="2426" y="6801"/>
                  </a:cubicBezTo>
                  <a:close/>
                  <a:moveTo>
                    <a:pt x="10680" y="6801"/>
                  </a:moveTo>
                  <a:cubicBezTo>
                    <a:pt x="11059" y="6801"/>
                    <a:pt x="11405" y="7117"/>
                    <a:pt x="11405" y="7558"/>
                  </a:cubicBezTo>
                  <a:cubicBezTo>
                    <a:pt x="11405" y="7936"/>
                    <a:pt x="11059" y="8282"/>
                    <a:pt x="10680" y="8282"/>
                  </a:cubicBezTo>
                  <a:lnTo>
                    <a:pt x="10680" y="6801"/>
                  </a:lnTo>
                  <a:close/>
                  <a:moveTo>
                    <a:pt x="3214" y="5982"/>
                  </a:moveTo>
                  <a:cubicBezTo>
                    <a:pt x="3466" y="6014"/>
                    <a:pt x="3686" y="6014"/>
                    <a:pt x="3970" y="6014"/>
                  </a:cubicBezTo>
                  <a:lnTo>
                    <a:pt x="9200" y="6014"/>
                  </a:lnTo>
                  <a:cubicBezTo>
                    <a:pt x="9452" y="6014"/>
                    <a:pt x="9672" y="6014"/>
                    <a:pt x="9956" y="5982"/>
                  </a:cubicBezTo>
                  <a:lnTo>
                    <a:pt x="9956" y="5982"/>
                  </a:lnTo>
                  <a:cubicBezTo>
                    <a:pt x="9924" y="6297"/>
                    <a:pt x="9924" y="8219"/>
                    <a:pt x="9924" y="8503"/>
                  </a:cubicBezTo>
                  <a:lnTo>
                    <a:pt x="9924" y="8849"/>
                  </a:lnTo>
                  <a:lnTo>
                    <a:pt x="6742" y="7558"/>
                  </a:lnTo>
                  <a:cubicBezTo>
                    <a:pt x="6695" y="7526"/>
                    <a:pt x="6640" y="7510"/>
                    <a:pt x="6589" y="7510"/>
                  </a:cubicBezTo>
                  <a:cubicBezTo>
                    <a:pt x="6538" y="7510"/>
                    <a:pt x="6490" y="7526"/>
                    <a:pt x="6459" y="7558"/>
                  </a:cubicBezTo>
                  <a:lnTo>
                    <a:pt x="3214" y="8849"/>
                  </a:lnTo>
                  <a:lnTo>
                    <a:pt x="3214" y="8660"/>
                  </a:lnTo>
                  <a:lnTo>
                    <a:pt x="3214" y="5982"/>
                  </a:lnTo>
                  <a:close/>
                  <a:moveTo>
                    <a:pt x="6585" y="8282"/>
                  </a:moveTo>
                  <a:lnTo>
                    <a:pt x="9767" y="9542"/>
                  </a:lnTo>
                  <a:cubicBezTo>
                    <a:pt x="9262" y="11157"/>
                    <a:pt x="7905" y="12034"/>
                    <a:pt x="6522" y="12034"/>
                  </a:cubicBezTo>
                  <a:cubicBezTo>
                    <a:pt x="5746" y="12034"/>
                    <a:pt x="4962" y="11758"/>
                    <a:pt x="4316" y="11181"/>
                  </a:cubicBezTo>
                  <a:cubicBezTo>
                    <a:pt x="3844" y="10740"/>
                    <a:pt x="3529" y="10172"/>
                    <a:pt x="3340" y="9605"/>
                  </a:cubicBezTo>
                  <a:lnTo>
                    <a:pt x="6585" y="8282"/>
                  </a:lnTo>
                  <a:close/>
                  <a:moveTo>
                    <a:pt x="8390" y="1"/>
                  </a:moveTo>
                  <a:cubicBezTo>
                    <a:pt x="8109" y="1"/>
                    <a:pt x="7824" y="69"/>
                    <a:pt x="7561" y="217"/>
                  </a:cubicBezTo>
                  <a:lnTo>
                    <a:pt x="6522" y="721"/>
                  </a:lnTo>
                  <a:lnTo>
                    <a:pt x="5514" y="217"/>
                  </a:lnTo>
                  <a:cubicBezTo>
                    <a:pt x="5240" y="88"/>
                    <a:pt x="4955" y="27"/>
                    <a:pt x="4676" y="27"/>
                  </a:cubicBezTo>
                  <a:cubicBezTo>
                    <a:pt x="3863" y="27"/>
                    <a:pt x="3110" y="546"/>
                    <a:pt x="2899" y="1414"/>
                  </a:cubicBezTo>
                  <a:lnTo>
                    <a:pt x="2395" y="3462"/>
                  </a:lnTo>
                  <a:lnTo>
                    <a:pt x="1765" y="3147"/>
                  </a:lnTo>
                  <a:cubicBezTo>
                    <a:pt x="1607" y="3063"/>
                    <a:pt x="1435" y="3024"/>
                    <a:pt x="1265" y="3024"/>
                  </a:cubicBezTo>
                  <a:cubicBezTo>
                    <a:pt x="859" y="3024"/>
                    <a:pt x="462" y="3251"/>
                    <a:pt x="284" y="3651"/>
                  </a:cubicBezTo>
                  <a:cubicBezTo>
                    <a:pt x="0" y="4187"/>
                    <a:pt x="221" y="4880"/>
                    <a:pt x="788" y="5132"/>
                  </a:cubicBezTo>
                  <a:lnTo>
                    <a:pt x="1292" y="5384"/>
                  </a:lnTo>
                  <a:cubicBezTo>
                    <a:pt x="1639" y="5573"/>
                    <a:pt x="2048" y="5699"/>
                    <a:pt x="2426" y="5793"/>
                  </a:cubicBezTo>
                  <a:lnTo>
                    <a:pt x="2426" y="6014"/>
                  </a:lnTo>
                  <a:cubicBezTo>
                    <a:pt x="1607" y="6014"/>
                    <a:pt x="945" y="6675"/>
                    <a:pt x="945" y="7495"/>
                  </a:cubicBezTo>
                  <a:cubicBezTo>
                    <a:pt x="945" y="8282"/>
                    <a:pt x="1576" y="9007"/>
                    <a:pt x="2426" y="9007"/>
                  </a:cubicBezTo>
                  <a:cubicBezTo>
                    <a:pt x="2521" y="10015"/>
                    <a:pt x="3025" y="10992"/>
                    <a:pt x="3781" y="11685"/>
                  </a:cubicBezTo>
                  <a:cubicBezTo>
                    <a:pt x="4537" y="12378"/>
                    <a:pt x="5514" y="12724"/>
                    <a:pt x="6522" y="12724"/>
                  </a:cubicBezTo>
                  <a:cubicBezTo>
                    <a:pt x="8696" y="12724"/>
                    <a:pt x="10365" y="11055"/>
                    <a:pt x="10586" y="9007"/>
                  </a:cubicBezTo>
                  <a:cubicBezTo>
                    <a:pt x="11500" y="9007"/>
                    <a:pt x="12130" y="8282"/>
                    <a:pt x="12130" y="7495"/>
                  </a:cubicBezTo>
                  <a:cubicBezTo>
                    <a:pt x="12130" y="6675"/>
                    <a:pt x="11468" y="6014"/>
                    <a:pt x="10617" y="6014"/>
                  </a:cubicBezTo>
                  <a:lnTo>
                    <a:pt x="10617" y="5793"/>
                  </a:lnTo>
                  <a:cubicBezTo>
                    <a:pt x="11027" y="5699"/>
                    <a:pt x="11405" y="5573"/>
                    <a:pt x="11783" y="5384"/>
                  </a:cubicBezTo>
                  <a:lnTo>
                    <a:pt x="12287" y="5132"/>
                  </a:lnTo>
                  <a:cubicBezTo>
                    <a:pt x="12886" y="4911"/>
                    <a:pt x="13075" y="4250"/>
                    <a:pt x="12791" y="3682"/>
                  </a:cubicBezTo>
                  <a:cubicBezTo>
                    <a:pt x="12588" y="3299"/>
                    <a:pt x="12191" y="3061"/>
                    <a:pt x="11785" y="3061"/>
                  </a:cubicBezTo>
                  <a:cubicBezTo>
                    <a:pt x="11625" y="3061"/>
                    <a:pt x="11462" y="3098"/>
                    <a:pt x="11311" y="3178"/>
                  </a:cubicBezTo>
                  <a:lnTo>
                    <a:pt x="10775" y="3399"/>
                  </a:lnTo>
                  <a:cubicBezTo>
                    <a:pt x="10743" y="3399"/>
                    <a:pt x="10712" y="3462"/>
                    <a:pt x="10680" y="3462"/>
                  </a:cubicBezTo>
                  <a:lnTo>
                    <a:pt x="10145" y="1414"/>
                  </a:lnTo>
                  <a:cubicBezTo>
                    <a:pt x="9959" y="552"/>
                    <a:pt x="9187" y="1"/>
                    <a:pt x="83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622736"/>
            <a:ext cx="2615100" cy="465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The Data Set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0279" y="168441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Research Questions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405" y="274425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Analaysis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874594"/>
            <a:ext cx="2615100" cy="742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Conclusions &amp; </a:t>
            </a:r>
            <a:r>
              <a:rPr lang="en" sz="1800" dirty="0"/>
              <a:t>Recommendations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The Data Set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200" y="0"/>
            <a:ext cx="4809600" cy="2489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878787"/>
                </a:solidFill>
                <a:effectLst/>
                <a:latin typeface="Lato" panose="020B0604020202020204" pitchFamily="34" charset="0"/>
              </a:rPr>
              <a:t>Churn data for a fictional Telecommunications company that provides phone and internet services in California, and includes details about customer demographics, location, services, and current status up to June 2022.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" name="Google Shape;2314;p43">
            <a:extLst>
              <a:ext uri="{FF2B5EF4-FFF2-40B4-BE49-F238E27FC236}">
                <a16:creationId xmlns:a16="http://schemas.microsoft.com/office/drawing/2014/main" id="{597ACB85-CCCA-7578-5D64-B50314B2E3DD}"/>
              </a:ext>
            </a:extLst>
          </p:cNvPr>
          <p:cNvGrpSpPr/>
          <p:nvPr/>
        </p:nvGrpSpPr>
        <p:grpSpPr>
          <a:xfrm>
            <a:off x="792956" y="2357437"/>
            <a:ext cx="2307432" cy="2321720"/>
            <a:chOff x="6293934" y="1010648"/>
            <a:chExt cx="1245900" cy="1245900"/>
          </a:xfrm>
        </p:grpSpPr>
        <p:sp>
          <p:nvSpPr>
            <p:cNvPr id="22" name="Google Shape;2315;p43">
              <a:extLst>
                <a:ext uri="{FF2B5EF4-FFF2-40B4-BE49-F238E27FC236}">
                  <a16:creationId xmlns:a16="http://schemas.microsoft.com/office/drawing/2014/main" id="{07F8BB44-C787-C2C2-56A4-47FF909CA908}"/>
                </a:ext>
              </a:extLst>
            </p:cNvPr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16;p43">
              <a:extLst>
                <a:ext uri="{FF2B5EF4-FFF2-40B4-BE49-F238E27FC236}">
                  <a16:creationId xmlns:a16="http://schemas.microsoft.com/office/drawing/2014/main" id="{914F4C1C-B327-81A9-C03C-41AD28887F14}"/>
                </a:ext>
              </a:extLst>
            </p:cNvPr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317;p43">
            <a:extLst>
              <a:ext uri="{FF2B5EF4-FFF2-40B4-BE49-F238E27FC236}">
                <a16:creationId xmlns:a16="http://schemas.microsoft.com/office/drawing/2014/main" id="{5E39C368-F0C9-4645-7D40-775846A63F3D}"/>
              </a:ext>
            </a:extLst>
          </p:cNvPr>
          <p:cNvSpPr txBox="1"/>
          <p:nvPr/>
        </p:nvSpPr>
        <p:spPr>
          <a:xfrm>
            <a:off x="1078707" y="2829105"/>
            <a:ext cx="1735930" cy="127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Over 7,000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Customers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33" name="Google Shape;2314;p43">
            <a:extLst>
              <a:ext uri="{FF2B5EF4-FFF2-40B4-BE49-F238E27FC236}">
                <a16:creationId xmlns:a16="http://schemas.microsoft.com/office/drawing/2014/main" id="{A1823FA3-AA1A-6A84-90CF-85C72617947D}"/>
              </a:ext>
            </a:extLst>
          </p:cNvPr>
          <p:cNvGrpSpPr/>
          <p:nvPr/>
        </p:nvGrpSpPr>
        <p:grpSpPr>
          <a:xfrm>
            <a:off x="3341753" y="2357437"/>
            <a:ext cx="2307432" cy="2321720"/>
            <a:chOff x="6293934" y="1010648"/>
            <a:chExt cx="1245900" cy="1245900"/>
          </a:xfrm>
        </p:grpSpPr>
        <p:sp>
          <p:nvSpPr>
            <p:cNvPr id="34" name="Google Shape;2315;p43">
              <a:extLst>
                <a:ext uri="{FF2B5EF4-FFF2-40B4-BE49-F238E27FC236}">
                  <a16:creationId xmlns:a16="http://schemas.microsoft.com/office/drawing/2014/main" id="{D6551984-AC59-47C7-35D9-833B0C00F3DE}"/>
                </a:ext>
              </a:extLst>
            </p:cNvPr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6;p43">
              <a:extLst>
                <a:ext uri="{FF2B5EF4-FFF2-40B4-BE49-F238E27FC236}">
                  <a16:creationId xmlns:a16="http://schemas.microsoft.com/office/drawing/2014/main" id="{C38863D9-9D72-7C76-A9E1-7F3C806AF91E}"/>
                </a:ext>
              </a:extLst>
            </p:cNvPr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2317;p43">
            <a:extLst>
              <a:ext uri="{FF2B5EF4-FFF2-40B4-BE49-F238E27FC236}">
                <a16:creationId xmlns:a16="http://schemas.microsoft.com/office/drawing/2014/main" id="{BE7EFBAA-FF68-1F27-FA48-F92C63D54C91}"/>
              </a:ext>
            </a:extLst>
          </p:cNvPr>
          <p:cNvSpPr txBox="1"/>
          <p:nvPr/>
        </p:nvSpPr>
        <p:spPr>
          <a:xfrm>
            <a:off x="3627504" y="2829105"/>
            <a:ext cx="1735930" cy="127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Over 21.3M$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In Revenue</a:t>
            </a:r>
          </a:p>
        </p:txBody>
      </p:sp>
      <p:grpSp>
        <p:nvGrpSpPr>
          <p:cNvPr id="37" name="Google Shape;2314;p43">
            <a:extLst>
              <a:ext uri="{FF2B5EF4-FFF2-40B4-BE49-F238E27FC236}">
                <a16:creationId xmlns:a16="http://schemas.microsoft.com/office/drawing/2014/main" id="{C32E0FE9-D15C-D90C-A6F0-4A130909DE45}"/>
              </a:ext>
            </a:extLst>
          </p:cNvPr>
          <p:cNvGrpSpPr/>
          <p:nvPr/>
        </p:nvGrpSpPr>
        <p:grpSpPr>
          <a:xfrm>
            <a:off x="5886607" y="2357437"/>
            <a:ext cx="2307432" cy="2321720"/>
            <a:chOff x="6293934" y="1010648"/>
            <a:chExt cx="1245900" cy="1245900"/>
          </a:xfrm>
        </p:grpSpPr>
        <p:sp>
          <p:nvSpPr>
            <p:cNvPr id="38" name="Google Shape;2315;p43">
              <a:extLst>
                <a:ext uri="{FF2B5EF4-FFF2-40B4-BE49-F238E27FC236}">
                  <a16:creationId xmlns:a16="http://schemas.microsoft.com/office/drawing/2014/main" id="{55160F54-BB47-F1CF-DE74-3C9114923BE7}"/>
                </a:ext>
              </a:extLst>
            </p:cNvPr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6;p43">
              <a:extLst>
                <a:ext uri="{FF2B5EF4-FFF2-40B4-BE49-F238E27FC236}">
                  <a16:creationId xmlns:a16="http://schemas.microsoft.com/office/drawing/2014/main" id="{269F44D7-DE54-3945-0669-ABC5A1A274E2}"/>
                </a:ext>
              </a:extLst>
            </p:cNvPr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317;p43">
            <a:extLst>
              <a:ext uri="{FF2B5EF4-FFF2-40B4-BE49-F238E27FC236}">
                <a16:creationId xmlns:a16="http://schemas.microsoft.com/office/drawing/2014/main" id="{1068650C-6786-F572-4C67-43C02913F44D}"/>
              </a:ext>
            </a:extLst>
          </p:cNvPr>
          <p:cNvSpPr txBox="1"/>
          <p:nvPr/>
        </p:nvSpPr>
        <p:spPr>
          <a:xfrm>
            <a:off x="6172357" y="2829284"/>
            <a:ext cx="1735930" cy="152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US Telecom Est. Market Value 583B$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(2021)*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B083A-65B8-C625-D2FB-CF94FCC63EBB}"/>
              </a:ext>
            </a:extLst>
          </p:cNvPr>
          <p:cNvSpPr txBox="1"/>
          <p:nvPr/>
        </p:nvSpPr>
        <p:spPr>
          <a:xfrm>
            <a:off x="735544" y="4897279"/>
            <a:ext cx="4330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78787"/>
                </a:solidFill>
                <a:latin typeface="Lato" panose="020B0604020202020204" pitchFamily="34" charset="0"/>
              </a:rPr>
              <a:t>* https://www.</a:t>
            </a:r>
            <a:r>
              <a:rPr lang="en-US" sz="1000" dirty="0">
                <a:solidFill>
                  <a:srgbClr val="878787"/>
                </a:solidFill>
                <a:latin typeface="Lato" panose="020B0604020202020204" pitchFamily="34" charset="0"/>
                <a:sym typeface="Barlow Semi Condensed"/>
              </a:rPr>
              <a:t>statista</a:t>
            </a:r>
            <a:r>
              <a:rPr lang="en-US" sz="1000" dirty="0">
                <a:solidFill>
                  <a:srgbClr val="878787"/>
                </a:solidFill>
                <a:latin typeface="Lato" panose="020B0604020202020204" pitchFamily="34" charset="0"/>
              </a:rPr>
              <a:t>.com/study/15820/telecommunications-in-the-us/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431161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Research Questions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983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Questions</a:t>
            </a:r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Amount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How many </a:t>
            </a:r>
            <a:r>
              <a:rPr lang="en-US" sz="1600" dirty="0"/>
              <a:t>c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ustomers have churned?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Value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 is the average value of a customer in relevant demographic groups and services?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Churn Rate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What is the churn rate across these groups and services?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Customers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Why do customers churn, and how can the company prevent it?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431161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Analysis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01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7" name="Google Shape;2317;p43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$20K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F09477-CFA0-2465-F128-2D242BFB7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159189"/>
              </p:ext>
            </p:extLst>
          </p:nvPr>
        </p:nvGraphicFramePr>
        <p:xfrm>
          <a:off x="861060" y="815340"/>
          <a:ext cx="6634727" cy="4328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0" name="Google Shape;2314;p43">
            <a:extLst>
              <a:ext uri="{FF2B5EF4-FFF2-40B4-BE49-F238E27FC236}">
                <a16:creationId xmlns:a16="http://schemas.microsoft.com/office/drawing/2014/main" id="{114F5F17-7117-DD7E-72A5-BCF7140942F0}"/>
              </a:ext>
            </a:extLst>
          </p:cNvPr>
          <p:cNvGrpSpPr/>
          <p:nvPr/>
        </p:nvGrpSpPr>
        <p:grpSpPr>
          <a:xfrm>
            <a:off x="7495788" y="158664"/>
            <a:ext cx="1531257" cy="1538515"/>
            <a:chOff x="6293934" y="1010648"/>
            <a:chExt cx="1245900" cy="1245900"/>
          </a:xfrm>
        </p:grpSpPr>
        <p:sp>
          <p:nvSpPr>
            <p:cNvPr id="21" name="Google Shape;2315;p43">
              <a:extLst>
                <a:ext uri="{FF2B5EF4-FFF2-40B4-BE49-F238E27FC236}">
                  <a16:creationId xmlns:a16="http://schemas.microsoft.com/office/drawing/2014/main" id="{3EFC91A4-30C7-B6E7-A050-28CF15D2535F}"/>
                </a:ext>
              </a:extLst>
            </p:cNvPr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Barlow Semi Condensed Medium" panose="00000606000000000000" pitchFamily="2" charset="0"/>
              </a:endParaRPr>
            </a:p>
          </p:txBody>
        </p:sp>
        <p:sp>
          <p:nvSpPr>
            <p:cNvPr id="22" name="Google Shape;2316;p43">
              <a:extLst>
                <a:ext uri="{FF2B5EF4-FFF2-40B4-BE49-F238E27FC236}">
                  <a16:creationId xmlns:a16="http://schemas.microsoft.com/office/drawing/2014/main" id="{2BC5891B-A22A-11CB-0595-DAB0321DBA37}"/>
                </a:ext>
              </a:extLst>
            </p:cNvPr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latin typeface="Barlow Semi Condensed Medium" panose="00000606000000000000" pitchFamily="2" charset="0"/>
                  <a:ea typeface="Cascadia Code ExtraLight" panose="020B0609020000020004" pitchFamily="49" charset="0"/>
                  <a:cs typeface="Cascadia Code ExtraLight" panose="020B0609020000020004" pitchFamily="49" charset="0"/>
                </a:rPr>
                <a:t>Tenure is larger by 180% for users</a:t>
              </a:r>
              <a:endParaRPr sz="1100" dirty="0">
                <a:solidFill>
                  <a:schemeClr val="bg1"/>
                </a:solidFill>
                <a:latin typeface="Barlow Semi Condensed Medium" panose="00000606000000000000" pitchFamily="2" charset="0"/>
                <a:ea typeface="Cascadia Code ExtraLight" panose="020B0609020000020004" pitchFamily="49" charset="0"/>
                <a:cs typeface="Cascadia Code ExtraLight" panose="020B0609020000020004" pitchFamily="49" charset="0"/>
              </a:endParaRPr>
            </a:p>
          </p:txBody>
        </p:sp>
      </p:grpSp>
      <p:grpSp>
        <p:nvGrpSpPr>
          <p:cNvPr id="23" name="Google Shape;2314;p43">
            <a:extLst>
              <a:ext uri="{FF2B5EF4-FFF2-40B4-BE49-F238E27FC236}">
                <a16:creationId xmlns:a16="http://schemas.microsoft.com/office/drawing/2014/main" id="{85D9CC3B-D80C-A4CA-741C-0112E1AA732A}"/>
              </a:ext>
            </a:extLst>
          </p:cNvPr>
          <p:cNvGrpSpPr/>
          <p:nvPr/>
        </p:nvGrpSpPr>
        <p:grpSpPr>
          <a:xfrm>
            <a:off x="7495788" y="1830468"/>
            <a:ext cx="1531257" cy="1538515"/>
            <a:chOff x="6293934" y="1010648"/>
            <a:chExt cx="1245900" cy="1245900"/>
          </a:xfrm>
        </p:grpSpPr>
        <p:sp>
          <p:nvSpPr>
            <p:cNvPr id="24" name="Google Shape;2315;p43">
              <a:extLst>
                <a:ext uri="{FF2B5EF4-FFF2-40B4-BE49-F238E27FC236}">
                  <a16:creationId xmlns:a16="http://schemas.microsoft.com/office/drawing/2014/main" id="{4BAD67C5-FF84-18DF-D373-18607CAF9106}"/>
                </a:ext>
              </a:extLst>
            </p:cNvPr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>
                <a:latin typeface="Barlow Semi Condensed Medium" panose="00000606000000000000" pitchFamily="2" charset="0"/>
              </a:endParaRPr>
            </a:p>
          </p:txBody>
        </p:sp>
        <p:sp>
          <p:nvSpPr>
            <p:cNvPr id="25" name="Google Shape;2316;p43">
              <a:extLst>
                <a:ext uri="{FF2B5EF4-FFF2-40B4-BE49-F238E27FC236}">
                  <a16:creationId xmlns:a16="http://schemas.microsoft.com/office/drawing/2014/main" id="{3BE05B1C-AEEB-C013-0DA4-347A4CF9738E}"/>
                </a:ext>
              </a:extLst>
            </p:cNvPr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bg1"/>
                  </a:solidFill>
                  <a:latin typeface="Barlow Semi Condensed Medium" panose="00000606000000000000" pitchFamily="2" charset="0"/>
                  <a:ea typeface="Cascadia Code ExtraLight" panose="020B0609020000020004" pitchFamily="49" charset="0"/>
                  <a:cs typeface="Cascadia Code ExtraLight" panose="020B0609020000020004" pitchFamily="49" charset="0"/>
                </a:rPr>
                <a:t>Average customer value is larger by 200% for users</a:t>
              </a:r>
              <a:endParaRPr sz="1050" dirty="0">
                <a:solidFill>
                  <a:schemeClr val="bg1"/>
                </a:solidFill>
                <a:latin typeface="Barlow Semi Condensed Medium" panose="00000606000000000000" pitchFamily="2" charset="0"/>
                <a:ea typeface="Cascadia Code ExtraLight" panose="020B0609020000020004" pitchFamily="49" charset="0"/>
                <a:cs typeface="Cascadia Code ExtraLight" panose="020B0609020000020004" pitchFamily="49" charset="0"/>
              </a:endParaRPr>
            </a:p>
          </p:txBody>
        </p:sp>
      </p:grpSp>
      <p:grpSp>
        <p:nvGrpSpPr>
          <p:cNvPr id="26" name="Google Shape;2314;p43">
            <a:extLst>
              <a:ext uri="{FF2B5EF4-FFF2-40B4-BE49-F238E27FC236}">
                <a16:creationId xmlns:a16="http://schemas.microsoft.com/office/drawing/2014/main" id="{1B339EB1-ED68-77E7-787D-AFAD5A110C35}"/>
              </a:ext>
            </a:extLst>
          </p:cNvPr>
          <p:cNvGrpSpPr/>
          <p:nvPr/>
        </p:nvGrpSpPr>
        <p:grpSpPr>
          <a:xfrm>
            <a:off x="7495788" y="3502272"/>
            <a:ext cx="1531257" cy="1538515"/>
            <a:chOff x="6293934" y="1010648"/>
            <a:chExt cx="1245900" cy="1245900"/>
          </a:xfrm>
        </p:grpSpPr>
        <p:sp>
          <p:nvSpPr>
            <p:cNvPr id="27" name="Google Shape;2315;p43">
              <a:extLst>
                <a:ext uri="{FF2B5EF4-FFF2-40B4-BE49-F238E27FC236}">
                  <a16:creationId xmlns:a16="http://schemas.microsoft.com/office/drawing/2014/main" id="{996DA791-6080-222B-213E-54BE7FCFE9D3}"/>
                </a:ext>
              </a:extLst>
            </p:cNvPr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16;p43">
              <a:extLst>
                <a:ext uri="{FF2B5EF4-FFF2-40B4-BE49-F238E27FC236}">
                  <a16:creationId xmlns:a16="http://schemas.microsoft.com/office/drawing/2014/main" id="{0CDB2FEE-DC39-4E58-97A3-93B111F5D0D7}"/>
                </a:ext>
              </a:extLst>
            </p:cNvPr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latin typeface="Barlow Semi Condensed Medium" panose="00000606000000000000" pitchFamily="2" charset="0"/>
                  <a:ea typeface="Cascadia Code ExtraLight" panose="020B0609020000020004" pitchFamily="49" charset="0"/>
                  <a:cs typeface="Cascadia Code ExtraLight" panose="020B0609020000020004" pitchFamily="49" charset="0"/>
                </a:rPr>
                <a:t>Churn is higher by 220% for none users</a:t>
              </a:r>
              <a:endParaRPr sz="1100" dirty="0">
                <a:solidFill>
                  <a:schemeClr val="bg1"/>
                </a:solidFill>
                <a:latin typeface="Barlow Semi Condensed Medium" panose="00000606000000000000" pitchFamily="2" charset="0"/>
                <a:ea typeface="Cascadia Code ExtraLight" panose="020B0609020000020004" pitchFamily="49" charset="0"/>
                <a:cs typeface="Cascadia Code ExtraLight" panose="020B0609020000020004" pitchFamily="49" charset="0"/>
              </a:endParaRPr>
            </a:p>
          </p:txBody>
        </p:sp>
      </p:grpSp>
      <p:sp>
        <p:nvSpPr>
          <p:cNvPr id="29" name="Google Shape;2308;p43">
            <a:extLst>
              <a:ext uri="{FF2B5EF4-FFF2-40B4-BE49-F238E27FC236}">
                <a16:creationId xmlns:a16="http://schemas.microsoft.com/office/drawing/2014/main" id="{8B870D4B-7E7E-EDC9-599E-66350A64E1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5049" y="172185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 Among Customer</a:t>
            </a:r>
            <a:r>
              <a:rPr lang="en-US" dirty="0"/>
              <a:t>s</a:t>
            </a: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1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7366C21-348F-747F-256B-5535E8F5B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047869"/>
              </p:ext>
            </p:extLst>
          </p:nvPr>
        </p:nvGraphicFramePr>
        <p:xfrm>
          <a:off x="914400" y="849086"/>
          <a:ext cx="6581387" cy="3998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Google Shape;2308;p43">
            <a:extLst>
              <a:ext uri="{FF2B5EF4-FFF2-40B4-BE49-F238E27FC236}">
                <a16:creationId xmlns:a16="http://schemas.microsoft.com/office/drawing/2014/main" id="{14146729-DDE9-6935-37BE-4BE1DE34DD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506" y="11691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 Among Customers</a:t>
            </a:r>
            <a:endParaRPr dirty="0"/>
          </a:p>
        </p:txBody>
      </p:sp>
      <p:grpSp>
        <p:nvGrpSpPr>
          <p:cNvPr id="23" name="Google Shape;2314;p43">
            <a:extLst>
              <a:ext uri="{FF2B5EF4-FFF2-40B4-BE49-F238E27FC236}">
                <a16:creationId xmlns:a16="http://schemas.microsoft.com/office/drawing/2014/main" id="{7C866E1C-E1FA-A714-DDBC-5EE32219D40F}"/>
              </a:ext>
            </a:extLst>
          </p:cNvPr>
          <p:cNvGrpSpPr/>
          <p:nvPr/>
        </p:nvGrpSpPr>
        <p:grpSpPr>
          <a:xfrm>
            <a:off x="7495788" y="158664"/>
            <a:ext cx="1531257" cy="1538515"/>
            <a:chOff x="6293934" y="1010648"/>
            <a:chExt cx="1245900" cy="1245900"/>
          </a:xfrm>
        </p:grpSpPr>
        <p:sp>
          <p:nvSpPr>
            <p:cNvPr id="24" name="Google Shape;2315;p43">
              <a:extLst>
                <a:ext uri="{FF2B5EF4-FFF2-40B4-BE49-F238E27FC236}">
                  <a16:creationId xmlns:a16="http://schemas.microsoft.com/office/drawing/2014/main" id="{30E25ED5-57A4-4AE3-9D08-8C78AAD809B2}"/>
                </a:ext>
              </a:extLst>
            </p:cNvPr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16;p43">
              <a:extLst>
                <a:ext uri="{FF2B5EF4-FFF2-40B4-BE49-F238E27FC236}">
                  <a16:creationId xmlns:a16="http://schemas.microsoft.com/office/drawing/2014/main" id="{BFF6BC64-5DCB-53A4-C229-ACCF11B38500}"/>
                </a:ext>
              </a:extLst>
            </p:cNvPr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bg1"/>
                  </a:solidFill>
                  <a:latin typeface="Barlow Semi Condensed Medium" panose="00000606000000000000" pitchFamily="2" charset="0"/>
                </a:rPr>
                <a:t>Tenure is larger by 142% for users*</a:t>
              </a:r>
            </a:p>
          </p:txBody>
        </p:sp>
      </p:grpSp>
      <p:grpSp>
        <p:nvGrpSpPr>
          <p:cNvPr id="26" name="Google Shape;2314;p43">
            <a:extLst>
              <a:ext uri="{FF2B5EF4-FFF2-40B4-BE49-F238E27FC236}">
                <a16:creationId xmlns:a16="http://schemas.microsoft.com/office/drawing/2014/main" id="{48B07335-23E4-133F-B265-01F20593D22C}"/>
              </a:ext>
            </a:extLst>
          </p:cNvPr>
          <p:cNvGrpSpPr/>
          <p:nvPr/>
        </p:nvGrpSpPr>
        <p:grpSpPr>
          <a:xfrm>
            <a:off x="7495788" y="1830468"/>
            <a:ext cx="1531257" cy="1538515"/>
            <a:chOff x="6293934" y="1010648"/>
            <a:chExt cx="1245900" cy="1245900"/>
          </a:xfrm>
        </p:grpSpPr>
        <p:sp>
          <p:nvSpPr>
            <p:cNvPr id="27" name="Google Shape;2315;p43">
              <a:extLst>
                <a:ext uri="{FF2B5EF4-FFF2-40B4-BE49-F238E27FC236}">
                  <a16:creationId xmlns:a16="http://schemas.microsoft.com/office/drawing/2014/main" id="{7939A890-B06A-83B8-35BA-7A153F1B5276}"/>
                </a:ext>
              </a:extLst>
            </p:cNvPr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16;p43">
              <a:extLst>
                <a:ext uri="{FF2B5EF4-FFF2-40B4-BE49-F238E27FC236}">
                  <a16:creationId xmlns:a16="http://schemas.microsoft.com/office/drawing/2014/main" id="{ECE01E4C-F357-410E-7B4A-4F48729F6EEF}"/>
                </a:ext>
              </a:extLst>
            </p:cNvPr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bg1"/>
                  </a:solidFill>
                  <a:latin typeface="Barlow Semi Condensed Medium" panose="00000606000000000000" pitchFamily="2" charset="0"/>
                </a:rPr>
                <a:t>Average customer value is larger by 175% for users*</a:t>
              </a:r>
            </a:p>
          </p:txBody>
        </p:sp>
      </p:grpSp>
      <p:grpSp>
        <p:nvGrpSpPr>
          <p:cNvPr id="29" name="Google Shape;2314;p43">
            <a:extLst>
              <a:ext uri="{FF2B5EF4-FFF2-40B4-BE49-F238E27FC236}">
                <a16:creationId xmlns:a16="http://schemas.microsoft.com/office/drawing/2014/main" id="{76E5DC8B-FCD0-D121-036E-FBD95B674DE0}"/>
              </a:ext>
            </a:extLst>
          </p:cNvPr>
          <p:cNvGrpSpPr/>
          <p:nvPr/>
        </p:nvGrpSpPr>
        <p:grpSpPr>
          <a:xfrm>
            <a:off x="7495788" y="3502272"/>
            <a:ext cx="1531257" cy="1538515"/>
            <a:chOff x="6293934" y="1010648"/>
            <a:chExt cx="1245900" cy="1245900"/>
          </a:xfrm>
        </p:grpSpPr>
        <p:sp>
          <p:nvSpPr>
            <p:cNvPr id="30" name="Google Shape;2315;p43">
              <a:extLst>
                <a:ext uri="{FF2B5EF4-FFF2-40B4-BE49-F238E27FC236}">
                  <a16:creationId xmlns:a16="http://schemas.microsoft.com/office/drawing/2014/main" id="{15DA4DED-CA32-899F-2FD9-31A54DB14F78}"/>
                </a:ext>
              </a:extLst>
            </p:cNvPr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16;p43">
              <a:extLst>
                <a:ext uri="{FF2B5EF4-FFF2-40B4-BE49-F238E27FC236}">
                  <a16:creationId xmlns:a16="http://schemas.microsoft.com/office/drawing/2014/main" id="{A631C83C-91BA-1D20-2D7D-AFCDB791415D}"/>
                </a:ext>
              </a:extLst>
            </p:cNvPr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bg1"/>
                  </a:solidFill>
                  <a:latin typeface="Barlow Semi Condensed Medium" panose="00000606000000000000" pitchFamily="2" charset="0"/>
                </a:rPr>
                <a:t>Churn is higher by 111% for none users*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71F545-1EF3-E367-5BCB-10EB4B0E06F2}"/>
              </a:ext>
            </a:extLst>
          </p:cNvPr>
          <p:cNvSpPr txBox="1"/>
          <p:nvPr/>
        </p:nvSpPr>
        <p:spPr>
          <a:xfrm>
            <a:off x="1168962" y="4813478"/>
            <a:ext cx="2529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78787"/>
                </a:solidFill>
                <a:latin typeface="Lato" panose="020B0604020202020204" pitchFamily="34" charset="0"/>
              </a:rPr>
              <a:t>* Not including paperless billing</a:t>
            </a:r>
          </a:p>
        </p:txBody>
      </p:sp>
    </p:spTree>
    <p:extLst>
      <p:ext uri="{BB962C8B-B14F-4D97-AF65-F5344CB8AC3E}">
        <p14:creationId xmlns:p14="http://schemas.microsoft.com/office/powerpoint/2010/main" val="389845016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521</Words>
  <Application>Microsoft Office PowerPoint</Application>
  <PresentationFormat>On-screen Show (16:9)</PresentationFormat>
  <Paragraphs>124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Barlow Semi Condensed Medium</vt:lpstr>
      <vt:lpstr>Fjalla One</vt:lpstr>
      <vt:lpstr>Lato</vt:lpstr>
      <vt:lpstr>Arial</vt:lpstr>
      <vt:lpstr>Arial Black</vt:lpstr>
      <vt:lpstr>-apple-system</vt:lpstr>
      <vt:lpstr>Barlow Semi Condensed Light</vt:lpstr>
      <vt:lpstr>Barlow Semi Condensed</vt:lpstr>
      <vt:lpstr>Technology Consulting by Slidesgo</vt:lpstr>
      <vt:lpstr>Telecom Customer Churn</vt:lpstr>
      <vt:lpstr>Table of Contents</vt:lpstr>
      <vt:lpstr>The Data Set</vt:lpstr>
      <vt:lpstr>PowerPoint Presentation</vt:lpstr>
      <vt:lpstr>Research Questions</vt:lpstr>
      <vt:lpstr>Research Questions</vt:lpstr>
      <vt:lpstr>Analysis</vt:lpstr>
      <vt:lpstr>Services Among Customers </vt:lpstr>
      <vt:lpstr>Services Among Customers</vt:lpstr>
      <vt:lpstr>Services usage among churned customers</vt:lpstr>
      <vt:lpstr>Min / Max</vt:lpstr>
      <vt:lpstr>How can the company prevent churn?</vt:lpstr>
      <vt:lpstr>PowerPoint Presentation</vt:lpstr>
      <vt:lpstr>Reviewing the formula</vt:lpstr>
      <vt:lpstr>Reviewing the formula</vt:lpstr>
      <vt:lpstr>Conclusions &amp; Recommendations</vt:lpstr>
      <vt:lpstr>What can be done?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Mor Peretz</dc:creator>
  <cp:lastModifiedBy>Ron Litan</cp:lastModifiedBy>
  <cp:revision>33</cp:revision>
  <dcterms:modified xsi:type="dcterms:W3CDTF">2022-08-10T13:04:00Z</dcterms:modified>
</cp:coreProperties>
</file>