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2B210B94-8B73-47F4-89A6-6C9FEB280F3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8984" y="2718262"/>
            <a:ext cx="8388056" cy="1064530"/>
          </a:xfrm>
        </p:spPr>
        <p:txBody>
          <a:bodyPr/>
          <a:lstStyle/>
          <a:p>
            <a:r>
              <a:rPr lang="ru-RU" dirty="0" smtClean="0"/>
              <a:t>«Проект магазин»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653" y="22501"/>
            <a:ext cx="8825658" cy="861420"/>
          </a:xfrm>
        </p:spPr>
        <p:txBody>
          <a:bodyPr>
            <a:normAutofit/>
          </a:bodyPr>
          <a:lstStyle/>
          <a:p>
            <a:r>
              <a:rPr lang="ru-RU" sz="1600" dirty="0"/>
              <a:t>ФГБОУ ВО «Российский экономический университет им. Г.В. Плеханова»</a:t>
            </a:r>
            <a:endParaRPr lang="ru-RU" sz="1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150308" y="2253083"/>
            <a:ext cx="3139954" cy="465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1600" dirty="0" smtClean="0"/>
              <a:t>Итоговый проект на тему:</a:t>
            </a: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30284" y="3977641"/>
            <a:ext cx="1016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 профессиональной переподготовки: </a:t>
            </a:r>
            <a:r>
              <a:rPr lang="ru-RU" dirty="0" err="1"/>
              <a:t>Fullstack</a:t>
            </a:r>
            <a:r>
              <a:rPr lang="ru-RU" dirty="0"/>
              <a:t>-разработка на языке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632565" y="6110741"/>
            <a:ext cx="347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Редман Роман Андреевич </a:t>
            </a:r>
            <a:r>
              <a:rPr lang="en-US" dirty="0" smtClean="0"/>
              <a:t>                    </a:t>
            </a:r>
            <a:r>
              <a:rPr lang="ru-RU" dirty="0" smtClean="0"/>
              <a:t>Группа: </a:t>
            </a:r>
            <a:r>
              <a:rPr lang="en-US" dirty="0" smtClean="0"/>
              <a:t>FSJ-1-22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08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489" y="436093"/>
            <a:ext cx="5962507" cy="810817"/>
          </a:xfrm>
        </p:spPr>
        <p:txBody>
          <a:bodyPr/>
          <a:lstStyle/>
          <a:p>
            <a:r>
              <a:rPr lang="ru-RU" dirty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458" y="2027979"/>
            <a:ext cx="10748357" cy="4195481"/>
          </a:xfrm>
        </p:spPr>
        <p:txBody>
          <a:bodyPr/>
          <a:lstStyle/>
          <a:p>
            <a:r>
              <a:rPr lang="ru-RU" dirty="0" smtClean="0"/>
              <a:t>Вашему вниманию представлено интернет приложение- «Интернет магазин товаров». Данное приложение позволяет пользователям приобрести разного рода товары для повседневного использования.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28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9392" y="436092"/>
            <a:ext cx="3294122" cy="869006"/>
          </a:xfrm>
        </p:spPr>
        <p:txBody>
          <a:bodyPr/>
          <a:lstStyle/>
          <a:p>
            <a:r>
              <a:rPr lang="en-US" dirty="0"/>
              <a:t>ER-</a:t>
            </a:r>
            <a:r>
              <a:rPr lang="ru-RU" dirty="0"/>
              <a:t>модель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87" y="1178898"/>
            <a:ext cx="9626989" cy="53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9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базе данных представлены следующие таблицы: </a:t>
            </a:r>
            <a:r>
              <a:rPr lang="ru-RU" dirty="0"/>
              <a:t>таблица для хранения </a:t>
            </a:r>
            <a:r>
              <a:rPr lang="ru-RU" dirty="0" smtClean="0"/>
              <a:t>категорий товаров, таблица для хранения фото, </a:t>
            </a:r>
            <a:r>
              <a:rPr lang="ru-RU" dirty="0"/>
              <a:t>таблица для хранения </a:t>
            </a:r>
            <a:r>
              <a:rPr lang="ru-RU" dirty="0" smtClean="0"/>
              <a:t>заказов пользователей, </a:t>
            </a:r>
            <a:r>
              <a:rPr lang="ru-RU" dirty="0"/>
              <a:t>таблица для хранения </a:t>
            </a:r>
            <a:r>
              <a:rPr lang="ru-RU" dirty="0" smtClean="0"/>
              <a:t>данных о продуктах, </a:t>
            </a:r>
            <a:r>
              <a:rPr lang="ru-RU" dirty="0"/>
              <a:t>таблица для хранения </a:t>
            </a:r>
            <a:r>
              <a:rPr lang="ru-RU" dirty="0" smtClean="0"/>
              <a:t> корзины пользователей.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029392" y="436092"/>
            <a:ext cx="3294122" cy="869006"/>
          </a:xfrm>
        </p:spPr>
        <p:txBody>
          <a:bodyPr/>
          <a:lstStyle/>
          <a:p>
            <a:r>
              <a:rPr lang="en-US" dirty="0"/>
              <a:t>ER-</a:t>
            </a:r>
            <a:r>
              <a:rPr lang="ru-RU" dirty="0"/>
              <a:t>модель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29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842909" y="427780"/>
            <a:ext cx="8206944" cy="802504"/>
          </a:xfrm>
        </p:spPr>
        <p:txBody>
          <a:bodyPr/>
          <a:lstStyle/>
          <a:p>
            <a:r>
              <a:rPr lang="ru-RU" dirty="0"/>
              <a:t>Инструментальные средства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760151"/>
          </a:xfrm>
        </p:spPr>
        <p:txBody>
          <a:bodyPr>
            <a:normAutofit/>
          </a:bodyPr>
          <a:lstStyle/>
          <a:p>
            <a:r>
              <a:rPr lang="ru-RU" dirty="0" smtClean="0"/>
              <a:t>В данном</a:t>
            </a:r>
            <a:r>
              <a:rPr lang="en-US" dirty="0" smtClean="0"/>
              <a:t> GRUD</a:t>
            </a:r>
            <a:r>
              <a:rPr lang="ru-RU" dirty="0" smtClean="0"/>
              <a:t> проекте были использованы язык </a:t>
            </a:r>
            <a:r>
              <a:rPr lang="en-US" dirty="0" smtClean="0"/>
              <a:t>Java, </a:t>
            </a:r>
            <a:r>
              <a:rPr lang="en-US" dirty="0" err="1" smtClean="0"/>
              <a:t>css</a:t>
            </a:r>
            <a:r>
              <a:rPr lang="en-US" dirty="0" smtClean="0"/>
              <a:t>, java-script.</a:t>
            </a:r>
            <a:r>
              <a:rPr lang="ru-RU" dirty="0" smtClean="0"/>
              <a:t> Из инструментов применено: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smtClean="0"/>
              <a:t>Spring, Spring Security, Spring Boot, JPA- </a:t>
            </a:r>
            <a:r>
              <a:rPr lang="ru-RU" dirty="0" smtClean="0"/>
              <a:t>инструмент для работы с базой данных</a:t>
            </a:r>
            <a:r>
              <a:rPr lang="en-US" dirty="0" smtClean="0"/>
              <a:t>, </a:t>
            </a:r>
            <a:r>
              <a:rPr lang="en-US" dirty="0" err="1" smtClean="0"/>
              <a:t>Maiven</a:t>
            </a:r>
            <a:r>
              <a:rPr lang="en-US" dirty="0" smtClean="0"/>
              <a:t> Repository,</a:t>
            </a:r>
            <a:r>
              <a:rPr lang="ru-RU" dirty="0" smtClean="0"/>
              <a:t> </a:t>
            </a:r>
            <a:r>
              <a:rPr lang="en-US" dirty="0" smtClean="0"/>
              <a:t>Spring</a:t>
            </a:r>
            <a:r>
              <a:rPr lang="ru-RU" dirty="0" smtClean="0"/>
              <a:t> </a:t>
            </a:r>
            <a:r>
              <a:rPr lang="en-US" dirty="0" smtClean="0"/>
              <a:t>MVC</a:t>
            </a:r>
            <a:r>
              <a:rPr lang="ru-RU" dirty="0" smtClean="0"/>
              <a:t>, </a:t>
            </a:r>
            <a:r>
              <a:rPr lang="ru-RU" dirty="0" err="1" smtClean="0"/>
              <a:t>шаблонизатор</a:t>
            </a:r>
            <a:r>
              <a:rPr lang="ru-RU" dirty="0" smtClean="0"/>
              <a:t> </a:t>
            </a:r>
            <a:r>
              <a:rPr lang="en-US" dirty="0" err="1"/>
              <a:t>Thymeleaf</a:t>
            </a:r>
            <a:endParaRPr lang="en-US" dirty="0"/>
          </a:p>
          <a:p>
            <a:r>
              <a:rPr lang="en-US" dirty="0" smtClean="0"/>
              <a:t>. </a:t>
            </a:r>
            <a:r>
              <a:rPr lang="ru-RU" dirty="0" smtClean="0"/>
              <a:t>Применены стили: </a:t>
            </a:r>
            <a:r>
              <a:rPr lang="en-US" dirty="0"/>
              <a:t>bootstrap, </a:t>
            </a:r>
            <a:r>
              <a:rPr lang="en-US" dirty="0" smtClean="0"/>
              <a:t>grid, flex.</a:t>
            </a:r>
            <a:endParaRPr lang="ru-RU" dirty="0" smtClean="0"/>
          </a:p>
          <a:p>
            <a:r>
              <a:rPr lang="ru-RU" dirty="0" smtClean="0"/>
              <a:t>Используемые приложения</a:t>
            </a:r>
            <a:r>
              <a:rPr lang="en-US" dirty="0"/>
              <a:t>: </a:t>
            </a:r>
            <a:r>
              <a:rPr lang="en-US" dirty="0" err="1"/>
              <a:t>intellij</a:t>
            </a:r>
            <a:r>
              <a:rPr lang="en-US" dirty="0"/>
              <a:t> </a:t>
            </a:r>
            <a:r>
              <a:rPr lang="en-US" dirty="0" smtClean="0"/>
              <a:t>idea,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pgAdmin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75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1274115"/>
            <a:ext cx="3740728" cy="21012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70" y="1423746"/>
            <a:ext cx="5715126" cy="32147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28" y="3507972"/>
            <a:ext cx="5719155" cy="32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6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7813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35" y="1221493"/>
            <a:ext cx="4197854" cy="23612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15" y="1221493"/>
            <a:ext cx="5916304" cy="32585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48" y="3673747"/>
            <a:ext cx="5332762" cy="30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9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213332"/>
            <a:ext cx="8946541" cy="5544915"/>
          </a:xfrm>
        </p:spPr>
        <p:txBody>
          <a:bodyPr>
            <a:normAutofit/>
          </a:bodyPr>
          <a:lstStyle/>
          <a:p>
            <a:r>
              <a:rPr lang="ru-RU" dirty="0" smtClean="0"/>
              <a:t>В заключение добавлю, данный интернет магазин с функционалом :</a:t>
            </a:r>
            <a:r>
              <a:rPr lang="en-US" dirty="0" smtClean="0"/>
              <a:t>~</a:t>
            </a:r>
            <a:endParaRPr lang="ru-RU" dirty="0" smtClean="0"/>
          </a:p>
          <a:p>
            <a:r>
              <a:rPr lang="ru-RU" dirty="0" smtClean="0"/>
              <a:t>У Администратора: просматривать, удалять, редактировать, добавлять товары; просматривать, удалять и редактировать роль пользователя; просматривать заказы пользователей и менять их статус; </a:t>
            </a:r>
          </a:p>
          <a:p>
            <a:r>
              <a:rPr lang="ru-RU" dirty="0" smtClean="0"/>
              <a:t>У Продавца: </a:t>
            </a:r>
            <a:r>
              <a:rPr lang="ru-RU" dirty="0"/>
              <a:t>просматривать, удалять, редактировать, добавлять </a:t>
            </a:r>
            <a:r>
              <a:rPr lang="ru-RU" dirty="0" smtClean="0"/>
              <a:t>товары;</a:t>
            </a:r>
            <a:r>
              <a:rPr lang="ru-RU" dirty="0"/>
              <a:t> просматривать заказы пользователей и менять их статус; </a:t>
            </a:r>
            <a:endParaRPr lang="ru-RU" dirty="0" smtClean="0"/>
          </a:p>
          <a:p>
            <a:r>
              <a:rPr lang="ru-RU" dirty="0" smtClean="0"/>
              <a:t>У Пользователя: имеется возможность сменить пароль из кабинета, просматривать, добавлять и удалять из корзины, оформлять и отменять заказ товаров</a:t>
            </a:r>
          </a:p>
          <a:p>
            <a:r>
              <a:rPr lang="ru-RU" dirty="0" smtClean="0"/>
              <a:t>Для не </a:t>
            </a:r>
            <a:r>
              <a:rPr lang="ru-RU" dirty="0" err="1" smtClean="0"/>
              <a:t>зарестрированных</a:t>
            </a:r>
            <a:r>
              <a:rPr lang="ru-RU" dirty="0" smtClean="0"/>
              <a:t> пользователей: предоставлена возможность просматривать товары, искать по поиску</a:t>
            </a:r>
          </a:p>
          <a:p>
            <a:r>
              <a:rPr lang="en-US" dirty="0" smtClean="0"/>
              <a:t>~</a:t>
            </a:r>
            <a:r>
              <a:rPr lang="ru-RU" dirty="0" smtClean="0"/>
              <a:t> станет прекрасным инструментом ведения бизнеса, в части </a:t>
            </a:r>
            <a:r>
              <a:rPr lang="ru-RU" smtClean="0"/>
              <a:t>реализации товаров.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285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275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«Проект магазин»</vt:lpstr>
      <vt:lpstr>Предметная область</vt:lpstr>
      <vt:lpstr>ER-модель </vt:lpstr>
      <vt:lpstr>ER-модель </vt:lpstr>
      <vt:lpstr>Инструментальные средства</vt:lpstr>
      <vt:lpstr>Результат</vt:lpstr>
      <vt:lpstr>Результат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магазин</dc:title>
  <dc:creator>Редман Роман Андреевич</dc:creator>
  <cp:lastModifiedBy>Редман Роман Андреевич</cp:lastModifiedBy>
  <cp:revision>10</cp:revision>
  <dcterms:created xsi:type="dcterms:W3CDTF">2022-12-14T18:29:23Z</dcterms:created>
  <dcterms:modified xsi:type="dcterms:W3CDTF">2022-12-15T10:00:48Z</dcterms:modified>
</cp:coreProperties>
</file>