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43A5FD-08C6-464C-8F1B-1E2FB6FC593C}" v="88" dt="2022-03-16T17:38:07.673"/>
    <p1510:client id="{DAD6CE00-8025-4E39-BFEE-6040EE988075}" v="24" dt="2022-03-16T17:40:05.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 Punj" userId="5fd475159349d099" providerId="Windows Live" clId="Web-{DAD6CE00-8025-4E39-BFEE-6040EE988075}"/>
    <pc:docChg chg="addSld modSld">
      <pc:chgData name="Raghav Punj" userId="5fd475159349d099" providerId="Windows Live" clId="Web-{DAD6CE00-8025-4E39-BFEE-6040EE988075}" dt="2022-03-16T17:40:04.580" v="23"/>
      <pc:docMkLst>
        <pc:docMk/>
      </pc:docMkLst>
      <pc:sldChg chg="modSp">
        <pc:chgData name="Raghav Punj" userId="5fd475159349d099" providerId="Windows Live" clId="Web-{DAD6CE00-8025-4E39-BFEE-6040EE988075}" dt="2022-03-16T17:39:48.173" v="3" actId="20577"/>
        <pc:sldMkLst>
          <pc:docMk/>
          <pc:sldMk cId="1880725610" sldId="257"/>
        </pc:sldMkLst>
        <pc:spChg chg="mod">
          <ac:chgData name="Raghav Punj" userId="5fd475159349d099" providerId="Windows Live" clId="Web-{DAD6CE00-8025-4E39-BFEE-6040EE988075}" dt="2022-03-16T17:39:48.173" v="3" actId="20577"/>
          <ac:spMkLst>
            <pc:docMk/>
            <pc:sldMk cId="1880725610" sldId="257"/>
            <ac:spMk id="3" creationId="{6610DB70-4468-403F-84D5-B3A6CE30EC7F}"/>
          </ac:spMkLst>
        </pc:spChg>
      </pc:sldChg>
      <pc:sldChg chg="modSp new">
        <pc:chgData name="Raghav Punj" userId="5fd475159349d099" providerId="Windows Live" clId="Web-{DAD6CE00-8025-4E39-BFEE-6040EE988075}" dt="2022-03-16T17:40:04.283" v="22" actId="20577"/>
        <pc:sldMkLst>
          <pc:docMk/>
          <pc:sldMk cId="819329769" sldId="258"/>
        </pc:sldMkLst>
        <pc:spChg chg="mod">
          <ac:chgData name="Raghav Punj" userId="5fd475159349d099" providerId="Windows Live" clId="Web-{DAD6CE00-8025-4E39-BFEE-6040EE988075}" dt="2022-03-16T17:39:57.158" v="19" actId="20577"/>
          <ac:spMkLst>
            <pc:docMk/>
            <pc:sldMk cId="819329769" sldId="258"/>
            <ac:spMk id="2" creationId="{E97CA3F8-9A5A-429D-BB44-2BEFB5B8B591}"/>
          </ac:spMkLst>
        </pc:spChg>
        <pc:spChg chg="mod">
          <ac:chgData name="Raghav Punj" userId="5fd475159349d099" providerId="Windows Live" clId="Web-{DAD6CE00-8025-4E39-BFEE-6040EE988075}" dt="2022-03-16T17:40:04.283" v="22" actId="20577"/>
          <ac:spMkLst>
            <pc:docMk/>
            <pc:sldMk cId="819329769" sldId="258"/>
            <ac:spMk id="3" creationId="{13EE4870-A088-4B85-BD83-5027E68B1290}"/>
          </ac:spMkLst>
        </pc:spChg>
      </pc:sldChg>
      <pc:sldChg chg="new">
        <pc:chgData name="Raghav Punj" userId="5fd475159349d099" providerId="Windows Live" clId="Web-{DAD6CE00-8025-4E39-BFEE-6040EE988075}" dt="2022-03-16T17:40:04.580" v="23"/>
        <pc:sldMkLst>
          <pc:docMk/>
          <pc:sldMk cId="570238158" sldId="259"/>
        </pc:sldMkLst>
      </pc:sldChg>
    </pc:docChg>
  </pc:docChgLst>
  <pc:docChgLst>
    <pc:chgData name="Raghav Punj" userId="5fd475159349d099" providerId="Windows Live" clId="Web-{C143A5FD-08C6-464C-8F1B-1E2FB6FC593C}"/>
    <pc:docChg chg="addSld modSld addMainMaster delMainMaster">
      <pc:chgData name="Raghav Punj" userId="5fd475159349d099" providerId="Windows Live" clId="Web-{C143A5FD-08C6-464C-8F1B-1E2FB6FC593C}" dt="2022-03-16T17:38:06.251" v="85" actId="20577"/>
      <pc:docMkLst>
        <pc:docMk/>
      </pc:docMkLst>
      <pc:sldChg chg="addSp modSp mod modClrScheme chgLayout">
        <pc:chgData name="Raghav Punj" userId="5fd475159349d099" providerId="Windows Live" clId="Web-{C143A5FD-08C6-464C-8F1B-1E2FB6FC593C}" dt="2022-03-16T17:37:59.720" v="79" actId="20577"/>
        <pc:sldMkLst>
          <pc:docMk/>
          <pc:sldMk cId="109857222" sldId="256"/>
        </pc:sldMkLst>
        <pc:spChg chg="mod ord">
          <ac:chgData name="Raghav Punj" userId="5fd475159349d099" providerId="Windows Live" clId="Web-{C143A5FD-08C6-464C-8F1B-1E2FB6FC593C}" dt="2022-03-16T17:37:12.828" v="18" actId="20577"/>
          <ac:spMkLst>
            <pc:docMk/>
            <pc:sldMk cId="109857222" sldId="256"/>
            <ac:spMk id="2" creationId="{00000000-0000-0000-0000-000000000000}"/>
          </ac:spMkLst>
        </pc:spChg>
        <pc:spChg chg="mod ord">
          <ac:chgData name="Raghav Punj" userId="5fd475159349d099" providerId="Windows Live" clId="Web-{C143A5FD-08C6-464C-8F1B-1E2FB6FC593C}" dt="2022-03-16T17:37:59.720" v="79" actId="20577"/>
          <ac:spMkLst>
            <pc:docMk/>
            <pc:sldMk cId="109857222" sldId="256"/>
            <ac:spMk id="3" creationId="{00000000-0000-0000-0000-000000000000}"/>
          </ac:spMkLst>
        </pc:spChg>
        <pc:spChg chg="add">
          <ac:chgData name="Raghav Punj" userId="5fd475159349d099" providerId="Windows Live" clId="Web-{C143A5FD-08C6-464C-8F1B-1E2FB6FC593C}" dt="2022-03-16T17:36:31.780" v="0"/>
          <ac:spMkLst>
            <pc:docMk/>
            <pc:sldMk cId="109857222" sldId="256"/>
            <ac:spMk id="4" creationId="{28014A05-F6B3-4444-9627-BE754F07B00F}"/>
          </ac:spMkLst>
        </pc:spChg>
      </pc:sldChg>
      <pc:sldChg chg="modSp new">
        <pc:chgData name="Raghav Punj" userId="5fd475159349d099" providerId="Windows Live" clId="Web-{C143A5FD-08C6-464C-8F1B-1E2FB6FC593C}" dt="2022-03-16T17:38:06.251" v="85" actId="20577"/>
        <pc:sldMkLst>
          <pc:docMk/>
          <pc:sldMk cId="1880725610" sldId="257"/>
        </pc:sldMkLst>
        <pc:spChg chg="mod">
          <ac:chgData name="Raghav Punj" userId="5fd475159349d099" providerId="Windows Live" clId="Web-{C143A5FD-08C6-464C-8F1B-1E2FB6FC593C}" dt="2022-03-16T17:38:06.251" v="85" actId="20577"/>
          <ac:spMkLst>
            <pc:docMk/>
            <pc:sldMk cId="1880725610" sldId="257"/>
            <ac:spMk id="2" creationId="{7915EF31-0EAA-4AF4-98B4-0332BC4F9F11}"/>
          </ac:spMkLst>
        </pc:spChg>
      </pc:sldChg>
      <pc:sldMasterChg chg="del delSldLayout">
        <pc:chgData name="Raghav Punj" userId="5fd475159349d099" providerId="Windows Live" clId="Web-{C143A5FD-08C6-464C-8F1B-1E2FB6FC593C}" dt="2022-03-16T17:36:49.093" v="1"/>
        <pc:sldMasterMkLst>
          <pc:docMk/>
          <pc:sldMasterMk cId="2460954070" sldId="2147483660"/>
        </pc:sldMasterMkLst>
        <pc:sldLayoutChg chg="del">
          <pc:chgData name="Raghav Punj" userId="5fd475159349d099" providerId="Windows Live" clId="Web-{C143A5FD-08C6-464C-8F1B-1E2FB6FC593C}" dt="2022-03-16T17:36:49.093" v="1"/>
          <pc:sldLayoutMkLst>
            <pc:docMk/>
            <pc:sldMasterMk cId="2460954070" sldId="2147483660"/>
            <pc:sldLayoutMk cId="2385387890" sldId="2147483661"/>
          </pc:sldLayoutMkLst>
        </pc:sldLayoutChg>
        <pc:sldLayoutChg chg="del">
          <pc:chgData name="Raghav Punj" userId="5fd475159349d099" providerId="Windows Live" clId="Web-{C143A5FD-08C6-464C-8F1B-1E2FB6FC593C}" dt="2022-03-16T17:36:49.093" v="1"/>
          <pc:sldLayoutMkLst>
            <pc:docMk/>
            <pc:sldMasterMk cId="2460954070" sldId="2147483660"/>
            <pc:sldLayoutMk cId="949138452" sldId="2147483662"/>
          </pc:sldLayoutMkLst>
        </pc:sldLayoutChg>
        <pc:sldLayoutChg chg="del">
          <pc:chgData name="Raghav Punj" userId="5fd475159349d099" providerId="Windows Live" clId="Web-{C143A5FD-08C6-464C-8F1B-1E2FB6FC593C}" dt="2022-03-16T17:36:49.093" v="1"/>
          <pc:sldLayoutMkLst>
            <pc:docMk/>
            <pc:sldMasterMk cId="2460954070" sldId="2147483660"/>
            <pc:sldLayoutMk cId="2591524520" sldId="2147483663"/>
          </pc:sldLayoutMkLst>
        </pc:sldLayoutChg>
        <pc:sldLayoutChg chg="del">
          <pc:chgData name="Raghav Punj" userId="5fd475159349d099" providerId="Windows Live" clId="Web-{C143A5FD-08C6-464C-8F1B-1E2FB6FC593C}" dt="2022-03-16T17:36:49.093" v="1"/>
          <pc:sldLayoutMkLst>
            <pc:docMk/>
            <pc:sldMasterMk cId="2460954070" sldId="2147483660"/>
            <pc:sldLayoutMk cId="1203092039" sldId="2147483664"/>
          </pc:sldLayoutMkLst>
        </pc:sldLayoutChg>
        <pc:sldLayoutChg chg="del">
          <pc:chgData name="Raghav Punj" userId="5fd475159349d099" providerId="Windows Live" clId="Web-{C143A5FD-08C6-464C-8F1B-1E2FB6FC593C}" dt="2022-03-16T17:36:49.093" v="1"/>
          <pc:sldLayoutMkLst>
            <pc:docMk/>
            <pc:sldMasterMk cId="2460954070" sldId="2147483660"/>
            <pc:sldLayoutMk cId="3733172339" sldId="2147483665"/>
          </pc:sldLayoutMkLst>
        </pc:sldLayoutChg>
        <pc:sldLayoutChg chg="del">
          <pc:chgData name="Raghav Punj" userId="5fd475159349d099" providerId="Windows Live" clId="Web-{C143A5FD-08C6-464C-8F1B-1E2FB6FC593C}" dt="2022-03-16T17:36:49.093" v="1"/>
          <pc:sldLayoutMkLst>
            <pc:docMk/>
            <pc:sldMasterMk cId="2460954070" sldId="2147483660"/>
            <pc:sldLayoutMk cId="3210312558" sldId="2147483666"/>
          </pc:sldLayoutMkLst>
        </pc:sldLayoutChg>
        <pc:sldLayoutChg chg="del">
          <pc:chgData name="Raghav Punj" userId="5fd475159349d099" providerId="Windows Live" clId="Web-{C143A5FD-08C6-464C-8F1B-1E2FB6FC593C}" dt="2022-03-16T17:36:49.093" v="1"/>
          <pc:sldLayoutMkLst>
            <pc:docMk/>
            <pc:sldMasterMk cId="2460954070" sldId="2147483660"/>
            <pc:sldLayoutMk cId="3146388984" sldId="2147483667"/>
          </pc:sldLayoutMkLst>
        </pc:sldLayoutChg>
        <pc:sldLayoutChg chg="del">
          <pc:chgData name="Raghav Punj" userId="5fd475159349d099" providerId="Windows Live" clId="Web-{C143A5FD-08C6-464C-8F1B-1E2FB6FC593C}" dt="2022-03-16T17:36:49.093" v="1"/>
          <pc:sldLayoutMkLst>
            <pc:docMk/>
            <pc:sldMasterMk cId="2460954070" sldId="2147483660"/>
            <pc:sldLayoutMk cId="3171841454" sldId="2147483668"/>
          </pc:sldLayoutMkLst>
        </pc:sldLayoutChg>
        <pc:sldLayoutChg chg="del">
          <pc:chgData name="Raghav Punj" userId="5fd475159349d099" providerId="Windows Live" clId="Web-{C143A5FD-08C6-464C-8F1B-1E2FB6FC593C}" dt="2022-03-16T17:36:49.093" v="1"/>
          <pc:sldLayoutMkLst>
            <pc:docMk/>
            <pc:sldMasterMk cId="2460954070" sldId="2147483660"/>
            <pc:sldLayoutMk cId="1718958274" sldId="2147483669"/>
          </pc:sldLayoutMkLst>
        </pc:sldLayoutChg>
        <pc:sldLayoutChg chg="del">
          <pc:chgData name="Raghav Punj" userId="5fd475159349d099" providerId="Windows Live" clId="Web-{C143A5FD-08C6-464C-8F1B-1E2FB6FC593C}" dt="2022-03-16T17:36:49.093" v="1"/>
          <pc:sldLayoutMkLst>
            <pc:docMk/>
            <pc:sldMasterMk cId="2460954070" sldId="2147483660"/>
            <pc:sldLayoutMk cId="2202905451" sldId="2147483670"/>
          </pc:sldLayoutMkLst>
        </pc:sldLayoutChg>
        <pc:sldLayoutChg chg="del">
          <pc:chgData name="Raghav Punj" userId="5fd475159349d099" providerId="Windows Live" clId="Web-{C143A5FD-08C6-464C-8F1B-1E2FB6FC593C}" dt="2022-03-16T17:36:49.093" v="1"/>
          <pc:sldLayoutMkLst>
            <pc:docMk/>
            <pc:sldMasterMk cId="2460954070" sldId="2147483660"/>
            <pc:sldLayoutMk cId="3479445657" sldId="2147483671"/>
          </pc:sldLayoutMkLst>
        </pc:sldLayoutChg>
      </pc:sldMasterChg>
      <pc:sldMasterChg chg="add addSldLayout modSldLayout">
        <pc:chgData name="Raghav Punj" userId="5fd475159349d099" providerId="Windows Live" clId="Web-{C143A5FD-08C6-464C-8F1B-1E2FB6FC593C}" dt="2022-03-16T17:36:49.093" v="1"/>
        <pc:sldMasterMkLst>
          <pc:docMk/>
          <pc:sldMasterMk cId="1586852586" sldId="2147483672"/>
        </pc:sldMasterMkLst>
        <pc:sldLayoutChg chg="add mod replId">
          <pc:chgData name="Raghav Punj" userId="5fd475159349d099" providerId="Windows Live" clId="Web-{C143A5FD-08C6-464C-8F1B-1E2FB6FC593C}" dt="2022-03-16T17:36:49.093" v="1"/>
          <pc:sldLayoutMkLst>
            <pc:docMk/>
            <pc:sldMasterMk cId="1586852586" sldId="2147483672"/>
            <pc:sldLayoutMk cId="3897254368" sldId="2147483673"/>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3639799225" sldId="2147483674"/>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3848511312" sldId="2147483675"/>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3679151639" sldId="2147483676"/>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240156122" sldId="2147483677"/>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4060502778" sldId="2147483678"/>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2474378611" sldId="2147483679"/>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978857236" sldId="2147483680"/>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3591170792" sldId="2147483681"/>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148987459" sldId="2147483682"/>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3387732664" sldId="2147483683"/>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2002566402" sldId="2147483684"/>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3489661021" sldId="2147483685"/>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1891959715" sldId="2147483686"/>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2553092207" sldId="2147483687"/>
          </pc:sldLayoutMkLst>
        </pc:sldLayoutChg>
        <pc:sldLayoutChg chg="add mod replId">
          <pc:chgData name="Raghav Punj" userId="5fd475159349d099" providerId="Windows Live" clId="Web-{C143A5FD-08C6-464C-8F1B-1E2FB6FC593C}" dt="2022-03-16T17:36:49.093" v="1"/>
          <pc:sldLayoutMkLst>
            <pc:docMk/>
            <pc:sldMasterMk cId="1586852586" sldId="2147483672"/>
            <pc:sldLayoutMk cId="3291483255" sldId="214748368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9725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8987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387732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02566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9661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91959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553092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9148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3979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4851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67915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015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6050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7437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97885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9117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5868525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DBMS Project – Hospital Management System</a:t>
            </a:r>
          </a:p>
        </p:txBody>
      </p:sp>
      <p:sp>
        <p:nvSpPr>
          <p:cNvPr id="3" name="Subtitle 2"/>
          <p:cNvSpPr>
            <a:spLocks noGrp="1"/>
          </p:cNvSpPr>
          <p:nvPr>
            <p:ph type="subTitle" idx="1"/>
          </p:nvPr>
        </p:nvSpPr>
        <p:spPr/>
        <p:txBody>
          <a:bodyPr>
            <a:normAutofit lnSpcReduction="10000"/>
          </a:bodyPr>
          <a:lstStyle/>
          <a:p>
            <a:r>
              <a:rPr lang="en-US"/>
              <a:t>Raghav Punj – RA1911031010100</a:t>
            </a:r>
          </a:p>
          <a:p>
            <a:r>
              <a:rPr lang="en-US"/>
              <a:t>Gaurav Chaturvedi – RA1911031010119</a:t>
            </a:r>
          </a:p>
          <a:p>
            <a:r>
              <a:rPr lang="en-US"/>
              <a:t>Shubham Tiwari – RA1911031010095</a:t>
            </a:r>
          </a:p>
        </p:txBody>
      </p:sp>
      <p:sp>
        <p:nvSpPr>
          <p:cNvPr id="4" name="TextBox 3">
            <a:extLst>
              <a:ext uri="{FF2B5EF4-FFF2-40B4-BE49-F238E27FC236}">
                <a16:creationId xmlns:a16="http://schemas.microsoft.com/office/drawing/2014/main" xmlns="" id="{28014A05-F6B3-4444-9627-BE754F07B00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5EF31-0EAA-4AF4-98B4-0332BC4F9F11}"/>
              </a:ext>
            </a:extLst>
          </p:cNvPr>
          <p:cNvSpPr>
            <a:spLocks noGrp="1"/>
          </p:cNvSpPr>
          <p:nvPr>
            <p:ph type="title"/>
          </p:nvPr>
        </p:nvSpPr>
        <p:spPr/>
        <p:txBody>
          <a:bodyPr/>
          <a:lstStyle/>
          <a:p>
            <a:r>
              <a:rPr lang="en-US"/>
              <a:t>Abstract</a:t>
            </a:r>
          </a:p>
        </p:txBody>
      </p:sp>
      <p:sp>
        <p:nvSpPr>
          <p:cNvPr id="3" name="Content Placeholder 2">
            <a:extLst>
              <a:ext uri="{FF2B5EF4-FFF2-40B4-BE49-F238E27FC236}">
                <a16:creationId xmlns:a16="http://schemas.microsoft.com/office/drawing/2014/main" xmlns="" id="{6610DB70-4468-403F-84D5-B3A6CE30EC7F}"/>
              </a:ext>
            </a:extLst>
          </p:cNvPr>
          <p:cNvSpPr>
            <a:spLocks noGrp="1"/>
          </p:cNvSpPr>
          <p:nvPr>
            <p:ph idx="1"/>
          </p:nvPr>
        </p:nvSpPr>
        <p:spPr/>
        <p:txBody>
          <a:bodyPr vert="horz" lIns="91440" tIns="45720" rIns="91440" bIns="45720" rtlCol="0" anchor="t">
            <a:normAutofit/>
          </a:bodyPr>
          <a:lstStyle/>
          <a:p>
            <a:pPr algn="just"/>
            <a:r>
              <a:rPr lang="en-US">
                <a:ea typeface="+mn-lt"/>
                <a:cs typeface="+mn-lt"/>
              </a:rPr>
              <a:t>Hospitals have been known to be Crowdy and sometimes people have to go home unattended because of the absence of doctor or unavailability of his time due to booked appointments. Every system in the world is going digital from buying books to order food and it now even includes studies. Except the hospitals all the things are getting updated in terms of technology and we cannot deny the part where this can be a serious issue.</a:t>
            </a:r>
            <a:endParaRPr lang="en-US"/>
          </a:p>
          <a:p>
            <a:pPr algn="just"/>
            <a:r>
              <a:rPr lang="en-US">
                <a:ea typeface="+mn-lt"/>
                <a:cs typeface="+mn-lt"/>
              </a:rPr>
              <a:t>The project Hospital Management System allows the user to book an appointment from a device that he has in his hand so he can choose his own time and it also allows the doctors to keep a check that when he is booked and whom he has to check.</a:t>
            </a:r>
            <a:endParaRPr lang="en-US"/>
          </a:p>
          <a:p>
            <a:endParaRPr lang="en-US"/>
          </a:p>
        </p:txBody>
      </p:sp>
    </p:spTree>
    <p:extLst>
      <p:ext uri="{BB962C8B-B14F-4D97-AF65-F5344CB8AC3E}">
        <p14:creationId xmlns:p14="http://schemas.microsoft.com/office/powerpoint/2010/main" val="1880725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7CA3F8-9A5A-429D-BB44-2BEFB5B8B591}"/>
              </a:ext>
            </a:extLst>
          </p:cNvPr>
          <p:cNvSpPr>
            <a:spLocks noGrp="1"/>
          </p:cNvSpPr>
          <p:nvPr>
            <p:ph type="title"/>
          </p:nvPr>
        </p:nvSpPr>
        <p:spPr/>
        <p:txBody>
          <a:bodyPr/>
          <a:lstStyle/>
          <a:p>
            <a:r>
              <a:rPr lang="en-US"/>
              <a:t>Abstract (Contd.)</a:t>
            </a:r>
          </a:p>
        </p:txBody>
      </p:sp>
      <p:sp>
        <p:nvSpPr>
          <p:cNvPr id="3" name="Content Placeholder 2">
            <a:extLst>
              <a:ext uri="{FF2B5EF4-FFF2-40B4-BE49-F238E27FC236}">
                <a16:creationId xmlns:a16="http://schemas.microsoft.com/office/drawing/2014/main" xmlns="" id="{13EE4870-A088-4B85-BD83-5027E68B1290}"/>
              </a:ext>
            </a:extLst>
          </p:cNvPr>
          <p:cNvSpPr>
            <a:spLocks noGrp="1"/>
          </p:cNvSpPr>
          <p:nvPr>
            <p:ph idx="1"/>
          </p:nvPr>
        </p:nvSpPr>
        <p:spPr/>
        <p:txBody>
          <a:bodyPr vert="horz" lIns="91440" tIns="45720" rIns="91440" bIns="45720" rtlCol="0" anchor="t">
            <a:normAutofit/>
          </a:bodyPr>
          <a:lstStyle/>
          <a:p>
            <a:pPr algn="just"/>
            <a:r>
              <a:rPr lang="en-US">
                <a:ea typeface="+mn-lt"/>
                <a:cs typeface="+mn-lt"/>
              </a:rPr>
              <a:t>The main highlight of this Hospital management system is that because people are very specific with their timings it would be very clear that come 5-10 minutes before their given time so there is no chaos in hospital. </a:t>
            </a:r>
            <a:r>
              <a:rPr lang="en-US" err="1">
                <a:ea typeface="+mn-lt"/>
                <a:cs typeface="+mn-lt"/>
              </a:rPr>
              <a:t>Incase</a:t>
            </a:r>
            <a:r>
              <a:rPr lang="en-US">
                <a:ea typeface="+mn-lt"/>
                <a:cs typeface="+mn-lt"/>
              </a:rPr>
              <a:t> of emergency the management has enough space and time to do the documented work that they need to do during the time of emergency.</a:t>
            </a:r>
            <a:endParaRPr lang="en-US"/>
          </a:p>
          <a:p>
            <a:r>
              <a:rPr lang="en-US">
                <a:ea typeface="+mn-lt"/>
                <a:cs typeface="+mn-lt"/>
              </a:rPr>
              <a:t>The doctors can manage their times for their medical visits and so the patients who haven’t booked their appointments font have to wait or leave due to absence of time slots</a:t>
            </a:r>
            <a:endParaRPr lang="en-US"/>
          </a:p>
        </p:txBody>
      </p:sp>
    </p:spTree>
    <p:extLst>
      <p:ext uri="{BB962C8B-B14F-4D97-AF65-F5344CB8AC3E}">
        <p14:creationId xmlns:p14="http://schemas.microsoft.com/office/powerpoint/2010/main" val="81932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2EF7CC-9F0E-4890-881D-6315A0BFD656}"/>
              </a:ext>
            </a:extLst>
          </p:cNvPr>
          <p:cNvSpPr>
            <a:spLocks noGrp="1"/>
          </p:cNvSpPr>
          <p:nvPr>
            <p:ph type="title"/>
          </p:nvPr>
        </p:nvSpPr>
        <p:spPr/>
        <p:txBody>
          <a:bodyPr/>
          <a:lstStyle/>
          <a:p>
            <a:r>
              <a:rPr lang="en-US" dirty="0" smtClean="0"/>
              <a:t>Advantages of the Project</a:t>
            </a:r>
            <a:endParaRPr lang="en-US" dirty="0"/>
          </a:p>
        </p:txBody>
      </p:sp>
      <p:sp>
        <p:nvSpPr>
          <p:cNvPr id="3" name="Content Placeholder 2">
            <a:extLst>
              <a:ext uri="{FF2B5EF4-FFF2-40B4-BE49-F238E27FC236}">
                <a16:creationId xmlns:a16="http://schemas.microsoft.com/office/drawing/2014/main" xmlns="" id="{4D9C91D0-9C00-469E-9E20-E8D09F94720A}"/>
              </a:ext>
            </a:extLst>
          </p:cNvPr>
          <p:cNvSpPr>
            <a:spLocks noGrp="1"/>
          </p:cNvSpPr>
          <p:nvPr>
            <p:ph idx="1"/>
          </p:nvPr>
        </p:nvSpPr>
        <p:spPr/>
        <p:txBody>
          <a:bodyPr/>
          <a:lstStyle/>
          <a:p>
            <a:pPr lvl="0">
              <a:spcBef>
                <a:spcPts val="0"/>
              </a:spcBef>
              <a:buSzPts val="1440"/>
              <a:buChar char="►"/>
            </a:pPr>
            <a:r>
              <a:rPr lang="en-US" dirty="0"/>
              <a:t>A patient can book an appointment from wherever he wants.</a:t>
            </a:r>
          </a:p>
          <a:p>
            <a:pPr lvl="0">
              <a:buSzPts val="1440"/>
              <a:buChar char="►"/>
            </a:pPr>
            <a:r>
              <a:rPr lang="en-US" dirty="0"/>
              <a:t>A doctor can keep a check on his appointments from wherever he wants.</a:t>
            </a:r>
          </a:p>
          <a:p>
            <a:pPr lvl="0">
              <a:buSzPts val="1440"/>
              <a:buChar char="►"/>
            </a:pPr>
            <a:r>
              <a:rPr lang="en-US" dirty="0"/>
              <a:t>The hospital staff can check the doctors schedule and assign duties and change their shifts, so there is no inconvenience faced by the doctor or the patient.</a:t>
            </a:r>
          </a:p>
          <a:p>
            <a:pPr lvl="0">
              <a:buSzPts val="1440"/>
              <a:buChar char="►"/>
            </a:pPr>
            <a:r>
              <a:rPr lang="en-US" dirty="0"/>
              <a:t>A patient books the appointment according to his time so doesn’t have to rush to the hospital and wait till his number is assigned or comes</a:t>
            </a:r>
            <a:endParaRPr lang="en-US" dirty="0"/>
          </a:p>
        </p:txBody>
      </p:sp>
    </p:spTree>
    <p:extLst>
      <p:ext uri="{BB962C8B-B14F-4D97-AF65-F5344CB8AC3E}">
        <p14:creationId xmlns:p14="http://schemas.microsoft.com/office/powerpoint/2010/main" val="57023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6242" y="2160588"/>
            <a:ext cx="5199554" cy="3881437"/>
          </a:xfrm>
        </p:spPr>
      </p:pic>
    </p:spTree>
    <p:extLst>
      <p:ext uri="{BB962C8B-B14F-4D97-AF65-F5344CB8AC3E}">
        <p14:creationId xmlns:p14="http://schemas.microsoft.com/office/powerpoint/2010/main" val="5832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Modules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Front End Modules</a:t>
            </a:r>
          </a:p>
          <a:p>
            <a:r>
              <a:rPr lang="en-US" dirty="0"/>
              <a:t> </a:t>
            </a:r>
            <a:r>
              <a:rPr lang="en-US" dirty="0" smtClean="0"/>
              <a:t>Home</a:t>
            </a:r>
          </a:p>
          <a:p>
            <a:r>
              <a:rPr lang="en-US" dirty="0" smtClean="0"/>
              <a:t>About</a:t>
            </a:r>
          </a:p>
          <a:p>
            <a:r>
              <a:rPr lang="en-US" dirty="0" smtClean="0"/>
              <a:t>Menu</a:t>
            </a:r>
          </a:p>
          <a:p>
            <a:r>
              <a:rPr lang="en-US" dirty="0" smtClean="0"/>
              <a:t>Contact</a:t>
            </a:r>
          </a:p>
          <a:p>
            <a:r>
              <a:rPr lang="en-US" dirty="0" smtClean="0"/>
              <a:t>Book Appointment</a:t>
            </a:r>
          </a:p>
          <a:p>
            <a:r>
              <a:rPr lang="en-US" dirty="0" smtClean="0"/>
              <a:t>Doctor Login</a:t>
            </a:r>
          </a:p>
          <a:p>
            <a:endParaRPr lang="en-US" dirty="0"/>
          </a:p>
          <a:p>
            <a:r>
              <a:rPr lang="en-US" dirty="0" smtClean="0"/>
              <a:t>Backend Modules:</a:t>
            </a:r>
          </a:p>
          <a:p>
            <a:r>
              <a:rPr lang="en-US" dirty="0" smtClean="0"/>
              <a:t>PHP Server</a:t>
            </a:r>
          </a:p>
          <a:p>
            <a:r>
              <a:rPr lang="en-US" dirty="0" smtClean="0"/>
              <a:t>Doctor Login Table </a:t>
            </a:r>
          </a:p>
          <a:p>
            <a:r>
              <a:rPr lang="en-US" dirty="0" smtClean="0"/>
              <a:t>Booking Appointment database</a:t>
            </a:r>
          </a:p>
          <a:p>
            <a:endParaRPr lang="en-US" dirty="0"/>
          </a:p>
          <a:p>
            <a:endParaRPr lang="en-US" dirty="0"/>
          </a:p>
        </p:txBody>
      </p:sp>
    </p:spTree>
    <p:extLst>
      <p:ext uri="{BB962C8B-B14F-4D97-AF65-F5344CB8AC3E}">
        <p14:creationId xmlns:p14="http://schemas.microsoft.com/office/powerpoint/2010/main" val="198262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4688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2502834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366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DBMS Project – Hospital Management System</vt:lpstr>
      <vt:lpstr>Abstract</vt:lpstr>
      <vt:lpstr>Abstract (Contd.)</vt:lpstr>
      <vt:lpstr>Advantages of the Project</vt:lpstr>
      <vt:lpstr>ER Diagram</vt:lpstr>
      <vt:lpstr>List of Modules</vt:lpstr>
      <vt:lpstr>Implementation </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Microsoft account</cp:lastModifiedBy>
  <cp:revision>4</cp:revision>
  <dcterms:created xsi:type="dcterms:W3CDTF">2022-03-16T17:36:17Z</dcterms:created>
  <dcterms:modified xsi:type="dcterms:W3CDTF">2022-03-16T18:16:32Z</dcterms:modified>
</cp:coreProperties>
</file>