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omments/comment1.xml" ContentType="application/vnd.openxmlformats-officedocument.presentationml.comment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2.xml" ContentType="application/vnd.openxmlformats-officedocument.presentationml.comments+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1N" initials="张雨" lastIdx="2" clrIdx="0">
    <p:extLst>
      <p:ext uri="{19B8F6BF-5375-455C-9EA6-DF929625EA0E}">
        <p15:presenceInfo xmlns:p15="http://schemas.microsoft.com/office/powerpoint/2012/main" userId="RA1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3D52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2" d="100"/>
          <a:sy n="72" d="100"/>
        </p:scale>
        <p:origin x="7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6T19:34:26.098" idx="1">
    <p:pos x="2119" y="3335"/>
    <p:text>变量必须为数组提供一维数组下标下限表达式.</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9T14:50:47.728" idx="2">
    <p:pos x="6073" y="3628"/>
    <p:text>TreeSet会自动将存储的元素按照大小排序,并能取出重复元素.</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12.xml"/><Relationship Id="rId7" Type="http://schemas.openxmlformats.org/officeDocument/2006/relationships/slide" Target="../slides/slide13.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1.xml"/><Relationship Id="rId5" Type="http://schemas.openxmlformats.org/officeDocument/2006/relationships/slide" Target="../slides/slide8.xml"/><Relationship Id="rId4"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7.xml"/><Relationship Id="rId1"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488A5-9487-4631-857A-3B06EA180799}" type="doc">
      <dgm:prSet loTypeId="urn:microsoft.com/office/officeart/2008/layout/NameandTitleOrganizationalChart" loCatId="hierarchy" qsTypeId="urn:microsoft.com/office/officeart/2005/8/quickstyle/simple1" qsCatId="simple" csTypeId="urn:microsoft.com/office/officeart/2005/8/colors/colorful5" csCatId="colorful" phldr="1"/>
      <dgm:spPr/>
      <dgm:t>
        <a:bodyPr/>
        <a:lstStyle/>
        <a:p>
          <a:endParaRPr lang="zh-CN" altLang="en-US"/>
        </a:p>
      </dgm:t>
    </dgm:pt>
    <dgm:pt modelId="{A0664979-4058-4ED6-867D-F0CC06E589AE}">
      <dgm:prSet phldrT="[文本]" custT="1"/>
      <dgm:spPr/>
      <dgm:t>
        <a:bodyPr/>
        <a:lstStyle/>
        <a:p>
          <a:r>
            <a:rPr lang="zh-CN" altLang="en-US" sz="1050" dirty="0"/>
            <a:t>单列集合</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8F452DEA-DB5F-459A-920C-A6F1F91C6EE8}" type="parTrans" cxnId="{88DF1C0A-A813-40B8-98CE-19F5483E89B2}">
      <dgm:prSet/>
      <dgm:spPr/>
      <dgm:t>
        <a:bodyPr/>
        <a:lstStyle/>
        <a:p>
          <a:endParaRPr lang="zh-CN" altLang="en-US"/>
        </a:p>
      </dgm:t>
    </dgm:pt>
    <dgm:pt modelId="{CF7B76E9-379B-454A-AB9D-DB21DD4A06C1}" type="sibTrans" cxnId="{88DF1C0A-A813-40B8-98CE-19F5483E89B2}">
      <dgm:prSet/>
      <dgm:spPr/>
      <dgm:t>
        <a:bodyPr/>
        <a:lstStyle/>
        <a:p>
          <a:r>
            <a:rPr lang="en-US" altLang="zh-CN" dirty="0"/>
            <a:t>Collection</a:t>
          </a:r>
          <a:r>
            <a:rPr lang="zh-CN" altLang="en-US" dirty="0"/>
            <a:t>接口</a:t>
          </a:r>
        </a:p>
      </dgm:t>
    </dgm:pt>
    <dgm:pt modelId="{C5D19047-47AB-4805-8F39-937D1F59CEF8}" type="asst">
      <dgm:prSet phldrT="[文本]"/>
      <dgm:spPr/>
      <dgm:t>
        <a:bodyPr/>
        <a:lstStyle/>
        <a:p>
          <a:r>
            <a:rPr lang="en-US" altLang="zh-CN" dirty="0"/>
            <a:t>List</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03AD465-E506-45DC-A1A1-6AF9DE69D323}" type="parTrans" cxnId="{AF42A99C-8EA5-4ED4-A587-4606702BB0B5}">
      <dgm:prSet/>
      <dgm:spPr/>
      <dgm:t>
        <a:bodyPr/>
        <a:lstStyle/>
        <a:p>
          <a:endParaRPr lang="zh-CN" altLang="en-US"/>
        </a:p>
      </dgm:t>
    </dgm:pt>
    <dgm:pt modelId="{4B9F4245-2241-49A0-85DB-F5E6AA4F2E6A}" type="sibTrans" cxnId="{AF42A99C-8EA5-4ED4-A587-4606702BB0B5}">
      <dgm:prSet/>
      <dgm:spPr/>
      <dgm:t>
        <a:bodyPr/>
        <a:lstStyle/>
        <a:p>
          <a:r>
            <a:rPr lang="zh-CN" altLang="en-US" dirty="0"/>
            <a:t>子接口</a:t>
          </a:r>
        </a:p>
      </dgm:t>
    </dgm:pt>
    <dgm:pt modelId="{0A6157AE-4FA3-4019-AB96-5945871B9BFA}" type="asst">
      <dgm:prSet phldrT="[文本]"/>
      <dgm:spPr/>
      <dgm:t>
        <a:bodyPr/>
        <a:lstStyle/>
        <a:p>
          <a:r>
            <a:rPr lang="en-US" altLang="zh-CN" dirty="0"/>
            <a:t>Set</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5C67A58-3FF2-472A-B9D4-602D6009A89E}" type="parTrans" cxnId="{2F5E41D9-365F-4350-90A2-73A54BFAC581}">
      <dgm:prSet/>
      <dgm:spPr/>
      <dgm:t>
        <a:bodyPr/>
        <a:lstStyle/>
        <a:p>
          <a:endParaRPr lang="zh-CN" altLang="en-US"/>
        </a:p>
      </dgm:t>
    </dgm:pt>
    <dgm:pt modelId="{682A1639-11FA-47DA-8016-CFB28E57C64A}" type="sibTrans" cxnId="{2F5E41D9-365F-4350-90A2-73A54BFAC581}">
      <dgm:prSet/>
      <dgm:spPr/>
      <dgm:t>
        <a:bodyPr/>
        <a:lstStyle/>
        <a:p>
          <a:r>
            <a:rPr lang="zh-CN" altLang="en-US" dirty="0"/>
            <a:t>子接口</a:t>
          </a:r>
        </a:p>
      </dgm:t>
    </dgm:pt>
    <dgm:pt modelId="{D998D03D-09D0-4557-BD4A-231F48C21C23}" type="asst">
      <dgm:prSet phldrT="[文本]"/>
      <dgm:spPr/>
      <dgm:t>
        <a:bodyPr/>
        <a:lstStyle/>
        <a:p>
          <a:r>
            <a:rPr lang="en-US" altLang="zh-CN" dirty="0"/>
            <a:t>ArrayList</a:t>
          </a:r>
          <a:endParaRPr lang="zh-CN" alt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B733FD42-4195-4102-B1CF-D31CD51444EC}" type="parTrans" cxnId="{0D09EFC0-8C4C-4089-8D47-AF26F3FC7FAB}">
      <dgm:prSet/>
      <dgm:spPr/>
      <dgm:t>
        <a:bodyPr/>
        <a:lstStyle/>
        <a:p>
          <a:endParaRPr lang="zh-CN" altLang="en-US"/>
        </a:p>
      </dgm:t>
    </dgm:pt>
    <dgm:pt modelId="{3F0C523C-7312-4202-8E45-831C2EC7FC9D}" type="sibTrans" cxnId="{0D09EFC0-8C4C-4089-8D47-AF26F3FC7FAB}">
      <dgm:prSet/>
      <dgm:spPr/>
      <dgm:t>
        <a:bodyPr/>
        <a:lstStyle/>
        <a:p>
          <a:r>
            <a:rPr lang="zh-CN" altLang="en-US" dirty="0"/>
            <a:t>类</a:t>
          </a:r>
        </a:p>
      </dgm:t>
    </dgm:pt>
    <dgm:pt modelId="{30D5D7AE-A6DB-4F8E-A4B7-129D94B76426}" type="asst">
      <dgm:prSet phldrT="[文本]"/>
      <dgm:spPr/>
      <dgm:t>
        <a:bodyPr/>
        <a:lstStyle/>
        <a:p>
          <a:r>
            <a:rPr lang="en-US" altLang="zh-CN" dirty="0"/>
            <a:t>LinkedList</a:t>
          </a:r>
          <a:endParaRPr lang="zh-CN" alt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A8A02CB7-8217-4AB6-9E4D-32797F7BBCD0}" type="parTrans" cxnId="{C528EB53-6E3B-4B7E-A7CA-8CEAB57F3707}">
      <dgm:prSet/>
      <dgm:spPr/>
      <dgm:t>
        <a:bodyPr/>
        <a:lstStyle/>
        <a:p>
          <a:endParaRPr lang="zh-CN" altLang="en-US"/>
        </a:p>
      </dgm:t>
    </dgm:pt>
    <dgm:pt modelId="{66DDEACC-90BC-4F10-BD0F-AC7E3FFFC1F3}" type="sibTrans" cxnId="{C528EB53-6E3B-4B7E-A7CA-8CEAB57F3707}">
      <dgm:prSet/>
      <dgm:spPr/>
      <dgm:t>
        <a:bodyPr/>
        <a:lstStyle/>
        <a:p>
          <a:r>
            <a:rPr lang="zh-CN" altLang="en-US" dirty="0"/>
            <a:t>类</a:t>
          </a:r>
        </a:p>
      </dgm:t>
    </dgm:pt>
    <dgm:pt modelId="{91891CE2-14AF-477F-AB7C-64ED136FA46A}" type="asst">
      <dgm:prSet phldrT="[文本]"/>
      <dgm:spPr/>
      <dgm:t>
        <a:bodyPr/>
        <a:lstStyle/>
        <a:p>
          <a:r>
            <a:rPr lang="en-US" altLang="zh-CN" dirty="0"/>
            <a:t>Vector</a:t>
          </a:r>
          <a:endParaRPr lang="zh-CN" altLang="en-US"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996873D9-404E-48DB-9784-788D9FA1E603}" type="parTrans" cxnId="{B53A1C41-1AC1-45CF-AA95-9EB100B0BCA9}">
      <dgm:prSet/>
      <dgm:spPr/>
      <dgm:t>
        <a:bodyPr/>
        <a:lstStyle/>
        <a:p>
          <a:endParaRPr lang="zh-CN" altLang="en-US"/>
        </a:p>
      </dgm:t>
    </dgm:pt>
    <dgm:pt modelId="{D4732DC7-ECF8-498E-B918-FA8C73EDE052}" type="sibTrans" cxnId="{B53A1C41-1AC1-45CF-AA95-9EB100B0BCA9}">
      <dgm:prSet/>
      <dgm:spPr/>
      <dgm:t>
        <a:bodyPr/>
        <a:lstStyle/>
        <a:p>
          <a:r>
            <a:rPr lang="zh-CN" altLang="en-US" dirty="0"/>
            <a:t>类</a:t>
          </a:r>
        </a:p>
      </dgm:t>
    </dgm:pt>
    <dgm:pt modelId="{0123BE3E-AD77-43FA-93E9-645A3ED57DD7}" type="asst">
      <dgm:prSet phldrT="[文本]"/>
      <dgm:spPr/>
      <dgm:t>
        <a:bodyPr/>
        <a:lstStyle/>
        <a:p>
          <a:r>
            <a:rPr lang="en-US" altLang="zh-CN" dirty="0"/>
            <a:t>HashSet</a:t>
          </a:r>
          <a:endParaRPr lang="zh-CN" altLang="en-US" dirty="0"/>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BE005764-3266-42DB-B368-C97EC2B2EA5C}" type="parTrans" cxnId="{30EB6F0B-8CC1-412E-8D3B-21EC3EB1F771}">
      <dgm:prSet/>
      <dgm:spPr/>
      <dgm:t>
        <a:bodyPr/>
        <a:lstStyle/>
        <a:p>
          <a:endParaRPr lang="zh-CN" altLang="en-US"/>
        </a:p>
      </dgm:t>
    </dgm:pt>
    <dgm:pt modelId="{CA3AE96F-3C02-4B82-92E9-ADBF62CE0E69}" type="sibTrans" cxnId="{30EB6F0B-8CC1-412E-8D3B-21EC3EB1F771}">
      <dgm:prSet/>
      <dgm:spPr/>
      <dgm:t>
        <a:bodyPr/>
        <a:lstStyle/>
        <a:p>
          <a:r>
            <a:rPr lang="zh-CN" altLang="en-US" dirty="0"/>
            <a:t>类</a:t>
          </a:r>
        </a:p>
      </dgm:t>
    </dgm:pt>
    <dgm:pt modelId="{D0CD7CA8-11E9-4616-AF26-E7D21007D31D}" type="asst">
      <dgm:prSet phldrT="[文本]"/>
      <dgm:spPr/>
      <dgm:t>
        <a:bodyPr/>
        <a:lstStyle/>
        <a:p>
          <a:r>
            <a:rPr lang="en-US" altLang="zh-CN" dirty="0"/>
            <a:t>TreeSet</a:t>
          </a:r>
          <a:endParaRPr lang="zh-CN" altLang="en-US" dirty="0"/>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C725D0B8-81D2-4914-8571-A9D6C8628CBC}" type="parTrans" cxnId="{7768065D-BE75-4E8A-A4FB-124DFEE2E0AA}">
      <dgm:prSet/>
      <dgm:spPr/>
      <dgm:t>
        <a:bodyPr/>
        <a:lstStyle/>
        <a:p>
          <a:endParaRPr lang="zh-CN" altLang="en-US"/>
        </a:p>
      </dgm:t>
    </dgm:pt>
    <dgm:pt modelId="{F380757A-4628-41CB-9082-F7B6A9E965D6}" type="sibTrans" cxnId="{7768065D-BE75-4E8A-A4FB-124DFEE2E0AA}">
      <dgm:prSet/>
      <dgm:spPr/>
      <dgm:t>
        <a:bodyPr/>
        <a:lstStyle/>
        <a:p>
          <a:r>
            <a:rPr lang="zh-CN" altLang="en-US" dirty="0"/>
            <a:t>类</a:t>
          </a:r>
        </a:p>
      </dgm:t>
    </dgm:pt>
    <dgm:pt modelId="{7D8D52B6-4FED-4BC8-B3A7-20C7C9F23314}" type="asst">
      <dgm:prSet phldrT="[文本]"/>
      <dgm:spPr/>
      <dgm:t>
        <a:bodyPr/>
        <a:lstStyle/>
        <a:p>
          <a:r>
            <a:rPr lang="en-US" altLang="zh-CN" dirty="0"/>
            <a:t>LinkedHashset</a:t>
          </a:r>
          <a:endParaRPr lang="zh-CN" altLang="en-US" dirty="0"/>
        </a:p>
      </dgm:t>
    </dgm:pt>
    <dgm:pt modelId="{B896AC7F-2843-46F8-88F9-5A84A4EBCBD1}" type="parTrans" cxnId="{54F59BF8-381B-47D6-81B2-C27F2266F840}">
      <dgm:prSet/>
      <dgm:spPr/>
      <dgm:t>
        <a:bodyPr/>
        <a:lstStyle/>
        <a:p>
          <a:endParaRPr lang="zh-CN" altLang="en-US"/>
        </a:p>
      </dgm:t>
    </dgm:pt>
    <dgm:pt modelId="{A7793DC5-8AF2-494E-9417-C42F9DB4921D}" type="sibTrans" cxnId="{54F59BF8-381B-47D6-81B2-C27F2266F840}">
      <dgm:prSet/>
      <dgm:spPr/>
      <dgm:t>
        <a:bodyPr/>
        <a:lstStyle/>
        <a:p>
          <a:r>
            <a:rPr lang="zh-CN" altLang="en-US" dirty="0"/>
            <a:t>子类</a:t>
          </a:r>
        </a:p>
      </dgm:t>
    </dgm:pt>
    <dgm:pt modelId="{30F6597A-0BE1-46EB-8A50-333DA06E852C}" type="pres">
      <dgm:prSet presAssocID="{C53488A5-9487-4631-857A-3B06EA180799}" presName="hierChild1" presStyleCnt="0">
        <dgm:presLayoutVars>
          <dgm:orgChart val="1"/>
          <dgm:chPref val="1"/>
          <dgm:dir/>
          <dgm:animOne val="branch"/>
          <dgm:animLvl val="lvl"/>
          <dgm:resizeHandles/>
        </dgm:presLayoutVars>
      </dgm:prSet>
      <dgm:spPr/>
    </dgm:pt>
    <dgm:pt modelId="{07A97AE9-D044-43A8-8A50-CC9E5490523F}" type="pres">
      <dgm:prSet presAssocID="{A0664979-4058-4ED6-867D-F0CC06E589AE}" presName="hierRoot1" presStyleCnt="0">
        <dgm:presLayoutVars>
          <dgm:hierBranch val="init"/>
        </dgm:presLayoutVars>
      </dgm:prSet>
      <dgm:spPr/>
    </dgm:pt>
    <dgm:pt modelId="{3AD98FC6-69F5-42AE-AA1D-1BC36D1361AA}" type="pres">
      <dgm:prSet presAssocID="{A0664979-4058-4ED6-867D-F0CC06E589AE}" presName="rootComposite1" presStyleCnt="0"/>
      <dgm:spPr/>
    </dgm:pt>
    <dgm:pt modelId="{51560656-4AD0-40AD-BA52-539005B14B0D}" type="pres">
      <dgm:prSet presAssocID="{A0664979-4058-4ED6-867D-F0CC06E589AE}" presName="rootText1" presStyleLbl="node0" presStyleIdx="0" presStyleCnt="1">
        <dgm:presLayoutVars>
          <dgm:chMax/>
          <dgm:chPref val="3"/>
        </dgm:presLayoutVars>
      </dgm:prSet>
      <dgm:spPr/>
    </dgm:pt>
    <dgm:pt modelId="{5B6DC4FD-AD68-4554-9389-B850B4022EC5}" type="pres">
      <dgm:prSet presAssocID="{A0664979-4058-4ED6-867D-F0CC06E589AE}" presName="titleText1" presStyleLbl="fgAcc0" presStyleIdx="0" presStyleCnt="1">
        <dgm:presLayoutVars>
          <dgm:chMax val="0"/>
          <dgm:chPref val="0"/>
        </dgm:presLayoutVars>
      </dgm:prSet>
      <dgm:spPr/>
    </dgm:pt>
    <dgm:pt modelId="{7760C704-0A0C-4B3D-8F66-476D087EBED0}" type="pres">
      <dgm:prSet presAssocID="{A0664979-4058-4ED6-867D-F0CC06E589AE}" presName="rootConnector1" presStyleLbl="node1" presStyleIdx="0" presStyleCnt="0"/>
      <dgm:spPr/>
    </dgm:pt>
    <dgm:pt modelId="{736E05FD-C054-43C6-9D4C-129F0C45F4CC}" type="pres">
      <dgm:prSet presAssocID="{A0664979-4058-4ED6-867D-F0CC06E589AE}" presName="hierChild2" presStyleCnt="0"/>
      <dgm:spPr/>
    </dgm:pt>
    <dgm:pt modelId="{1693FBDD-EF00-4050-BA65-49D939968477}" type="pres">
      <dgm:prSet presAssocID="{A0664979-4058-4ED6-867D-F0CC06E589AE}" presName="hierChild3" presStyleCnt="0"/>
      <dgm:spPr/>
    </dgm:pt>
    <dgm:pt modelId="{4F40C373-7C9D-411C-8155-B1BB5E26FBD5}" type="pres">
      <dgm:prSet presAssocID="{303AD465-E506-45DC-A1A1-6AF9DE69D323}" presName="Name96" presStyleLbl="parChTrans1D2" presStyleIdx="0" presStyleCnt="2"/>
      <dgm:spPr/>
    </dgm:pt>
    <dgm:pt modelId="{A4E1E997-0291-4C9E-8B1C-C2AE04EFD35E}" type="pres">
      <dgm:prSet presAssocID="{C5D19047-47AB-4805-8F39-937D1F59CEF8}" presName="hierRoot3" presStyleCnt="0">
        <dgm:presLayoutVars>
          <dgm:hierBranch val="init"/>
        </dgm:presLayoutVars>
      </dgm:prSet>
      <dgm:spPr/>
    </dgm:pt>
    <dgm:pt modelId="{6A2D89BD-5880-424A-AF5A-3FC8A3635571}" type="pres">
      <dgm:prSet presAssocID="{C5D19047-47AB-4805-8F39-937D1F59CEF8}" presName="rootComposite3" presStyleCnt="0"/>
      <dgm:spPr/>
    </dgm:pt>
    <dgm:pt modelId="{621BCCC3-AD9F-48EF-9656-D5661D0289EC}" type="pres">
      <dgm:prSet presAssocID="{C5D19047-47AB-4805-8F39-937D1F59CEF8}" presName="rootText3" presStyleLbl="asst1" presStyleIdx="0" presStyleCnt="8">
        <dgm:presLayoutVars>
          <dgm:chPref val="3"/>
        </dgm:presLayoutVars>
      </dgm:prSet>
      <dgm:spPr/>
    </dgm:pt>
    <dgm:pt modelId="{6455984A-989E-45AC-AF57-94EB052802D5}" type="pres">
      <dgm:prSet presAssocID="{C5D19047-47AB-4805-8F39-937D1F59CEF8}" presName="titleText3" presStyleLbl="fgAcc2" presStyleIdx="0" presStyleCnt="8">
        <dgm:presLayoutVars>
          <dgm:chMax val="0"/>
          <dgm:chPref val="0"/>
        </dgm:presLayoutVars>
      </dgm:prSet>
      <dgm:spPr/>
    </dgm:pt>
    <dgm:pt modelId="{F0B62A6A-AFDA-48EA-A5D7-01C8FB8758D0}" type="pres">
      <dgm:prSet presAssocID="{C5D19047-47AB-4805-8F39-937D1F59CEF8}" presName="rootConnector3" presStyleLbl="asst1" presStyleIdx="0" presStyleCnt="8"/>
      <dgm:spPr/>
    </dgm:pt>
    <dgm:pt modelId="{5408C8D5-14A7-443F-9DD4-33B11D11B428}" type="pres">
      <dgm:prSet presAssocID="{C5D19047-47AB-4805-8F39-937D1F59CEF8}" presName="hierChild6" presStyleCnt="0"/>
      <dgm:spPr/>
    </dgm:pt>
    <dgm:pt modelId="{992DFE90-24BF-44A9-AEBC-D7C50A857577}" type="pres">
      <dgm:prSet presAssocID="{C5D19047-47AB-4805-8F39-937D1F59CEF8}" presName="hierChild7" presStyleCnt="0"/>
      <dgm:spPr/>
    </dgm:pt>
    <dgm:pt modelId="{2BDEB30A-48D8-4CB9-A19F-1C8A9B17E3C6}" type="pres">
      <dgm:prSet presAssocID="{B733FD42-4195-4102-B1CF-D31CD51444EC}" presName="Name96" presStyleLbl="parChTrans1D3" presStyleIdx="0" presStyleCnt="5"/>
      <dgm:spPr/>
    </dgm:pt>
    <dgm:pt modelId="{17C6B836-F878-45BD-BD44-003C625BEC2F}" type="pres">
      <dgm:prSet presAssocID="{D998D03D-09D0-4557-BD4A-231F48C21C23}" presName="hierRoot3" presStyleCnt="0">
        <dgm:presLayoutVars>
          <dgm:hierBranch val="init"/>
        </dgm:presLayoutVars>
      </dgm:prSet>
      <dgm:spPr/>
    </dgm:pt>
    <dgm:pt modelId="{3F251F86-C24D-4790-AF52-20722BDBE8D0}" type="pres">
      <dgm:prSet presAssocID="{D998D03D-09D0-4557-BD4A-231F48C21C23}" presName="rootComposite3" presStyleCnt="0"/>
      <dgm:spPr/>
    </dgm:pt>
    <dgm:pt modelId="{37C7EA64-0A54-4424-88D4-8D07C00DD297}" type="pres">
      <dgm:prSet presAssocID="{D998D03D-09D0-4557-BD4A-231F48C21C23}" presName="rootText3" presStyleLbl="asst1" presStyleIdx="1" presStyleCnt="8">
        <dgm:presLayoutVars>
          <dgm:chPref val="3"/>
        </dgm:presLayoutVars>
      </dgm:prSet>
      <dgm:spPr/>
    </dgm:pt>
    <dgm:pt modelId="{04868722-A310-492B-9FA4-A93AFA7DBFE1}" type="pres">
      <dgm:prSet presAssocID="{D998D03D-09D0-4557-BD4A-231F48C21C23}" presName="titleText3" presStyleLbl="fgAcc2" presStyleIdx="1" presStyleCnt="8">
        <dgm:presLayoutVars>
          <dgm:chMax val="0"/>
          <dgm:chPref val="0"/>
        </dgm:presLayoutVars>
      </dgm:prSet>
      <dgm:spPr/>
    </dgm:pt>
    <dgm:pt modelId="{7B09E6A9-A872-4D08-A4D9-47250739E0D2}" type="pres">
      <dgm:prSet presAssocID="{D998D03D-09D0-4557-BD4A-231F48C21C23}" presName="rootConnector3" presStyleLbl="asst1" presStyleIdx="1" presStyleCnt="8"/>
      <dgm:spPr/>
    </dgm:pt>
    <dgm:pt modelId="{1809BAB3-4A50-4662-BDFE-FE2F83A2DA88}" type="pres">
      <dgm:prSet presAssocID="{D998D03D-09D0-4557-BD4A-231F48C21C23}" presName="hierChild6" presStyleCnt="0"/>
      <dgm:spPr/>
    </dgm:pt>
    <dgm:pt modelId="{D3E18ABE-3C9C-4345-B659-7B88B46F9BB0}" type="pres">
      <dgm:prSet presAssocID="{D998D03D-09D0-4557-BD4A-231F48C21C23}" presName="hierChild7" presStyleCnt="0"/>
      <dgm:spPr/>
    </dgm:pt>
    <dgm:pt modelId="{817F87EC-1591-41F9-BFB3-80A1491E0458}" type="pres">
      <dgm:prSet presAssocID="{A8A02CB7-8217-4AB6-9E4D-32797F7BBCD0}" presName="Name96" presStyleLbl="parChTrans1D3" presStyleIdx="1" presStyleCnt="5"/>
      <dgm:spPr/>
    </dgm:pt>
    <dgm:pt modelId="{545CA32D-34D8-462A-8725-13EE794B1AAB}" type="pres">
      <dgm:prSet presAssocID="{30D5D7AE-A6DB-4F8E-A4B7-129D94B76426}" presName="hierRoot3" presStyleCnt="0">
        <dgm:presLayoutVars>
          <dgm:hierBranch val="init"/>
        </dgm:presLayoutVars>
      </dgm:prSet>
      <dgm:spPr/>
    </dgm:pt>
    <dgm:pt modelId="{6327DCBC-F7CC-48A9-B696-7DC189641859}" type="pres">
      <dgm:prSet presAssocID="{30D5D7AE-A6DB-4F8E-A4B7-129D94B76426}" presName="rootComposite3" presStyleCnt="0"/>
      <dgm:spPr/>
    </dgm:pt>
    <dgm:pt modelId="{B21591FD-6A58-4A09-AEFF-8D37CDA74A4E}" type="pres">
      <dgm:prSet presAssocID="{30D5D7AE-A6DB-4F8E-A4B7-129D94B76426}" presName="rootText3" presStyleLbl="asst1" presStyleIdx="2" presStyleCnt="8">
        <dgm:presLayoutVars>
          <dgm:chPref val="3"/>
        </dgm:presLayoutVars>
      </dgm:prSet>
      <dgm:spPr/>
    </dgm:pt>
    <dgm:pt modelId="{F0B4E09C-4A68-421A-9E2B-0D3D550215E0}" type="pres">
      <dgm:prSet presAssocID="{30D5D7AE-A6DB-4F8E-A4B7-129D94B76426}" presName="titleText3" presStyleLbl="fgAcc2" presStyleIdx="2" presStyleCnt="8">
        <dgm:presLayoutVars>
          <dgm:chMax val="0"/>
          <dgm:chPref val="0"/>
        </dgm:presLayoutVars>
      </dgm:prSet>
      <dgm:spPr/>
    </dgm:pt>
    <dgm:pt modelId="{3B4A75F2-774B-431E-8851-6DDA05272640}" type="pres">
      <dgm:prSet presAssocID="{30D5D7AE-A6DB-4F8E-A4B7-129D94B76426}" presName="rootConnector3" presStyleLbl="asst1" presStyleIdx="2" presStyleCnt="8"/>
      <dgm:spPr/>
    </dgm:pt>
    <dgm:pt modelId="{563F676B-8639-4C67-9452-3EECED61018D}" type="pres">
      <dgm:prSet presAssocID="{30D5D7AE-A6DB-4F8E-A4B7-129D94B76426}" presName="hierChild6" presStyleCnt="0"/>
      <dgm:spPr/>
    </dgm:pt>
    <dgm:pt modelId="{17AA9468-CA10-4940-9156-0144BE71C170}" type="pres">
      <dgm:prSet presAssocID="{30D5D7AE-A6DB-4F8E-A4B7-129D94B76426}" presName="hierChild7" presStyleCnt="0"/>
      <dgm:spPr/>
    </dgm:pt>
    <dgm:pt modelId="{A61C64AB-4927-49CC-87C4-8342F7BD5EB6}" type="pres">
      <dgm:prSet presAssocID="{996873D9-404E-48DB-9784-788D9FA1E603}" presName="Name96" presStyleLbl="parChTrans1D3" presStyleIdx="2" presStyleCnt="5"/>
      <dgm:spPr/>
    </dgm:pt>
    <dgm:pt modelId="{AB00AE98-041D-4B70-AE5B-FA2C9F32870A}" type="pres">
      <dgm:prSet presAssocID="{91891CE2-14AF-477F-AB7C-64ED136FA46A}" presName="hierRoot3" presStyleCnt="0">
        <dgm:presLayoutVars>
          <dgm:hierBranch val="init"/>
        </dgm:presLayoutVars>
      </dgm:prSet>
      <dgm:spPr/>
    </dgm:pt>
    <dgm:pt modelId="{669028C4-2C46-4665-8B89-2D47EE07DA43}" type="pres">
      <dgm:prSet presAssocID="{91891CE2-14AF-477F-AB7C-64ED136FA46A}" presName="rootComposite3" presStyleCnt="0"/>
      <dgm:spPr/>
    </dgm:pt>
    <dgm:pt modelId="{1E290650-A52D-4A1E-9921-C6355C54573B}" type="pres">
      <dgm:prSet presAssocID="{91891CE2-14AF-477F-AB7C-64ED136FA46A}" presName="rootText3" presStyleLbl="asst1" presStyleIdx="3" presStyleCnt="8">
        <dgm:presLayoutVars>
          <dgm:chPref val="3"/>
        </dgm:presLayoutVars>
      </dgm:prSet>
      <dgm:spPr/>
    </dgm:pt>
    <dgm:pt modelId="{2AE98CB4-8D83-49A5-A351-6765401EFBA5}" type="pres">
      <dgm:prSet presAssocID="{91891CE2-14AF-477F-AB7C-64ED136FA46A}" presName="titleText3" presStyleLbl="fgAcc2" presStyleIdx="3" presStyleCnt="8">
        <dgm:presLayoutVars>
          <dgm:chMax val="0"/>
          <dgm:chPref val="0"/>
        </dgm:presLayoutVars>
      </dgm:prSet>
      <dgm:spPr/>
    </dgm:pt>
    <dgm:pt modelId="{80250A8C-FC84-427A-9A45-FE1FADB44B19}" type="pres">
      <dgm:prSet presAssocID="{91891CE2-14AF-477F-AB7C-64ED136FA46A}" presName="rootConnector3" presStyleLbl="asst1" presStyleIdx="3" presStyleCnt="8"/>
      <dgm:spPr/>
    </dgm:pt>
    <dgm:pt modelId="{D22E24F6-4B7F-4A9E-A2C8-A044A508F383}" type="pres">
      <dgm:prSet presAssocID="{91891CE2-14AF-477F-AB7C-64ED136FA46A}" presName="hierChild6" presStyleCnt="0"/>
      <dgm:spPr/>
    </dgm:pt>
    <dgm:pt modelId="{2D16993B-E95F-49F3-BA0E-D53375226283}" type="pres">
      <dgm:prSet presAssocID="{91891CE2-14AF-477F-AB7C-64ED136FA46A}" presName="hierChild7" presStyleCnt="0"/>
      <dgm:spPr/>
    </dgm:pt>
    <dgm:pt modelId="{134906B5-15D4-4092-B2CB-36B820861A7D}" type="pres">
      <dgm:prSet presAssocID="{D5C67A58-3FF2-472A-B9D4-602D6009A89E}" presName="Name96" presStyleLbl="parChTrans1D2" presStyleIdx="1" presStyleCnt="2"/>
      <dgm:spPr/>
    </dgm:pt>
    <dgm:pt modelId="{2D5B8DD5-F9A9-444A-89D0-48F7370E9FF7}" type="pres">
      <dgm:prSet presAssocID="{0A6157AE-4FA3-4019-AB96-5945871B9BFA}" presName="hierRoot3" presStyleCnt="0">
        <dgm:presLayoutVars>
          <dgm:hierBranch val="init"/>
        </dgm:presLayoutVars>
      </dgm:prSet>
      <dgm:spPr/>
    </dgm:pt>
    <dgm:pt modelId="{998ECA5B-30AB-4D01-BFEB-C728FAC07840}" type="pres">
      <dgm:prSet presAssocID="{0A6157AE-4FA3-4019-AB96-5945871B9BFA}" presName="rootComposite3" presStyleCnt="0"/>
      <dgm:spPr/>
    </dgm:pt>
    <dgm:pt modelId="{FDED066A-323D-422B-8EC1-B116433F82F4}" type="pres">
      <dgm:prSet presAssocID="{0A6157AE-4FA3-4019-AB96-5945871B9BFA}" presName="rootText3" presStyleLbl="asst1" presStyleIdx="4" presStyleCnt="8">
        <dgm:presLayoutVars>
          <dgm:chPref val="3"/>
        </dgm:presLayoutVars>
      </dgm:prSet>
      <dgm:spPr/>
    </dgm:pt>
    <dgm:pt modelId="{EE53FEF0-6A6B-492A-BE0D-82C5944D1376}" type="pres">
      <dgm:prSet presAssocID="{0A6157AE-4FA3-4019-AB96-5945871B9BFA}" presName="titleText3" presStyleLbl="fgAcc2" presStyleIdx="4" presStyleCnt="8">
        <dgm:presLayoutVars>
          <dgm:chMax val="0"/>
          <dgm:chPref val="0"/>
        </dgm:presLayoutVars>
      </dgm:prSet>
      <dgm:spPr/>
    </dgm:pt>
    <dgm:pt modelId="{0BB86B97-F851-4A7C-A98F-84CB52225C2B}" type="pres">
      <dgm:prSet presAssocID="{0A6157AE-4FA3-4019-AB96-5945871B9BFA}" presName="rootConnector3" presStyleLbl="asst1" presStyleIdx="4" presStyleCnt="8"/>
      <dgm:spPr/>
    </dgm:pt>
    <dgm:pt modelId="{314D935A-DF67-48B7-AA69-E9AB5F428CB8}" type="pres">
      <dgm:prSet presAssocID="{0A6157AE-4FA3-4019-AB96-5945871B9BFA}" presName="hierChild6" presStyleCnt="0"/>
      <dgm:spPr/>
    </dgm:pt>
    <dgm:pt modelId="{B746BF98-C9F6-4145-A40E-4A4C7DF38159}" type="pres">
      <dgm:prSet presAssocID="{0A6157AE-4FA3-4019-AB96-5945871B9BFA}" presName="hierChild7" presStyleCnt="0"/>
      <dgm:spPr/>
    </dgm:pt>
    <dgm:pt modelId="{A3551AA3-3C97-4081-A2AE-A3E4CECA4B1C}" type="pres">
      <dgm:prSet presAssocID="{BE005764-3266-42DB-B368-C97EC2B2EA5C}" presName="Name96" presStyleLbl="parChTrans1D3" presStyleIdx="3" presStyleCnt="5"/>
      <dgm:spPr/>
    </dgm:pt>
    <dgm:pt modelId="{BFA8BC98-1A38-4BD7-BAE6-F8747C54F492}" type="pres">
      <dgm:prSet presAssocID="{0123BE3E-AD77-43FA-93E9-645A3ED57DD7}" presName="hierRoot3" presStyleCnt="0">
        <dgm:presLayoutVars>
          <dgm:hierBranch val="init"/>
        </dgm:presLayoutVars>
      </dgm:prSet>
      <dgm:spPr/>
    </dgm:pt>
    <dgm:pt modelId="{893C4E14-462B-4B90-8BC2-BC2912F48F42}" type="pres">
      <dgm:prSet presAssocID="{0123BE3E-AD77-43FA-93E9-645A3ED57DD7}" presName="rootComposite3" presStyleCnt="0"/>
      <dgm:spPr/>
    </dgm:pt>
    <dgm:pt modelId="{5B6ADF91-2975-4B2D-BCD9-7863C0440AD2}" type="pres">
      <dgm:prSet presAssocID="{0123BE3E-AD77-43FA-93E9-645A3ED57DD7}" presName="rootText3" presStyleLbl="asst1" presStyleIdx="5" presStyleCnt="8">
        <dgm:presLayoutVars>
          <dgm:chPref val="3"/>
        </dgm:presLayoutVars>
      </dgm:prSet>
      <dgm:spPr/>
    </dgm:pt>
    <dgm:pt modelId="{2A4D8F16-9AAE-4DB3-9CF2-8CFA9EBC58D7}" type="pres">
      <dgm:prSet presAssocID="{0123BE3E-AD77-43FA-93E9-645A3ED57DD7}" presName="titleText3" presStyleLbl="fgAcc2" presStyleIdx="5" presStyleCnt="8">
        <dgm:presLayoutVars>
          <dgm:chMax val="0"/>
          <dgm:chPref val="0"/>
        </dgm:presLayoutVars>
      </dgm:prSet>
      <dgm:spPr/>
    </dgm:pt>
    <dgm:pt modelId="{233EA694-2501-4E22-AAEC-1CC4FF33FBD6}" type="pres">
      <dgm:prSet presAssocID="{0123BE3E-AD77-43FA-93E9-645A3ED57DD7}" presName="rootConnector3" presStyleLbl="asst1" presStyleIdx="5" presStyleCnt="8"/>
      <dgm:spPr/>
    </dgm:pt>
    <dgm:pt modelId="{378CBA9A-2C70-4554-9192-9998160E946B}" type="pres">
      <dgm:prSet presAssocID="{0123BE3E-AD77-43FA-93E9-645A3ED57DD7}" presName="hierChild6" presStyleCnt="0"/>
      <dgm:spPr/>
    </dgm:pt>
    <dgm:pt modelId="{9AEEDEAA-FC4B-446E-B6D5-5AD2E5F8E221}" type="pres">
      <dgm:prSet presAssocID="{0123BE3E-AD77-43FA-93E9-645A3ED57DD7}" presName="hierChild7" presStyleCnt="0"/>
      <dgm:spPr/>
    </dgm:pt>
    <dgm:pt modelId="{1C98ED71-9076-4AAD-90ED-3B457DF1A47E}" type="pres">
      <dgm:prSet presAssocID="{B896AC7F-2843-46F8-88F9-5A84A4EBCBD1}" presName="Name96" presStyleLbl="parChTrans1D4" presStyleIdx="0" presStyleCnt="1"/>
      <dgm:spPr/>
    </dgm:pt>
    <dgm:pt modelId="{A91D99E3-87F6-4DC4-8A2A-1575714D9B2A}" type="pres">
      <dgm:prSet presAssocID="{7D8D52B6-4FED-4BC8-B3A7-20C7C9F23314}" presName="hierRoot3" presStyleCnt="0">
        <dgm:presLayoutVars>
          <dgm:hierBranch val="init"/>
        </dgm:presLayoutVars>
      </dgm:prSet>
      <dgm:spPr/>
    </dgm:pt>
    <dgm:pt modelId="{DA9345FF-2952-4439-820B-DD0F391DAEAC}" type="pres">
      <dgm:prSet presAssocID="{7D8D52B6-4FED-4BC8-B3A7-20C7C9F23314}" presName="rootComposite3" presStyleCnt="0"/>
      <dgm:spPr/>
    </dgm:pt>
    <dgm:pt modelId="{FC25B362-8B22-4B83-A32E-182ABF4AF249}" type="pres">
      <dgm:prSet presAssocID="{7D8D52B6-4FED-4BC8-B3A7-20C7C9F23314}" presName="rootText3" presStyleLbl="asst1" presStyleIdx="6" presStyleCnt="8">
        <dgm:presLayoutVars>
          <dgm:chPref val="3"/>
        </dgm:presLayoutVars>
      </dgm:prSet>
      <dgm:spPr/>
    </dgm:pt>
    <dgm:pt modelId="{9BF9D644-2E2D-442A-9775-1C38CEC24A2B}" type="pres">
      <dgm:prSet presAssocID="{7D8D52B6-4FED-4BC8-B3A7-20C7C9F23314}" presName="titleText3" presStyleLbl="fgAcc2" presStyleIdx="6" presStyleCnt="8">
        <dgm:presLayoutVars>
          <dgm:chMax val="0"/>
          <dgm:chPref val="0"/>
        </dgm:presLayoutVars>
      </dgm:prSet>
      <dgm:spPr/>
    </dgm:pt>
    <dgm:pt modelId="{8750AB54-7D62-497D-B001-2F9AD969EBF3}" type="pres">
      <dgm:prSet presAssocID="{7D8D52B6-4FED-4BC8-B3A7-20C7C9F23314}" presName="rootConnector3" presStyleLbl="asst1" presStyleIdx="6" presStyleCnt="8"/>
      <dgm:spPr/>
    </dgm:pt>
    <dgm:pt modelId="{DD88571E-8075-480A-A386-382AED8AE6D2}" type="pres">
      <dgm:prSet presAssocID="{7D8D52B6-4FED-4BC8-B3A7-20C7C9F23314}" presName="hierChild6" presStyleCnt="0"/>
      <dgm:spPr/>
    </dgm:pt>
    <dgm:pt modelId="{A7F9139E-BE46-4FDA-A0FB-ED8633A86128}" type="pres">
      <dgm:prSet presAssocID="{7D8D52B6-4FED-4BC8-B3A7-20C7C9F23314}" presName="hierChild7" presStyleCnt="0"/>
      <dgm:spPr/>
    </dgm:pt>
    <dgm:pt modelId="{B5D0392A-CE14-40FA-A96D-9651BD265D5A}" type="pres">
      <dgm:prSet presAssocID="{C725D0B8-81D2-4914-8571-A9D6C8628CBC}" presName="Name96" presStyleLbl="parChTrans1D3" presStyleIdx="4" presStyleCnt="5"/>
      <dgm:spPr/>
    </dgm:pt>
    <dgm:pt modelId="{541F76BE-83D2-4429-96BC-F28F4A599EBA}" type="pres">
      <dgm:prSet presAssocID="{D0CD7CA8-11E9-4616-AF26-E7D21007D31D}" presName="hierRoot3" presStyleCnt="0">
        <dgm:presLayoutVars>
          <dgm:hierBranch val="init"/>
        </dgm:presLayoutVars>
      </dgm:prSet>
      <dgm:spPr/>
    </dgm:pt>
    <dgm:pt modelId="{8972926D-8899-4780-AB8A-A7898F3D3CAD}" type="pres">
      <dgm:prSet presAssocID="{D0CD7CA8-11E9-4616-AF26-E7D21007D31D}" presName="rootComposite3" presStyleCnt="0"/>
      <dgm:spPr/>
    </dgm:pt>
    <dgm:pt modelId="{D243A1C4-E1BD-4B5E-B969-381D56F804E4}" type="pres">
      <dgm:prSet presAssocID="{D0CD7CA8-11E9-4616-AF26-E7D21007D31D}" presName="rootText3" presStyleLbl="asst1" presStyleIdx="7" presStyleCnt="8">
        <dgm:presLayoutVars>
          <dgm:chPref val="3"/>
        </dgm:presLayoutVars>
      </dgm:prSet>
      <dgm:spPr/>
    </dgm:pt>
    <dgm:pt modelId="{AD6DC168-9E56-4001-AF78-3544CCE7E6AC}" type="pres">
      <dgm:prSet presAssocID="{D0CD7CA8-11E9-4616-AF26-E7D21007D31D}" presName="titleText3" presStyleLbl="fgAcc2" presStyleIdx="7" presStyleCnt="8">
        <dgm:presLayoutVars>
          <dgm:chMax val="0"/>
          <dgm:chPref val="0"/>
        </dgm:presLayoutVars>
      </dgm:prSet>
      <dgm:spPr/>
    </dgm:pt>
    <dgm:pt modelId="{97C03737-C723-489A-8468-9A3AC825556D}" type="pres">
      <dgm:prSet presAssocID="{D0CD7CA8-11E9-4616-AF26-E7D21007D31D}" presName="rootConnector3" presStyleLbl="asst1" presStyleIdx="7" presStyleCnt="8"/>
      <dgm:spPr/>
    </dgm:pt>
    <dgm:pt modelId="{A08305D7-F747-4606-B0C3-291D49327D5C}" type="pres">
      <dgm:prSet presAssocID="{D0CD7CA8-11E9-4616-AF26-E7D21007D31D}" presName="hierChild6" presStyleCnt="0"/>
      <dgm:spPr/>
    </dgm:pt>
    <dgm:pt modelId="{79091C25-DEF0-4D5C-ABED-37B34AEF96D9}" type="pres">
      <dgm:prSet presAssocID="{D0CD7CA8-11E9-4616-AF26-E7D21007D31D}" presName="hierChild7" presStyleCnt="0"/>
      <dgm:spPr/>
    </dgm:pt>
  </dgm:ptLst>
  <dgm:cxnLst>
    <dgm:cxn modelId="{AB89B502-446A-459D-BC51-4DF2EE94D46B}" type="presOf" srcId="{3F0C523C-7312-4202-8E45-831C2EC7FC9D}" destId="{04868722-A310-492B-9FA4-A93AFA7DBFE1}" srcOrd="0" destOrd="0" presId="urn:microsoft.com/office/officeart/2008/layout/NameandTitleOrganizationalChart"/>
    <dgm:cxn modelId="{33CD8005-5239-4140-BBC6-6498EC435812}" type="presOf" srcId="{CA3AE96F-3C02-4B82-92E9-ADBF62CE0E69}" destId="{2A4D8F16-9AAE-4DB3-9CF2-8CFA9EBC58D7}" srcOrd="0" destOrd="0" presId="urn:microsoft.com/office/officeart/2008/layout/NameandTitleOrganizationalChart"/>
    <dgm:cxn modelId="{BE427108-1DFE-4055-8BE6-1E65F470D878}" type="presOf" srcId="{996873D9-404E-48DB-9784-788D9FA1E603}" destId="{A61C64AB-4927-49CC-87C4-8342F7BD5EB6}" srcOrd="0" destOrd="0" presId="urn:microsoft.com/office/officeart/2008/layout/NameandTitleOrganizationalChart"/>
    <dgm:cxn modelId="{88DF1C0A-A813-40B8-98CE-19F5483E89B2}" srcId="{C53488A5-9487-4631-857A-3B06EA180799}" destId="{A0664979-4058-4ED6-867D-F0CC06E589AE}" srcOrd="0" destOrd="0" parTransId="{8F452DEA-DB5F-459A-920C-A6F1F91C6EE8}" sibTransId="{CF7B76E9-379B-454A-AB9D-DB21DD4A06C1}"/>
    <dgm:cxn modelId="{30EB6F0B-8CC1-412E-8D3B-21EC3EB1F771}" srcId="{0A6157AE-4FA3-4019-AB96-5945871B9BFA}" destId="{0123BE3E-AD77-43FA-93E9-645A3ED57DD7}" srcOrd="0" destOrd="0" parTransId="{BE005764-3266-42DB-B368-C97EC2B2EA5C}" sibTransId="{CA3AE96F-3C02-4B82-92E9-ADBF62CE0E69}"/>
    <dgm:cxn modelId="{C088530B-4231-4DA4-989F-E82BA92AB9F7}" type="presOf" srcId="{B896AC7F-2843-46F8-88F9-5A84A4EBCBD1}" destId="{1C98ED71-9076-4AAD-90ED-3B457DF1A47E}" srcOrd="0" destOrd="0" presId="urn:microsoft.com/office/officeart/2008/layout/NameandTitleOrganizationalChart"/>
    <dgm:cxn modelId="{78F36F16-C2D7-43C2-A646-8FA0DBA37A76}" type="presOf" srcId="{C5D19047-47AB-4805-8F39-937D1F59CEF8}" destId="{F0B62A6A-AFDA-48EA-A5D7-01C8FB8758D0}" srcOrd="1" destOrd="0" presId="urn:microsoft.com/office/officeart/2008/layout/NameandTitleOrganizationalChart"/>
    <dgm:cxn modelId="{F351BC18-DF97-4B19-831C-C48CA11F4EEC}" type="presOf" srcId="{C53488A5-9487-4631-857A-3B06EA180799}" destId="{30F6597A-0BE1-46EB-8A50-333DA06E852C}" srcOrd="0" destOrd="0" presId="urn:microsoft.com/office/officeart/2008/layout/NameandTitleOrganizationalChart"/>
    <dgm:cxn modelId="{889AB025-72C1-4AD2-8574-AF7F165F3C62}" type="presOf" srcId="{7D8D52B6-4FED-4BC8-B3A7-20C7C9F23314}" destId="{8750AB54-7D62-497D-B001-2F9AD969EBF3}" srcOrd="1" destOrd="0" presId="urn:microsoft.com/office/officeart/2008/layout/NameandTitleOrganizationalChart"/>
    <dgm:cxn modelId="{E2174C27-AA72-4B8E-BE27-F495D5A53EE5}" type="presOf" srcId="{30D5D7AE-A6DB-4F8E-A4B7-129D94B76426}" destId="{3B4A75F2-774B-431E-8851-6DDA05272640}" srcOrd="1" destOrd="0" presId="urn:microsoft.com/office/officeart/2008/layout/NameandTitleOrganizationalChart"/>
    <dgm:cxn modelId="{44452B32-6BD9-4D90-B451-29A576BE91F5}" type="presOf" srcId="{66DDEACC-90BC-4F10-BD0F-AC7E3FFFC1F3}" destId="{F0B4E09C-4A68-421A-9E2B-0D3D550215E0}" srcOrd="0" destOrd="0" presId="urn:microsoft.com/office/officeart/2008/layout/NameandTitleOrganizationalChart"/>
    <dgm:cxn modelId="{07A3E733-24BE-4431-B0B2-D1326D89E36F}" type="presOf" srcId="{0123BE3E-AD77-43FA-93E9-645A3ED57DD7}" destId="{233EA694-2501-4E22-AAEC-1CC4FF33FBD6}" srcOrd="1" destOrd="0" presId="urn:microsoft.com/office/officeart/2008/layout/NameandTitleOrganizationalChart"/>
    <dgm:cxn modelId="{7768065D-BE75-4E8A-A4FB-124DFEE2E0AA}" srcId="{0A6157AE-4FA3-4019-AB96-5945871B9BFA}" destId="{D0CD7CA8-11E9-4616-AF26-E7D21007D31D}" srcOrd="1" destOrd="0" parTransId="{C725D0B8-81D2-4914-8571-A9D6C8628CBC}" sibTransId="{F380757A-4628-41CB-9082-F7B6A9E965D6}"/>
    <dgm:cxn modelId="{B53A1C41-1AC1-45CF-AA95-9EB100B0BCA9}" srcId="{C5D19047-47AB-4805-8F39-937D1F59CEF8}" destId="{91891CE2-14AF-477F-AB7C-64ED136FA46A}" srcOrd="2" destOrd="0" parTransId="{996873D9-404E-48DB-9784-788D9FA1E603}" sibTransId="{D4732DC7-ECF8-498E-B918-FA8C73EDE052}"/>
    <dgm:cxn modelId="{1C7E6343-CD3B-4B5C-BA8F-E611B96B8547}" type="presOf" srcId="{C5D19047-47AB-4805-8F39-937D1F59CEF8}" destId="{621BCCC3-AD9F-48EF-9656-D5661D0289EC}" srcOrd="0" destOrd="0" presId="urn:microsoft.com/office/officeart/2008/layout/NameandTitleOrganizationalChart"/>
    <dgm:cxn modelId="{4CF47B45-37DA-4A92-A30A-366E5B6DC992}" type="presOf" srcId="{7D8D52B6-4FED-4BC8-B3A7-20C7C9F23314}" destId="{FC25B362-8B22-4B83-A32E-182ABF4AF249}" srcOrd="0" destOrd="0" presId="urn:microsoft.com/office/officeart/2008/layout/NameandTitleOrganizationalChart"/>
    <dgm:cxn modelId="{5574FD67-6405-4BC3-96C4-1D6043775572}" type="presOf" srcId="{0123BE3E-AD77-43FA-93E9-645A3ED57DD7}" destId="{5B6ADF91-2975-4B2D-BCD9-7863C0440AD2}" srcOrd="0" destOrd="0" presId="urn:microsoft.com/office/officeart/2008/layout/NameandTitleOrganizationalChart"/>
    <dgm:cxn modelId="{EBE5D44A-1189-4C35-9740-75274F256EBC}" type="presOf" srcId="{A7793DC5-8AF2-494E-9417-C42F9DB4921D}" destId="{9BF9D644-2E2D-442A-9775-1C38CEC24A2B}" srcOrd="0" destOrd="0" presId="urn:microsoft.com/office/officeart/2008/layout/NameandTitleOrganizationalChart"/>
    <dgm:cxn modelId="{DA052C6F-D339-4495-AFDB-2B64F0ACDA96}" type="presOf" srcId="{A0664979-4058-4ED6-867D-F0CC06E589AE}" destId="{7760C704-0A0C-4B3D-8F66-476D087EBED0}" srcOrd="1" destOrd="0" presId="urn:microsoft.com/office/officeart/2008/layout/NameandTitleOrganizationalChart"/>
    <dgm:cxn modelId="{6C264370-FA1D-4E0A-A96D-27D35AC9482D}" type="presOf" srcId="{30D5D7AE-A6DB-4F8E-A4B7-129D94B76426}" destId="{B21591FD-6A58-4A09-AEFF-8D37CDA74A4E}" srcOrd="0" destOrd="0" presId="urn:microsoft.com/office/officeart/2008/layout/NameandTitleOrganizationalChart"/>
    <dgm:cxn modelId="{C528EB53-6E3B-4B7E-A7CA-8CEAB57F3707}" srcId="{C5D19047-47AB-4805-8F39-937D1F59CEF8}" destId="{30D5D7AE-A6DB-4F8E-A4B7-129D94B76426}" srcOrd="1" destOrd="0" parTransId="{A8A02CB7-8217-4AB6-9E4D-32797F7BBCD0}" sibTransId="{66DDEACC-90BC-4F10-BD0F-AC7E3FFFC1F3}"/>
    <dgm:cxn modelId="{27875475-3268-4407-B79B-FC07AB135B85}" type="presOf" srcId="{F380757A-4628-41CB-9082-F7B6A9E965D6}" destId="{AD6DC168-9E56-4001-AF78-3544CCE7E6AC}" srcOrd="0" destOrd="0" presId="urn:microsoft.com/office/officeart/2008/layout/NameandTitleOrganizationalChart"/>
    <dgm:cxn modelId="{B7A45B86-EE15-4DC2-9B1C-0AA8EA1EDDFF}" type="presOf" srcId="{D0CD7CA8-11E9-4616-AF26-E7D21007D31D}" destId="{D243A1C4-E1BD-4B5E-B969-381D56F804E4}" srcOrd="0" destOrd="0" presId="urn:microsoft.com/office/officeart/2008/layout/NameandTitleOrganizationalChart"/>
    <dgm:cxn modelId="{1A9D538C-6EAD-4A82-A26B-312956F70002}" type="presOf" srcId="{4B9F4245-2241-49A0-85DB-F5E6AA4F2E6A}" destId="{6455984A-989E-45AC-AF57-94EB052802D5}" srcOrd="0" destOrd="0" presId="urn:microsoft.com/office/officeart/2008/layout/NameandTitleOrganizationalChart"/>
    <dgm:cxn modelId="{4E763A92-C78B-4B34-AA5A-7FC6F91D0D45}" type="presOf" srcId="{D4732DC7-ECF8-498E-B918-FA8C73EDE052}" destId="{2AE98CB4-8D83-49A5-A351-6765401EFBA5}" srcOrd="0" destOrd="0" presId="urn:microsoft.com/office/officeart/2008/layout/NameandTitleOrganizationalChart"/>
    <dgm:cxn modelId="{17306093-C876-4189-993F-55D6CABFE39A}" type="presOf" srcId="{BE005764-3266-42DB-B368-C97EC2B2EA5C}" destId="{A3551AA3-3C97-4081-A2AE-A3E4CECA4B1C}" srcOrd="0" destOrd="0" presId="urn:microsoft.com/office/officeart/2008/layout/NameandTitleOrganizationalChart"/>
    <dgm:cxn modelId="{477ABE9A-BF30-4346-9531-EE1359822393}" type="presOf" srcId="{D0CD7CA8-11E9-4616-AF26-E7D21007D31D}" destId="{97C03737-C723-489A-8468-9A3AC825556D}" srcOrd="1" destOrd="0" presId="urn:microsoft.com/office/officeart/2008/layout/NameandTitleOrganizationalChart"/>
    <dgm:cxn modelId="{A7A27F9B-AA21-418A-AF0C-9F50CD6F016E}" type="presOf" srcId="{91891CE2-14AF-477F-AB7C-64ED136FA46A}" destId="{1E290650-A52D-4A1E-9921-C6355C54573B}" srcOrd="0" destOrd="0" presId="urn:microsoft.com/office/officeart/2008/layout/NameandTitleOrganizationalChart"/>
    <dgm:cxn modelId="{AF42A99C-8EA5-4ED4-A587-4606702BB0B5}" srcId="{A0664979-4058-4ED6-867D-F0CC06E589AE}" destId="{C5D19047-47AB-4805-8F39-937D1F59CEF8}" srcOrd="0" destOrd="0" parTransId="{303AD465-E506-45DC-A1A1-6AF9DE69D323}" sibTransId="{4B9F4245-2241-49A0-85DB-F5E6AA4F2E6A}"/>
    <dgm:cxn modelId="{CE73009E-BA54-4D22-9C73-CE624E2684C9}" type="presOf" srcId="{D998D03D-09D0-4557-BD4A-231F48C21C23}" destId="{7B09E6A9-A872-4D08-A4D9-47250739E0D2}" srcOrd="1" destOrd="0" presId="urn:microsoft.com/office/officeart/2008/layout/NameandTitleOrganizationalChart"/>
    <dgm:cxn modelId="{6D4944A8-A9B3-4A4F-BC52-65EE7A1AC0AC}" type="presOf" srcId="{0A6157AE-4FA3-4019-AB96-5945871B9BFA}" destId="{FDED066A-323D-422B-8EC1-B116433F82F4}" srcOrd="0" destOrd="0" presId="urn:microsoft.com/office/officeart/2008/layout/NameandTitleOrganizationalChart"/>
    <dgm:cxn modelId="{DC0DA4AB-E1B7-4BD0-8F77-EDB7EA3F8154}" type="presOf" srcId="{B733FD42-4195-4102-B1CF-D31CD51444EC}" destId="{2BDEB30A-48D8-4CB9-A19F-1C8A9B17E3C6}" srcOrd="0" destOrd="0" presId="urn:microsoft.com/office/officeart/2008/layout/NameandTitleOrganizationalChart"/>
    <dgm:cxn modelId="{DE0696B9-630A-43A8-BE8F-FBEA2DD30058}" type="presOf" srcId="{CF7B76E9-379B-454A-AB9D-DB21DD4A06C1}" destId="{5B6DC4FD-AD68-4554-9389-B850B4022EC5}" srcOrd="0" destOrd="0" presId="urn:microsoft.com/office/officeart/2008/layout/NameandTitleOrganizationalChart"/>
    <dgm:cxn modelId="{C0A921BE-F96C-4BF1-9627-B1F807DF2748}" type="presOf" srcId="{A0664979-4058-4ED6-867D-F0CC06E589AE}" destId="{51560656-4AD0-40AD-BA52-539005B14B0D}" srcOrd="0" destOrd="0" presId="urn:microsoft.com/office/officeart/2008/layout/NameandTitleOrganizationalChart"/>
    <dgm:cxn modelId="{1237D3BE-763C-4570-B6AB-20F7F7D06E4C}" type="presOf" srcId="{91891CE2-14AF-477F-AB7C-64ED136FA46A}" destId="{80250A8C-FC84-427A-9A45-FE1FADB44B19}" srcOrd="1" destOrd="0" presId="urn:microsoft.com/office/officeart/2008/layout/NameandTitleOrganizationalChart"/>
    <dgm:cxn modelId="{0D09EFC0-8C4C-4089-8D47-AF26F3FC7FAB}" srcId="{C5D19047-47AB-4805-8F39-937D1F59CEF8}" destId="{D998D03D-09D0-4557-BD4A-231F48C21C23}" srcOrd="0" destOrd="0" parTransId="{B733FD42-4195-4102-B1CF-D31CD51444EC}" sibTransId="{3F0C523C-7312-4202-8E45-831C2EC7FC9D}"/>
    <dgm:cxn modelId="{798FCDC7-FBAA-4787-BC2A-A82A00CCF1B6}" type="presOf" srcId="{A8A02CB7-8217-4AB6-9E4D-32797F7BBCD0}" destId="{817F87EC-1591-41F9-BFB3-80A1491E0458}" srcOrd="0" destOrd="0" presId="urn:microsoft.com/office/officeart/2008/layout/NameandTitleOrganizationalChart"/>
    <dgm:cxn modelId="{928046D3-FE2B-4893-8A9E-A5F447B1150B}" type="presOf" srcId="{0A6157AE-4FA3-4019-AB96-5945871B9BFA}" destId="{0BB86B97-F851-4A7C-A98F-84CB52225C2B}" srcOrd="1" destOrd="0" presId="urn:microsoft.com/office/officeart/2008/layout/NameandTitleOrganizationalChart"/>
    <dgm:cxn modelId="{45E134D9-8113-4121-8F48-E0514FDC7D8C}" type="presOf" srcId="{D998D03D-09D0-4557-BD4A-231F48C21C23}" destId="{37C7EA64-0A54-4424-88D4-8D07C00DD297}" srcOrd="0" destOrd="0" presId="urn:microsoft.com/office/officeart/2008/layout/NameandTitleOrganizationalChart"/>
    <dgm:cxn modelId="{2F5E41D9-365F-4350-90A2-73A54BFAC581}" srcId="{A0664979-4058-4ED6-867D-F0CC06E589AE}" destId="{0A6157AE-4FA3-4019-AB96-5945871B9BFA}" srcOrd="1" destOrd="0" parTransId="{D5C67A58-3FF2-472A-B9D4-602D6009A89E}" sibTransId="{682A1639-11FA-47DA-8016-CFB28E57C64A}"/>
    <dgm:cxn modelId="{D0CAB0D9-C6C8-4210-B68C-BB5EFEC6E9AE}" type="presOf" srcId="{C725D0B8-81D2-4914-8571-A9D6C8628CBC}" destId="{B5D0392A-CE14-40FA-A96D-9651BD265D5A}" srcOrd="0" destOrd="0" presId="urn:microsoft.com/office/officeart/2008/layout/NameandTitleOrganizationalChart"/>
    <dgm:cxn modelId="{C8D24FDE-A1CE-4124-B379-D67301257055}" type="presOf" srcId="{682A1639-11FA-47DA-8016-CFB28E57C64A}" destId="{EE53FEF0-6A6B-492A-BE0D-82C5944D1376}" srcOrd="0" destOrd="0" presId="urn:microsoft.com/office/officeart/2008/layout/NameandTitleOrganizationalChart"/>
    <dgm:cxn modelId="{94F8D4F3-1915-4DB5-BFE3-155F2FD45A5D}" type="presOf" srcId="{303AD465-E506-45DC-A1A1-6AF9DE69D323}" destId="{4F40C373-7C9D-411C-8155-B1BB5E26FBD5}" srcOrd="0" destOrd="0" presId="urn:microsoft.com/office/officeart/2008/layout/NameandTitleOrganizationalChart"/>
    <dgm:cxn modelId="{54F59BF8-381B-47D6-81B2-C27F2266F840}" srcId="{0123BE3E-AD77-43FA-93E9-645A3ED57DD7}" destId="{7D8D52B6-4FED-4BC8-B3A7-20C7C9F23314}" srcOrd="0" destOrd="0" parTransId="{B896AC7F-2843-46F8-88F9-5A84A4EBCBD1}" sibTransId="{A7793DC5-8AF2-494E-9417-C42F9DB4921D}"/>
    <dgm:cxn modelId="{C570DBFB-2FD0-4D05-9B2D-6EEA06DA8978}" type="presOf" srcId="{D5C67A58-3FF2-472A-B9D4-602D6009A89E}" destId="{134906B5-15D4-4092-B2CB-36B820861A7D}" srcOrd="0" destOrd="0" presId="urn:microsoft.com/office/officeart/2008/layout/NameandTitleOrganizationalChart"/>
    <dgm:cxn modelId="{546C8612-0648-44F1-BB19-5991547E000A}" type="presParOf" srcId="{30F6597A-0BE1-46EB-8A50-333DA06E852C}" destId="{07A97AE9-D044-43A8-8A50-CC9E5490523F}" srcOrd="0" destOrd="0" presId="urn:microsoft.com/office/officeart/2008/layout/NameandTitleOrganizationalChart"/>
    <dgm:cxn modelId="{EF7D35F8-AC24-4BC0-9654-F6D277497AC2}" type="presParOf" srcId="{07A97AE9-D044-43A8-8A50-CC9E5490523F}" destId="{3AD98FC6-69F5-42AE-AA1D-1BC36D1361AA}" srcOrd="0" destOrd="0" presId="urn:microsoft.com/office/officeart/2008/layout/NameandTitleOrganizationalChart"/>
    <dgm:cxn modelId="{F13FA8D0-FC15-48F3-9DA7-DC1D75DFAF80}" type="presParOf" srcId="{3AD98FC6-69F5-42AE-AA1D-1BC36D1361AA}" destId="{51560656-4AD0-40AD-BA52-539005B14B0D}" srcOrd="0" destOrd="0" presId="urn:microsoft.com/office/officeart/2008/layout/NameandTitleOrganizationalChart"/>
    <dgm:cxn modelId="{0325525B-C324-48F6-A046-DCB96503D0ED}" type="presParOf" srcId="{3AD98FC6-69F5-42AE-AA1D-1BC36D1361AA}" destId="{5B6DC4FD-AD68-4554-9389-B850B4022EC5}" srcOrd="1" destOrd="0" presId="urn:microsoft.com/office/officeart/2008/layout/NameandTitleOrganizationalChart"/>
    <dgm:cxn modelId="{4DD64C0D-56E6-4704-A63E-5697BEEEAE6F}" type="presParOf" srcId="{3AD98FC6-69F5-42AE-AA1D-1BC36D1361AA}" destId="{7760C704-0A0C-4B3D-8F66-476D087EBED0}" srcOrd="2" destOrd="0" presId="urn:microsoft.com/office/officeart/2008/layout/NameandTitleOrganizationalChart"/>
    <dgm:cxn modelId="{56A601B6-DDED-48BA-88EF-D0C8E1F416F0}" type="presParOf" srcId="{07A97AE9-D044-43A8-8A50-CC9E5490523F}" destId="{736E05FD-C054-43C6-9D4C-129F0C45F4CC}" srcOrd="1" destOrd="0" presId="urn:microsoft.com/office/officeart/2008/layout/NameandTitleOrganizationalChart"/>
    <dgm:cxn modelId="{025F9AA6-2973-494F-9F01-5311B921B0B5}" type="presParOf" srcId="{07A97AE9-D044-43A8-8A50-CC9E5490523F}" destId="{1693FBDD-EF00-4050-BA65-49D939968477}" srcOrd="2" destOrd="0" presId="urn:microsoft.com/office/officeart/2008/layout/NameandTitleOrganizationalChart"/>
    <dgm:cxn modelId="{83293F46-B3BB-4304-A1C2-AB78C63F7140}" type="presParOf" srcId="{1693FBDD-EF00-4050-BA65-49D939968477}" destId="{4F40C373-7C9D-411C-8155-B1BB5E26FBD5}" srcOrd="0" destOrd="0" presId="urn:microsoft.com/office/officeart/2008/layout/NameandTitleOrganizationalChart"/>
    <dgm:cxn modelId="{0B587B81-5500-4E02-AED9-B18AB6F09FF0}" type="presParOf" srcId="{1693FBDD-EF00-4050-BA65-49D939968477}" destId="{A4E1E997-0291-4C9E-8B1C-C2AE04EFD35E}" srcOrd="1" destOrd="0" presId="urn:microsoft.com/office/officeart/2008/layout/NameandTitleOrganizationalChart"/>
    <dgm:cxn modelId="{82018410-C53F-4831-BCAB-AB06B6885829}" type="presParOf" srcId="{A4E1E997-0291-4C9E-8B1C-C2AE04EFD35E}" destId="{6A2D89BD-5880-424A-AF5A-3FC8A3635571}" srcOrd="0" destOrd="0" presId="urn:microsoft.com/office/officeart/2008/layout/NameandTitleOrganizationalChart"/>
    <dgm:cxn modelId="{F6B39FEE-A7E7-4E87-A454-50AF63A068D5}" type="presParOf" srcId="{6A2D89BD-5880-424A-AF5A-3FC8A3635571}" destId="{621BCCC3-AD9F-48EF-9656-D5661D0289EC}" srcOrd="0" destOrd="0" presId="urn:microsoft.com/office/officeart/2008/layout/NameandTitleOrganizationalChart"/>
    <dgm:cxn modelId="{3E38EA77-0878-4686-8E27-30FFBE20BD61}" type="presParOf" srcId="{6A2D89BD-5880-424A-AF5A-3FC8A3635571}" destId="{6455984A-989E-45AC-AF57-94EB052802D5}" srcOrd="1" destOrd="0" presId="urn:microsoft.com/office/officeart/2008/layout/NameandTitleOrganizationalChart"/>
    <dgm:cxn modelId="{92081CC9-98E2-447D-854F-6E0DEFF17BB4}" type="presParOf" srcId="{6A2D89BD-5880-424A-AF5A-3FC8A3635571}" destId="{F0B62A6A-AFDA-48EA-A5D7-01C8FB8758D0}" srcOrd="2" destOrd="0" presId="urn:microsoft.com/office/officeart/2008/layout/NameandTitleOrganizationalChart"/>
    <dgm:cxn modelId="{EA6D1D0C-ACD5-4691-B0D6-C3E7EEDFFA62}" type="presParOf" srcId="{A4E1E997-0291-4C9E-8B1C-C2AE04EFD35E}" destId="{5408C8D5-14A7-443F-9DD4-33B11D11B428}" srcOrd="1" destOrd="0" presId="urn:microsoft.com/office/officeart/2008/layout/NameandTitleOrganizationalChart"/>
    <dgm:cxn modelId="{82920559-DCC2-49D4-842F-CA106D1B7784}" type="presParOf" srcId="{A4E1E997-0291-4C9E-8B1C-C2AE04EFD35E}" destId="{992DFE90-24BF-44A9-AEBC-D7C50A857577}" srcOrd="2" destOrd="0" presId="urn:microsoft.com/office/officeart/2008/layout/NameandTitleOrganizationalChart"/>
    <dgm:cxn modelId="{3EE9BBBB-51B6-40F5-8243-EE7EC8435CBA}" type="presParOf" srcId="{992DFE90-24BF-44A9-AEBC-D7C50A857577}" destId="{2BDEB30A-48D8-4CB9-A19F-1C8A9B17E3C6}" srcOrd="0" destOrd="0" presId="urn:microsoft.com/office/officeart/2008/layout/NameandTitleOrganizationalChart"/>
    <dgm:cxn modelId="{DA9D1E7A-9EE4-42FD-A2E4-06E6F604299D}" type="presParOf" srcId="{992DFE90-24BF-44A9-AEBC-D7C50A857577}" destId="{17C6B836-F878-45BD-BD44-003C625BEC2F}" srcOrd="1" destOrd="0" presId="urn:microsoft.com/office/officeart/2008/layout/NameandTitleOrganizationalChart"/>
    <dgm:cxn modelId="{F0E7DADF-E3C1-4285-B708-2E77B14612B7}" type="presParOf" srcId="{17C6B836-F878-45BD-BD44-003C625BEC2F}" destId="{3F251F86-C24D-4790-AF52-20722BDBE8D0}" srcOrd="0" destOrd="0" presId="urn:microsoft.com/office/officeart/2008/layout/NameandTitleOrganizationalChart"/>
    <dgm:cxn modelId="{B77C7AB2-950C-4C10-A191-D84C1F847750}" type="presParOf" srcId="{3F251F86-C24D-4790-AF52-20722BDBE8D0}" destId="{37C7EA64-0A54-4424-88D4-8D07C00DD297}" srcOrd="0" destOrd="0" presId="urn:microsoft.com/office/officeart/2008/layout/NameandTitleOrganizationalChart"/>
    <dgm:cxn modelId="{44145D3C-D709-4A70-83A5-6837F44E8053}" type="presParOf" srcId="{3F251F86-C24D-4790-AF52-20722BDBE8D0}" destId="{04868722-A310-492B-9FA4-A93AFA7DBFE1}" srcOrd="1" destOrd="0" presId="urn:microsoft.com/office/officeart/2008/layout/NameandTitleOrganizationalChart"/>
    <dgm:cxn modelId="{8B75427F-0D14-4443-BD30-D4247D2FA7E0}" type="presParOf" srcId="{3F251F86-C24D-4790-AF52-20722BDBE8D0}" destId="{7B09E6A9-A872-4D08-A4D9-47250739E0D2}" srcOrd="2" destOrd="0" presId="urn:microsoft.com/office/officeart/2008/layout/NameandTitleOrganizationalChart"/>
    <dgm:cxn modelId="{22E8F408-0B43-4E77-860F-75A8673023E0}" type="presParOf" srcId="{17C6B836-F878-45BD-BD44-003C625BEC2F}" destId="{1809BAB3-4A50-4662-BDFE-FE2F83A2DA88}" srcOrd="1" destOrd="0" presId="urn:microsoft.com/office/officeart/2008/layout/NameandTitleOrganizationalChart"/>
    <dgm:cxn modelId="{9377E7CB-9B0D-4522-806F-423DFAB68838}" type="presParOf" srcId="{17C6B836-F878-45BD-BD44-003C625BEC2F}" destId="{D3E18ABE-3C9C-4345-B659-7B88B46F9BB0}" srcOrd="2" destOrd="0" presId="urn:microsoft.com/office/officeart/2008/layout/NameandTitleOrganizationalChart"/>
    <dgm:cxn modelId="{E6188BFC-C5D4-4CCF-92BC-CCE8B92C2990}" type="presParOf" srcId="{992DFE90-24BF-44A9-AEBC-D7C50A857577}" destId="{817F87EC-1591-41F9-BFB3-80A1491E0458}" srcOrd="2" destOrd="0" presId="urn:microsoft.com/office/officeart/2008/layout/NameandTitleOrganizationalChart"/>
    <dgm:cxn modelId="{597836BD-730E-493C-8395-AEB48FC27321}" type="presParOf" srcId="{992DFE90-24BF-44A9-AEBC-D7C50A857577}" destId="{545CA32D-34D8-462A-8725-13EE794B1AAB}" srcOrd="3" destOrd="0" presId="urn:microsoft.com/office/officeart/2008/layout/NameandTitleOrganizationalChart"/>
    <dgm:cxn modelId="{192B79EE-EB66-43E3-BBA4-ADCCD77B6F4E}" type="presParOf" srcId="{545CA32D-34D8-462A-8725-13EE794B1AAB}" destId="{6327DCBC-F7CC-48A9-B696-7DC189641859}" srcOrd="0" destOrd="0" presId="urn:microsoft.com/office/officeart/2008/layout/NameandTitleOrganizationalChart"/>
    <dgm:cxn modelId="{A474407C-B8C2-4010-A270-DBF24FD9F3B7}" type="presParOf" srcId="{6327DCBC-F7CC-48A9-B696-7DC189641859}" destId="{B21591FD-6A58-4A09-AEFF-8D37CDA74A4E}" srcOrd="0" destOrd="0" presId="urn:microsoft.com/office/officeart/2008/layout/NameandTitleOrganizationalChart"/>
    <dgm:cxn modelId="{43B24CE0-5D89-4DC4-80A0-3A2B86730358}" type="presParOf" srcId="{6327DCBC-F7CC-48A9-B696-7DC189641859}" destId="{F0B4E09C-4A68-421A-9E2B-0D3D550215E0}" srcOrd="1" destOrd="0" presId="urn:microsoft.com/office/officeart/2008/layout/NameandTitleOrganizationalChart"/>
    <dgm:cxn modelId="{E34814D8-5DAB-4106-AEF3-CFBBD1F42A8E}" type="presParOf" srcId="{6327DCBC-F7CC-48A9-B696-7DC189641859}" destId="{3B4A75F2-774B-431E-8851-6DDA05272640}" srcOrd="2" destOrd="0" presId="urn:microsoft.com/office/officeart/2008/layout/NameandTitleOrganizationalChart"/>
    <dgm:cxn modelId="{67061A22-03E1-4DD7-AA62-7D00617D511C}" type="presParOf" srcId="{545CA32D-34D8-462A-8725-13EE794B1AAB}" destId="{563F676B-8639-4C67-9452-3EECED61018D}" srcOrd="1" destOrd="0" presId="urn:microsoft.com/office/officeart/2008/layout/NameandTitleOrganizationalChart"/>
    <dgm:cxn modelId="{E0E13935-4160-44D1-8905-26E2EE7BA0CD}" type="presParOf" srcId="{545CA32D-34D8-462A-8725-13EE794B1AAB}" destId="{17AA9468-CA10-4940-9156-0144BE71C170}" srcOrd="2" destOrd="0" presId="urn:microsoft.com/office/officeart/2008/layout/NameandTitleOrganizationalChart"/>
    <dgm:cxn modelId="{DACFCA34-9894-42A5-AB88-2EE426B1D196}" type="presParOf" srcId="{992DFE90-24BF-44A9-AEBC-D7C50A857577}" destId="{A61C64AB-4927-49CC-87C4-8342F7BD5EB6}" srcOrd="4" destOrd="0" presId="urn:microsoft.com/office/officeart/2008/layout/NameandTitleOrganizationalChart"/>
    <dgm:cxn modelId="{82D80F56-0EEB-43A4-B11C-C6BE1E07161E}" type="presParOf" srcId="{992DFE90-24BF-44A9-AEBC-D7C50A857577}" destId="{AB00AE98-041D-4B70-AE5B-FA2C9F32870A}" srcOrd="5" destOrd="0" presId="urn:microsoft.com/office/officeart/2008/layout/NameandTitleOrganizationalChart"/>
    <dgm:cxn modelId="{2AE651BA-9320-4D71-A24B-381DFD77311E}" type="presParOf" srcId="{AB00AE98-041D-4B70-AE5B-FA2C9F32870A}" destId="{669028C4-2C46-4665-8B89-2D47EE07DA43}" srcOrd="0" destOrd="0" presId="urn:microsoft.com/office/officeart/2008/layout/NameandTitleOrganizationalChart"/>
    <dgm:cxn modelId="{3B13F0A1-83FA-490F-8248-38278185BE0E}" type="presParOf" srcId="{669028C4-2C46-4665-8B89-2D47EE07DA43}" destId="{1E290650-A52D-4A1E-9921-C6355C54573B}" srcOrd="0" destOrd="0" presId="urn:microsoft.com/office/officeart/2008/layout/NameandTitleOrganizationalChart"/>
    <dgm:cxn modelId="{B15D3BDA-A64E-4DEC-B169-F80CCF9E1CEE}" type="presParOf" srcId="{669028C4-2C46-4665-8B89-2D47EE07DA43}" destId="{2AE98CB4-8D83-49A5-A351-6765401EFBA5}" srcOrd="1" destOrd="0" presId="urn:microsoft.com/office/officeart/2008/layout/NameandTitleOrganizationalChart"/>
    <dgm:cxn modelId="{C6ED19B0-118C-4008-BB10-EDF5C77C3007}" type="presParOf" srcId="{669028C4-2C46-4665-8B89-2D47EE07DA43}" destId="{80250A8C-FC84-427A-9A45-FE1FADB44B19}" srcOrd="2" destOrd="0" presId="urn:microsoft.com/office/officeart/2008/layout/NameandTitleOrganizationalChart"/>
    <dgm:cxn modelId="{AA6797A3-75F6-409F-AE47-4F2C5A9A805C}" type="presParOf" srcId="{AB00AE98-041D-4B70-AE5B-FA2C9F32870A}" destId="{D22E24F6-4B7F-4A9E-A2C8-A044A508F383}" srcOrd="1" destOrd="0" presId="urn:microsoft.com/office/officeart/2008/layout/NameandTitleOrganizationalChart"/>
    <dgm:cxn modelId="{445E509B-B22A-4816-BFA5-32323F8DA9FF}" type="presParOf" srcId="{AB00AE98-041D-4B70-AE5B-FA2C9F32870A}" destId="{2D16993B-E95F-49F3-BA0E-D53375226283}" srcOrd="2" destOrd="0" presId="urn:microsoft.com/office/officeart/2008/layout/NameandTitleOrganizationalChart"/>
    <dgm:cxn modelId="{D500B8A1-41AB-48E8-8627-5EC92A298ABE}" type="presParOf" srcId="{1693FBDD-EF00-4050-BA65-49D939968477}" destId="{134906B5-15D4-4092-B2CB-36B820861A7D}" srcOrd="2" destOrd="0" presId="urn:microsoft.com/office/officeart/2008/layout/NameandTitleOrganizationalChart"/>
    <dgm:cxn modelId="{17AC5445-C8AB-434B-A69E-C62EDD740578}" type="presParOf" srcId="{1693FBDD-EF00-4050-BA65-49D939968477}" destId="{2D5B8DD5-F9A9-444A-89D0-48F7370E9FF7}" srcOrd="3" destOrd="0" presId="urn:microsoft.com/office/officeart/2008/layout/NameandTitleOrganizationalChart"/>
    <dgm:cxn modelId="{D538F7EF-B86B-4BA7-A849-D052A0569137}" type="presParOf" srcId="{2D5B8DD5-F9A9-444A-89D0-48F7370E9FF7}" destId="{998ECA5B-30AB-4D01-BFEB-C728FAC07840}" srcOrd="0" destOrd="0" presId="urn:microsoft.com/office/officeart/2008/layout/NameandTitleOrganizationalChart"/>
    <dgm:cxn modelId="{72717AA3-3BD0-41EA-B256-5964C28D5219}" type="presParOf" srcId="{998ECA5B-30AB-4D01-BFEB-C728FAC07840}" destId="{FDED066A-323D-422B-8EC1-B116433F82F4}" srcOrd="0" destOrd="0" presId="urn:microsoft.com/office/officeart/2008/layout/NameandTitleOrganizationalChart"/>
    <dgm:cxn modelId="{A79B0F63-5430-4894-868E-BA90536E035D}" type="presParOf" srcId="{998ECA5B-30AB-4D01-BFEB-C728FAC07840}" destId="{EE53FEF0-6A6B-492A-BE0D-82C5944D1376}" srcOrd="1" destOrd="0" presId="urn:microsoft.com/office/officeart/2008/layout/NameandTitleOrganizationalChart"/>
    <dgm:cxn modelId="{2B328E70-29E7-45D3-A2B5-ACB2D429061E}" type="presParOf" srcId="{998ECA5B-30AB-4D01-BFEB-C728FAC07840}" destId="{0BB86B97-F851-4A7C-A98F-84CB52225C2B}" srcOrd="2" destOrd="0" presId="urn:microsoft.com/office/officeart/2008/layout/NameandTitleOrganizationalChart"/>
    <dgm:cxn modelId="{A6F53CC9-C257-46DF-84C0-AE92680056C8}" type="presParOf" srcId="{2D5B8DD5-F9A9-444A-89D0-48F7370E9FF7}" destId="{314D935A-DF67-48B7-AA69-E9AB5F428CB8}" srcOrd="1" destOrd="0" presId="urn:microsoft.com/office/officeart/2008/layout/NameandTitleOrganizationalChart"/>
    <dgm:cxn modelId="{74AF16D3-F910-4F51-931D-C6A5F35FC04F}" type="presParOf" srcId="{2D5B8DD5-F9A9-444A-89D0-48F7370E9FF7}" destId="{B746BF98-C9F6-4145-A40E-4A4C7DF38159}" srcOrd="2" destOrd="0" presId="urn:microsoft.com/office/officeart/2008/layout/NameandTitleOrganizationalChart"/>
    <dgm:cxn modelId="{848DD7EC-7BF6-4C5B-8E24-05236A5894D6}" type="presParOf" srcId="{B746BF98-C9F6-4145-A40E-4A4C7DF38159}" destId="{A3551AA3-3C97-4081-A2AE-A3E4CECA4B1C}" srcOrd="0" destOrd="0" presId="urn:microsoft.com/office/officeart/2008/layout/NameandTitleOrganizationalChart"/>
    <dgm:cxn modelId="{14A40799-393A-4CB1-AC0F-14A5376BF731}" type="presParOf" srcId="{B746BF98-C9F6-4145-A40E-4A4C7DF38159}" destId="{BFA8BC98-1A38-4BD7-BAE6-F8747C54F492}" srcOrd="1" destOrd="0" presId="urn:microsoft.com/office/officeart/2008/layout/NameandTitleOrganizationalChart"/>
    <dgm:cxn modelId="{69AC8AFE-7AC0-48A5-8B93-547AD5F61FA0}" type="presParOf" srcId="{BFA8BC98-1A38-4BD7-BAE6-F8747C54F492}" destId="{893C4E14-462B-4B90-8BC2-BC2912F48F42}" srcOrd="0" destOrd="0" presId="urn:microsoft.com/office/officeart/2008/layout/NameandTitleOrganizationalChart"/>
    <dgm:cxn modelId="{A8281E7F-7B49-4682-B507-8C4169DADF28}" type="presParOf" srcId="{893C4E14-462B-4B90-8BC2-BC2912F48F42}" destId="{5B6ADF91-2975-4B2D-BCD9-7863C0440AD2}" srcOrd="0" destOrd="0" presId="urn:microsoft.com/office/officeart/2008/layout/NameandTitleOrganizationalChart"/>
    <dgm:cxn modelId="{A63892D6-BC2F-4CC0-B25D-AC94C8C3E988}" type="presParOf" srcId="{893C4E14-462B-4B90-8BC2-BC2912F48F42}" destId="{2A4D8F16-9AAE-4DB3-9CF2-8CFA9EBC58D7}" srcOrd="1" destOrd="0" presId="urn:microsoft.com/office/officeart/2008/layout/NameandTitleOrganizationalChart"/>
    <dgm:cxn modelId="{46033052-2F55-4EF2-97D6-CA7695ECBA7A}" type="presParOf" srcId="{893C4E14-462B-4B90-8BC2-BC2912F48F42}" destId="{233EA694-2501-4E22-AAEC-1CC4FF33FBD6}" srcOrd="2" destOrd="0" presId="urn:microsoft.com/office/officeart/2008/layout/NameandTitleOrganizationalChart"/>
    <dgm:cxn modelId="{BC4935A5-E407-4AF9-9275-D65AAEAE1932}" type="presParOf" srcId="{BFA8BC98-1A38-4BD7-BAE6-F8747C54F492}" destId="{378CBA9A-2C70-4554-9192-9998160E946B}" srcOrd="1" destOrd="0" presId="urn:microsoft.com/office/officeart/2008/layout/NameandTitleOrganizationalChart"/>
    <dgm:cxn modelId="{07096C45-296C-4376-88BD-15BD0D25CB72}" type="presParOf" srcId="{BFA8BC98-1A38-4BD7-BAE6-F8747C54F492}" destId="{9AEEDEAA-FC4B-446E-B6D5-5AD2E5F8E221}" srcOrd="2" destOrd="0" presId="urn:microsoft.com/office/officeart/2008/layout/NameandTitleOrganizationalChart"/>
    <dgm:cxn modelId="{AC21D712-64C1-4179-8E80-C1093712D25C}" type="presParOf" srcId="{9AEEDEAA-FC4B-446E-B6D5-5AD2E5F8E221}" destId="{1C98ED71-9076-4AAD-90ED-3B457DF1A47E}" srcOrd="0" destOrd="0" presId="urn:microsoft.com/office/officeart/2008/layout/NameandTitleOrganizationalChart"/>
    <dgm:cxn modelId="{48FA49CC-06B1-4B3B-A1D3-CCC205AAB471}" type="presParOf" srcId="{9AEEDEAA-FC4B-446E-B6D5-5AD2E5F8E221}" destId="{A91D99E3-87F6-4DC4-8A2A-1575714D9B2A}" srcOrd="1" destOrd="0" presId="urn:microsoft.com/office/officeart/2008/layout/NameandTitleOrganizationalChart"/>
    <dgm:cxn modelId="{E7A1FE08-6066-4501-AC31-25638D89335D}" type="presParOf" srcId="{A91D99E3-87F6-4DC4-8A2A-1575714D9B2A}" destId="{DA9345FF-2952-4439-820B-DD0F391DAEAC}" srcOrd="0" destOrd="0" presId="urn:microsoft.com/office/officeart/2008/layout/NameandTitleOrganizationalChart"/>
    <dgm:cxn modelId="{8E3ACD18-291F-4F8C-9CC1-6D2547CDF434}" type="presParOf" srcId="{DA9345FF-2952-4439-820B-DD0F391DAEAC}" destId="{FC25B362-8B22-4B83-A32E-182ABF4AF249}" srcOrd="0" destOrd="0" presId="urn:microsoft.com/office/officeart/2008/layout/NameandTitleOrganizationalChart"/>
    <dgm:cxn modelId="{7F92498A-90F4-404E-9D2D-D4A458865C18}" type="presParOf" srcId="{DA9345FF-2952-4439-820B-DD0F391DAEAC}" destId="{9BF9D644-2E2D-442A-9775-1C38CEC24A2B}" srcOrd="1" destOrd="0" presId="urn:microsoft.com/office/officeart/2008/layout/NameandTitleOrganizationalChart"/>
    <dgm:cxn modelId="{60C112EF-D921-4084-8F23-35041A1094DD}" type="presParOf" srcId="{DA9345FF-2952-4439-820B-DD0F391DAEAC}" destId="{8750AB54-7D62-497D-B001-2F9AD969EBF3}" srcOrd="2" destOrd="0" presId="urn:microsoft.com/office/officeart/2008/layout/NameandTitleOrganizationalChart"/>
    <dgm:cxn modelId="{F9A27BE1-4179-4D87-B1BB-FE156813F6CC}" type="presParOf" srcId="{A91D99E3-87F6-4DC4-8A2A-1575714D9B2A}" destId="{DD88571E-8075-480A-A386-382AED8AE6D2}" srcOrd="1" destOrd="0" presId="urn:microsoft.com/office/officeart/2008/layout/NameandTitleOrganizationalChart"/>
    <dgm:cxn modelId="{61700E9F-75B4-425D-BB36-69B69DC4F000}" type="presParOf" srcId="{A91D99E3-87F6-4DC4-8A2A-1575714D9B2A}" destId="{A7F9139E-BE46-4FDA-A0FB-ED8633A86128}" srcOrd="2" destOrd="0" presId="urn:microsoft.com/office/officeart/2008/layout/NameandTitleOrganizationalChart"/>
    <dgm:cxn modelId="{F9585F7A-8F29-43D1-A273-14FB6BD3DD6C}" type="presParOf" srcId="{B746BF98-C9F6-4145-A40E-4A4C7DF38159}" destId="{B5D0392A-CE14-40FA-A96D-9651BD265D5A}" srcOrd="2" destOrd="0" presId="urn:microsoft.com/office/officeart/2008/layout/NameandTitleOrganizationalChart"/>
    <dgm:cxn modelId="{8E4EB6C8-293D-4FFA-A5FF-3810B9830ED2}" type="presParOf" srcId="{B746BF98-C9F6-4145-A40E-4A4C7DF38159}" destId="{541F76BE-83D2-4429-96BC-F28F4A599EBA}" srcOrd="3" destOrd="0" presId="urn:microsoft.com/office/officeart/2008/layout/NameandTitleOrganizationalChart"/>
    <dgm:cxn modelId="{635A1CE5-3CC2-4E30-9A64-E70F610A2EA0}" type="presParOf" srcId="{541F76BE-83D2-4429-96BC-F28F4A599EBA}" destId="{8972926D-8899-4780-AB8A-A7898F3D3CAD}" srcOrd="0" destOrd="0" presId="urn:microsoft.com/office/officeart/2008/layout/NameandTitleOrganizationalChart"/>
    <dgm:cxn modelId="{1E0AB2B3-9F25-495E-AF0F-FED64ED010A9}" type="presParOf" srcId="{8972926D-8899-4780-AB8A-A7898F3D3CAD}" destId="{D243A1C4-E1BD-4B5E-B969-381D56F804E4}" srcOrd="0" destOrd="0" presId="urn:microsoft.com/office/officeart/2008/layout/NameandTitleOrganizationalChart"/>
    <dgm:cxn modelId="{755E5870-28FA-4651-8B85-08487C8485E9}" type="presParOf" srcId="{8972926D-8899-4780-AB8A-A7898F3D3CAD}" destId="{AD6DC168-9E56-4001-AF78-3544CCE7E6AC}" srcOrd="1" destOrd="0" presId="urn:microsoft.com/office/officeart/2008/layout/NameandTitleOrganizationalChart"/>
    <dgm:cxn modelId="{39D7AF7E-8D33-4FA0-A5D8-4ED1151A3773}" type="presParOf" srcId="{8972926D-8899-4780-AB8A-A7898F3D3CAD}" destId="{97C03737-C723-489A-8468-9A3AC825556D}" srcOrd="2" destOrd="0" presId="urn:microsoft.com/office/officeart/2008/layout/NameandTitleOrganizationalChart"/>
    <dgm:cxn modelId="{AC93CD30-C8FD-4D55-B5B4-83371AE1F7AE}" type="presParOf" srcId="{541F76BE-83D2-4429-96BC-F28F4A599EBA}" destId="{A08305D7-F747-4606-B0C3-291D49327D5C}" srcOrd="1" destOrd="0" presId="urn:microsoft.com/office/officeart/2008/layout/NameandTitleOrganizationalChart"/>
    <dgm:cxn modelId="{6FBDC783-2E41-4987-B840-7E2514D4BD38}" type="presParOf" srcId="{541F76BE-83D2-4429-96BC-F28F4A599EBA}" destId="{79091C25-DEF0-4D5C-ABED-37B34AEF96D9}"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7479B-8F84-4855-9639-3FBC36293E4E}"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zh-CN" altLang="en-US"/>
        </a:p>
      </dgm:t>
    </dgm:pt>
    <dgm:pt modelId="{4DE30937-A1A3-45BC-AAE4-E281BD23E3A5}">
      <dgm:prSet phldrT="[文本]"/>
      <dgm:spPr/>
      <dgm:t>
        <a:bodyPr/>
        <a:lstStyle/>
        <a:p>
          <a:r>
            <a:rPr lang="zh-CN" altLang="en-US" dirty="0"/>
            <a:t>双列集合</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2930800-CB31-4237-9D01-6F026CF6376B}" type="parTrans" cxnId="{F2A4AFA8-A97E-4F19-97E6-A31E07419CC7}">
      <dgm:prSet/>
      <dgm:spPr/>
      <dgm:t>
        <a:bodyPr/>
        <a:lstStyle/>
        <a:p>
          <a:endParaRPr lang="zh-CN" altLang="en-US"/>
        </a:p>
      </dgm:t>
    </dgm:pt>
    <dgm:pt modelId="{A75F8E00-A004-40A8-8924-A0A89BEE8B0E}" type="sibTrans" cxnId="{F2A4AFA8-A97E-4F19-97E6-A31E07419CC7}">
      <dgm:prSet/>
      <dgm:spPr/>
      <dgm:t>
        <a:bodyPr/>
        <a:lstStyle/>
        <a:p>
          <a:r>
            <a:rPr lang="en-US" altLang="zh-CN" dirty="0"/>
            <a:t>Map</a:t>
          </a:r>
          <a:r>
            <a:rPr lang="zh-CN" altLang="en-US" dirty="0"/>
            <a:t>接口</a:t>
          </a:r>
        </a:p>
      </dgm:t>
    </dgm:pt>
    <dgm:pt modelId="{BB46E340-66CC-4E1F-AC60-A42757506417}" type="asst">
      <dgm:prSet phldrT="[文本]"/>
      <dgm:spPr/>
      <dgm:t>
        <a:bodyPr/>
        <a:lstStyle/>
        <a:p>
          <a:r>
            <a:rPr lang="en-US" altLang="zh-CN" dirty="0"/>
            <a:t>Hashtable</a:t>
          </a:r>
          <a:endParaRPr lang="zh-CN" altLang="en-US" dirty="0"/>
        </a:p>
      </dgm:t>
    </dgm:pt>
    <dgm:pt modelId="{D52ED54B-CAB1-4E92-8CD1-59193130A32F}" type="parTrans" cxnId="{E13CD94F-708F-44D4-82F6-BF29AA2D9718}">
      <dgm:prSet/>
      <dgm:spPr/>
      <dgm:t>
        <a:bodyPr/>
        <a:lstStyle/>
        <a:p>
          <a:endParaRPr lang="zh-CN" altLang="en-US"/>
        </a:p>
      </dgm:t>
    </dgm:pt>
    <dgm:pt modelId="{860A3181-366B-41A8-B1A9-1B8A63376AB3}" type="sibTrans" cxnId="{E13CD94F-708F-44D4-82F6-BF29AA2D9718}">
      <dgm:prSet/>
      <dgm:spPr/>
      <dgm:t>
        <a:bodyPr/>
        <a:lstStyle/>
        <a:p>
          <a:r>
            <a:rPr lang="zh-CN" altLang="en-US" dirty="0"/>
            <a:t>类</a:t>
          </a:r>
        </a:p>
      </dgm:t>
    </dgm:pt>
    <dgm:pt modelId="{0ECDA8B1-7F62-4984-BBFB-BE904A996743}" type="asst">
      <dgm:prSet phldrT="[文本]"/>
      <dgm:spPr/>
      <dgm:t>
        <a:bodyPr/>
        <a:lstStyle/>
        <a:p>
          <a:r>
            <a:rPr lang="en-US" altLang="zh-CN" dirty="0"/>
            <a:t>HashMap</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29B0D6B-9F27-4896-8DEF-3377110FF6F2}" type="parTrans" cxnId="{10D5953F-DC5C-4D96-9C49-5B251D879DDC}">
      <dgm:prSet/>
      <dgm:spPr/>
      <dgm:t>
        <a:bodyPr/>
        <a:lstStyle/>
        <a:p>
          <a:endParaRPr lang="zh-CN" altLang="en-US"/>
        </a:p>
      </dgm:t>
    </dgm:pt>
    <dgm:pt modelId="{8DE07C1E-9BFC-4F74-9E84-F8611F0A5B5E}" type="sibTrans" cxnId="{10D5953F-DC5C-4D96-9C49-5B251D879DDC}">
      <dgm:prSet/>
      <dgm:spPr/>
      <dgm:t>
        <a:bodyPr/>
        <a:lstStyle/>
        <a:p>
          <a:r>
            <a:rPr lang="zh-CN" altLang="en-US" dirty="0"/>
            <a:t>类</a:t>
          </a:r>
        </a:p>
      </dgm:t>
    </dgm:pt>
    <dgm:pt modelId="{D7D06DCF-2CBB-4F22-A800-7EB3ABA53532}" type="asst">
      <dgm:prSet phldrT="[文本]"/>
      <dgm:spPr/>
      <dgm:t>
        <a:bodyPr/>
        <a:lstStyle/>
        <a:p>
          <a:r>
            <a:rPr lang="en-US" altLang="zh-CN" dirty="0"/>
            <a:t>TreeMap</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018CF1BE-32F3-48D3-9061-A15ED584B6CC}" type="parTrans" cxnId="{882B8DEF-7C2E-4639-81C8-DA8FEA3D9B79}">
      <dgm:prSet/>
      <dgm:spPr/>
      <dgm:t>
        <a:bodyPr/>
        <a:lstStyle/>
        <a:p>
          <a:endParaRPr lang="zh-CN" altLang="en-US"/>
        </a:p>
      </dgm:t>
    </dgm:pt>
    <dgm:pt modelId="{FAA8BF7F-9A15-4484-9C28-C4C3F8BCE007}" type="sibTrans" cxnId="{882B8DEF-7C2E-4639-81C8-DA8FEA3D9B79}">
      <dgm:prSet/>
      <dgm:spPr/>
      <dgm:t>
        <a:bodyPr/>
        <a:lstStyle/>
        <a:p>
          <a:r>
            <a:rPr lang="zh-CN" altLang="en-US" dirty="0"/>
            <a:t>类</a:t>
          </a:r>
        </a:p>
      </dgm:t>
    </dgm:pt>
    <dgm:pt modelId="{9F9759CD-35B7-47E1-B3E2-36DEE1944C52}" type="asst">
      <dgm:prSet phldrT="[文本]"/>
      <dgm:spPr/>
      <dgm:t>
        <a:bodyPr/>
        <a:lstStyle/>
        <a:p>
          <a:r>
            <a:rPr lang="en-US" altLang="zh-CN" dirty="0"/>
            <a:t>Properties</a:t>
          </a:r>
          <a:endParaRPr lang="zh-CN" altLang="en-US" dirty="0"/>
        </a:p>
      </dgm:t>
    </dgm:pt>
    <dgm:pt modelId="{023AC42A-4CB3-4934-B8A7-816C77306C9B}" type="parTrans" cxnId="{4D84BADB-E3E3-4549-81A3-2B8A53A773FE}">
      <dgm:prSet/>
      <dgm:spPr/>
      <dgm:t>
        <a:bodyPr/>
        <a:lstStyle/>
        <a:p>
          <a:endParaRPr lang="zh-CN" altLang="en-US"/>
        </a:p>
      </dgm:t>
    </dgm:pt>
    <dgm:pt modelId="{687FB9D2-E437-44CE-B7C5-07FC009A65C8}" type="sibTrans" cxnId="{4D84BADB-E3E3-4549-81A3-2B8A53A773FE}">
      <dgm:prSet/>
      <dgm:spPr/>
      <dgm:t>
        <a:bodyPr/>
        <a:lstStyle/>
        <a:p>
          <a:r>
            <a:rPr lang="zh-CN" altLang="en-US" dirty="0"/>
            <a:t>子类</a:t>
          </a:r>
        </a:p>
      </dgm:t>
    </dgm:pt>
    <dgm:pt modelId="{FB481A71-45B6-4ECD-A207-0E8917D96523}" type="asst">
      <dgm:prSet phldrT="[文本]"/>
      <dgm:spPr/>
      <dgm:t>
        <a:bodyPr/>
        <a:lstStyle/>
        <a:p>
          <a:r>
            <a:rPr lang="en-US" altLang="zh-CN" dirty="0"/>
            <a:t>LinkedHashMap</a:t>
          </a:r>
          <a:endParaRPr lang="zh-CN" altLang="en-US" dirty="0"/>
        </a:p>
      </dgm:t>
    </dgm:pt>
    <dgm:pt modelId="{698CBAB0-CAA5-42DA-B3D7-4186CEDF7758}" type="parTrans" cxnId="{1AD89BA8-B1F7-400B-A956-5E734B60ADC0}">
      <dgm:prSet/>
      <dgm:spPr/>
      <dgm:t>
        <a:bodyPr/>
        <a:lstStyle/>
        <a:p>
          <a:endParaRPr lang="zh-CN" altLang="en-US"/>
        </a:p>
      </dgm:t>
    </dgm:pt>
    <dgm:pt modelId="{C7039D30-10AE-46F1-90DD-838A9A9D9D8E}" type="sibTrans" cxnId="{1AD89BA8-B1F7-400B-A956-5E734B60ADC0}">
      <dgm:prSet/>
      <dgm:spPr/>
      <dgm:t>
        <a:bodyPr/>
        <a:lstStyle/>
        <a:p>
          <a:r>
            <a:rPr lang="zh-CN" altLang="en-US" dirty="0"/>
            <a:t>子类</a:t>
          </a:r>
        </a:p>
      </dgm:t>
    </dgm:pt>
    <dgm:pt modelId="{C09CC01A-557B-4417-8F92-E9EF745DDA8F}" type="pres">
      <dgm:prSet presAssocID="{4C47479B-8F84-4855-9639-3FBC36293E4E}" presName="hierChild1" presStyleCnt="0">
        <dgm:presLayoutVars>
          <dgm:orgChart val="1"/>
          <dgm:chPref val="1"/>
          <dgm:dir/>
          <dgm:animOne val="branch"/>
          <dgm:animLvl val="lvl"/>
          <dgm:resizeHandles/>
        </dgm:presLayoutVars>
      </dgm:prSet>
      <dgm:spPr/>
    </dgm:pt>
    <dgm:pt modelId="{564D4723-5D18-4D77-AB50-03F33D48FC80}" type="pres">
      <dgm:prSet presAssocID="{4DE30937-A1A3-45BC-AAE4-E281BD23E3A5}" presName="hierRoot1" presStyleCnt="0">
        <dgm:presLayoutVars>
          <dgm:hierBranch val="init"/>
        </dgm:presLayoutVars>
      </dgm:prSet>
      <dgm:spPr/>
    </dgm:pt>
    <dgm:pt modelId="{520CE543-052E-444A-9A04-2B47FD78EF90}" type="pres">
      <dgm:prSet presAssocID="{4DE30937-A1A3-45BC-AAE4-E281BD23E3A5}" presName="rootComposite1" presStyleCnt="0"/>
      <dgm:spPr/>
    </dgm:pt>
    <dgm:pt modelId="{04EF3815-7212-4F07-B234-FEA9D45D4AB1}" type="pres">
      <dgm:prSet presAssocID="{4DE30937-A1A3-45BC-AAE4-E281BD23E3A5}" presName="rootText1" presStyleLbl="node0" presStyleIdx="0" presStyleCnt="1">
        <dgm:presLayoutVars>
          <dgm:chMax/>
          <dgm:chPref val="3"/>
        </dgm:presLayoutVars>
      </dgm:prSet>
      <dgm:spPr/>
    </dgm:pt>
    <dgm:pt modelId="{F978AD15-FE8B-4408-8E01-3BC095B5AD1D}" type="pres">
      <dgm:prSet presAssocID="{4DE30937-A1A3-45BC-AAE4-E281BD23E3A5}" presName="titleText1" presStyleLbl="fgAcc0" presStyleIdx="0" presStyleCnt="1">
        <dgm:presLayoutVars>
          <dgm:chMax val="0"/>
          <dgm:chPref val="0"/>
        </dgm:presLayoutVars>
      </dgm:prSet>
      <dgm:spPr/>
    </dgm:pt>
    <dgm:pt modelId="{0EB3CF7A-C131-4260-9CF0-69BEB40178F9}" type="pres">
      <dgm:prSet presAssocID="{4DE30937-A1A3-45BC-AAE4-E281BD23E3A5}" presName="rootConnector1" presStyleLbl="node1" presStyleIdx="0" presStyleCnt="0"/>
      <dgm:spPr/>
    </dgm:pt>
    <dgm:pt modelId="{89DBBD92-132F-46D9-96F5-755AC4B18A49}" type="pres">
      <dgm:prSet presAssocID="{4DE30937-A1A3-45BC-AAE4-E281BD23E3A5}" presName="hierChild2" presStyleCnt="0"/>
      <dgm:spPr/>
    </dgm:pt>
    <dgm:pt modelId="{96C8DD92-C01E-49E2-A505-D687FE1CC905}" type="pres">
      <dgm:prSet presAssocID="{4DE30937-A1A3-45BC-AAE4-E281BD23E3A5}" presName="hierChild3" presStyleCnt="0"/>
      <dgm:spPr/>
    </dgm:pt>
    <dgm:pt modelId="{2D0AA9CA-3362-43A9-985C-A9719EB96CFA}" type="pres">
      <dgm:prSet presAssocID="{D52ED54B-CAB1-4E92-8CD1-59193130A32F}" presName="Name96" presStyleLbl="parChTrans1D2" presStyleIdx="0" presStyleCnt="3"/>
      <dgm:spPr/>
    </dgm:pt>
    <dgm:pt modelId="{49F60531-E7CD-4C3D-A934-593EDFD95834}" type="pres">
      <dgm:prSet presAssocID="{BB46E340-66CC-4E1F-AC60-A42757506417}" presName="hierRoot3" presStyleCnt="0">
        <dgm:presLayoutVars>
          <dgm:hierBranch val="init"/>
        </dgm:presLayoutVars>
      </dgm:prSet>
      <dgm:spPr/>
    </dgm:pt>
    <dgm:pt modelId="{FAA0AC7B-DB1B-4CDB-A513-9A680DF9AF86}" type="pres">
      <dgm:prSet presAssocID="{BB46E340-66CC-4E1F-AC60-A42757506417}" presName="rootComposite3" presStyleCnt="0"/>
      <dgm:spPr/>
    </dgm:pt>
    <dgm:pt modelId="{490B2902-32C1-4D68-B3CC-4C1E96C72594}" type="pres">
      <dgm:prSet presAssocID="{BB46E340-66CC-4E1F-AC60-A42757506417}" presName="rootText3" presStyleLbl="asst1" presStyleIdx="0" presStyleCnt="5">
        <dgm:presLayoutVars>
          <dgm:chPref val="3"/>
        </dgm:presLayoutVars>
      </dgm:prSet>
      <dgm:spPr/>
    </dgm:pt>
    <dgm:pt modelId="{3263F0F8-5AFE-443A-AE28-38AD505DD65C}" type="pres">
      <dgm:prSet presAssocID="{BB46E340-66CC-4E1F-AC60-A42757506417}" presName="titleText3" presStyleLbl="fgAcc2" presStyleIdx="0" presStyleCnt="5">
        <dgm:presLayoutVars>
          <dgm:chMax val="0"/>
          <dgm:chPref val="0"/>
        </dgm:presLayoutVars>
      </dgm:prSet>
      <dgm:spPr/>
    </dgm:pt>
    <dgm:pt modelId="{D5BB66A6-BF4B-4577-AA1E-2B20A8E42680}" type="pres">
      <dgm:prSet presAssocID="{BB46E340-66CC-4E1F-AC60-A42757506417}" presName="rootConnector3" presStyleLbl="asst1" presStyleIdx="0" presStyleCnt="5"/>
      <dgm:spPr/>
    </dgm:pt>
    <dgm:pt modelId="{7619637B-1BF2-4B0E-A5D8-95C62B8341AE}" type="pres">
      <dgm:prSet presAssocID="{BB46E340-66CC-4E1F-AC60-A42757506417}" presName="hierChild6" presStyleCnt="0"/>
      <dgm:spPr/>
    </dgm:pt>
    <dgm:pt modelId="{F10CE55C-F784-48C5-8FA7-F010EB34E11D}" type="pres">
      <dgm:prSet presAssocID="{BB46E340-66CC-4E1F-AC60-A42757506417}" presName="hierChild7" presStyleCnt="0"/>
      <dgm:spPr/>
    </dgm:pt>
    <dgm:pt modelId="{37796BEC-8EA1-46C0-B3CD-B5D595A07BFA}" type="pres">
      <dgm:prSet presAssocID="{023AC42A-4CB3-4934-B8A7-816C77306C9B}" presName="Name96" presStyleLbl="parChTrans1D3" presStyleIdx="0" presStyleCnt="2"/>
      <dgm:spPr/>
    </dgm:pt>
    <dgm:pt modelId="{C4BC557A-485A-4E86-A478-77A670710526}" type="pres">
      <dgm:prSet presAssocID="{9F9759CD-35B7-47E1-B3E2-36DEE1944C52}" presName="hierRoot3" presStyleCnt="0">
        <dgm:presLayoutVars>
          <dgm:hierBranch val="init"/>
        </dgm:presLayoutVars>
      </dgm:prSet>
      <dgm:spPr/>
    </dgm:pt>
    <dgm:pt modelId="{E13C04BB-85A1-495E-A20A-7A9F8206613F}" type="pres">
      <dgm:prSet presAssocID="{9F9759CD-35B7-47E1-B3E2-36DEE1944C52}" presName="rootComposite3" presStyleCnt="0"/>
      <dgm:spPr/>
    </dgm:pt>
    <dgm:pt modelId="{C19D2D8A-1F67-479C-958E-EAC5EB450ADC}" type="pres">
      <dgm:prSet presAssocID="{9F9759CD-35B7-47E1-B3E2-36DEE1944C52}" presName="rootText3" presStyleLbl="asst1" presStyleIdx="1" presStyleCnt="5">
        <dgm:presLayoutVars>
          <dgm:chPref val="3"/>
        </dgm:presLayoutVars>
      </dgm:prSet>
      <dgm:spPr/>
    </dgm:pt>
    <dgm:pt modelId="{27772B03-5D40-48AD-A6D6-F4D92DD34819}" type="pres">
      <dgm:prSet presAssocID="{9F9759CD-35B7-47E1-B3E2-36DEE1944C52}" presName="titleText3" presStyleLbl="fgAcc2" presStyleIdx="1" presStyleCnt="5">
        <dgm:presLayoutVars>
          <dgm:chMax val="0"/>
          <dgm:chPref val="0"/>
        </dgm:presLayoutVars>
      </dgm:prSet>
      <dgm:spPr/>
    </dgm:pt>
    <dgm:pt modelId="{C285190D-CE2F-4BD8-9E2B-BA944A330921}" type="pres">
      <dgm:prSet presAssocID="{9F9759CD-35B7-47E1-B3E2-36DEE1944C52}" presName="rootConnector3" presStyleLbl="asst1" presStyleIdx="1" presStyleCnt="5"/>
      <dgm:spPr/>
    </dgm:pt>
    <dgm:pt modelId="{53448044-8635-422E-A019-640BBA836AFA}" type="pres">
      <dgm:prSet presAssocID="{9F9759CD-35B7-47E1-B3E2-36DEE1944C52}" presName="hierChild6" presStyleCnt="0"/>
      <dgm:spPr/>
    </dgm:pt>
    <dgm:pt modelId="{5953763B-151F-4734-B378-493AA08B19F6}" type="pres">
      <dgm:prSet presAssocID="{9F9759CD-35B7-47E1-B3E2-36DEE1944C52}" presName="hierChild7" presStyleCnt="0"/>
      <dgm:spPr/>
    </dgm:pt>
    <dgm:pt modelId="{C466637F-0941-431C-B3B6-73D7D2416236}" type="pres">
      <dgm:prSet presAssocID="{329B0D6B-9F27-4896-8DEF-3377110FF6F2}" presName="Name96" presStyleLbl="parChTrans1D2" presStyleIdx="1" presStyleCnt="3"/>
      <dgm:spPr/>
    </dgm:pt>
    <dgm:pt modelId="{049F192C-9044-4D6C-93DE-4F8A9CC0C8FE}" type="pres">
      <dgm:prSet presAssocID="{0ECDA8B1-7F62-4984-BBFB-BE904A996743}" presName="hierRoot3" presStyleCnt="0">
        <dgm:presLayoutVars>
          <dgm:hierBranch val="init"/>
        </dgm:presLayoutVars>
      </dgm:prSet>
      <dgm:spPr/>
    </dgm:pt>
    <dgm:pt modelId="{95414788-9339-4BAA-8502-AE683E6A4641}" type="pres">
      <dgm:prSet presAssocID="{0ECDA8B1-7F62-4984-BBFB-BE904A996743}" presName="rootComposite3" presStyleCnt="0"/>
      <dgm:spPr/>
    </dgm:pt>
    <dgm:pt modelId="{E06F962D-E22B-40CD-831E-6921E4678DC6}" type="pres">
      <dgm:prSet presAssocID="{0ECDA8B1-7F62-4984-BBFB-BE904A996743}" presName="rootText3" presStyleLbl="asst1" presStyleIdx="2" presStyleCnt="5">
        <dgm:presLayoutVars>
          <dgm:chPref val="3"/>
        </dgm:presLayoutVars>
      </dgm:prSet>
      <dgm:spPr/>
    </dgm:pt>
    <dgm:pt modelId="{1D3D9A41-3241-4A53-B1C0-E6E577932860}" type="pres">
      <dgm:prSet presAssocID="{0ECDA8B1-7F62-4984-BBFB-BE904A996743}" presName="titleText3" presStyleLbl="fgAcc2" presStyleIdx="2" presStyleCnt="5">
        <dgm:presLayoutVars>
          <dgm:chMax val="0"/>
          <dgm:chPref val="0"/>
        </dgm:presLayoutVars>
      </dgm:prSet>
      <dgm:spPr/>
    </dgm:pt>
    <dgm:pt modelId="{EC5BA823-97EA-4B8F-ACC6-A2F9F1EE83FE}" type="pres">
      <dgm:prSet presAssocID="{0ECDA8B1-7F62-4984-BBFB-BE904A996743}" presName="rootConnector3" presStyleLbl="asst1" presStyleIdx="2" presStyleCnt="5"/>
      <dgm:spPr/>
    </dgm:pt>
    <dgm:pt modelId="{882358DA-14B0-4360-854A-D8FE4939A63E}" type="pres">
      <dgm:prSet presAssocID="{0ECDA8B1-7F62-4984-BBFB-BE904A996743}" presName="hierChild6" presStyleCnt="0"/>
      <dgm:spPr/>
    </dgm:pt>
    <dgm:pt modelId="{4299A9E1-67CB-4EE0-9EA2-E3D1A02C776D}" type="pres">
      <dgm:prSet presAssocID="{0ECDA8B1-7F62-4984-BBFB-BE904A996743}" presName="hierChild7" presStyleCnt="0"/>
      <dgm:spPr/>
    </dgm:pt>
    <dgm:pt modelId="{D62E1436-2A5C-48F2-B3E0-F8E0A9052B84}" type="pres">
      <dgm:prSet presAssocID="{698CBAB0-CAA5-42DA-B3D7-4186CEDF7758}" presName="Name96" presStyleLbl="parChTrans1D3" presStyleIdx="1" presStyleCnt="2"/>
      <dgm:spPr/>
    </dgm:pt>
    <dgm:pt modelId="{BF9F52AB-755C-4C93-82AA-4CFB0488A09E}" type="pres">
      <dgm:prSet presAssocID="{FB481A71-45B6-4ECD-A207-0E8917D96523}" presName="hierRoot3" presStyleCnt="0">
        <dgm:presLayoutVars>
          <dgm:hierBranch val="init"/>
        </dgm:presLayoutVars>
      </dgm:prSet>
      <dgm:spPr/>
    </dgm:pt>
    <dgm:pt modelId="{A0DF1A69-4D65-4605-891C-DA41F66EAFA8}" type="pres">
      <dgm:prSet presAssocID="{FB481A71-45B6-4ECD-A207-0E8917D96523}" presName="rootComposite3" presStyleCnt="0"/>
      <dgm:spPr/>
    </dgm:pt>
    <dgm:pt modelId="{3489A36C-CDC6-45F6-823F-1D7A7497FA21}" type="pres">
      <dgm:prSet presAssocID="{FB481A71-45B6-4ECD-A207-0E8917D96523}" presName="rootText3" presStyleLbl="asst1" presStyleIdx="3" presStyleCnt="5">
        <dgm:presLayoutVars>
          <dgm:chPref val="3"/>
        </dgm:presLayoutVars>
      </dgm:prSet>
      <dgm:spPr/>
    </dgm:pt>
    <dgm:pt modelId="{61D26704-8786-46FA-B8D1-E2238EEF576E}" type="pres">
      <dgm:prSet presAssocID="{FB481A71-45B6-4ECD-A207-0E8917D96523}" presName="titleText3" presStyleLbl="fgAcc2" presStyleIdx="3" presStyleCnt="5">
        <dgm:presLayoutVars>
          <dgm:chMax val="0"/>
          <dgm:chPref val="0"/>
        </dgm:presLayoutVars>
      </dgm:prSet>
      <dgm:spPr/>
    </dgm:pt>
    <dgm:pt modelId="{16A15C09-A3A2-4714-855A-D25302D3B55D}" type="pres">
      <dgm:prSet presAssocID="{FB481A71-45B6-4ECD-A207-0E8917D96523}" presName="rootConnector3" presStyleLbl="asst1" presStyleIdx="3" presStyleCnt="5"/>
      <dgm:spPr/>
    </dgm:pt>
    <dgm:pt modelId="{FD5C489B-F36A-4C0C-A1A6-80A0B2956CF4}" type="pres">
      <dgm:prSet presAssocID="{FB481A71-45B6-4ECD-A207-0E8917D96523}" presName="hierChild6" presStyleCnt="0"/>
      <dgm:spPr/>
    </dgm:pt>
    <dgm:pt modelId="{997C6B50-C63D-4FCD-8B11-2D59C1B8A828}" type="pres">
      <dgm:prSet presAssocID="{FB481A71-45B6-4ECD-A207-0E8917D96523}" presName="hierChild7" presStyleCnt="0"/>
      <dgm:spPr/>
    </dgm:pt>
    <dgm:pt modelId="{CE577911-41A1-4389-8F15-81E72A0B166D}" type="pres">
      <dgm:prSet presAssocID="{018CF1BE-32F3-48D3-9061-A15ED584B6CC}" presName="Name96" presStyleLbl="parChTrans1D2" presStyleIdx="2" presStyleCnt="3"/>
      <dgm:spPr/>
    </dgm:pt>
    <dgm:pt modelId="{89CD01AA-BBBE-47AA-A93D-87754D5A9190}" type="pres">
      <dgm:prSet presAssocID="{D7D06DCF-2CBB-4F22-A800-7EB3ABA53532}" presName="hierRoot3" presStyleCnt="0">
        <dgm:presLayoutVars>
          <dgm:hierBranch val="init"/>
        </dgm:presLayoutVars>
      </dgm:prSet>
      <dgm:spPr/>
    </dgm:pt>
    <dgm:pt modelId="{C9E99EFD-8D1C-452C-863D-D2B480EAFFED}" type="pres">
      <dgm:prSet presAssocID="{D7D06DCF-2CBB-4F22-A800-7EB3ABA53532}" presName="rootComposite3" presStyleCnt="0"/>
      <dgm:spPr/>
    </dgm:pt>
    <dgm:pt modelId="{4CBA2CB8-AAFB-4C1D-98A4-24A8303CE448}" type="pres">
      <dgm:prSet presAssocID="{D7D06DCF-2CBB-4F22-A800-7EB3ABA53532}" presName="rootText3" presStyleLbl="asst1" presStyleIdx="4" presStyleCnt="5">
        <dgm:presLayoutVars>
          <dgm:chPref val="3"/>
        </dgm:presLayoutVars>
      </dgm:prSet>
      <dgm:spPr/>
    </dgm:pt>
    <dgm:pt modelId="{7EE39C7F-9615-4734-9D69-F6B804F76D8A}" type="pres">
      <dgm:prSet presAssocID="{D7D06DCF-2CBB-4F22-A800-7EB3ABA53532}" presName="titleText3" presStyleLbl="fgAcc2" presStyleIdx="4" presStyleCnt="5">
        <dgm:presLayoutVars>
          <dgm:chMax val="0"/>
          <dgm:chPref val="0"/>
        </dgm:presLayoutVars>
      </dgm:prSet>
      <dgm:spPr/>
    </dgm:pt>
    <dgm:pt modelId="{CE9B6374-213B-401F-9B29-E3A8FABA931F}" type="pres">
      <dgm:prSet presAssocID="{D7D06DCF-2CBB-4F22-A800-7EB3ABA53532}" presName="rootConnector3" presStyleLbl="asst1" presStyleIdx="4" presStyleCnt="5"/>
      <dgm:spPr/>
    </dgm:pt>
    <dgm:pt modelId="{F03E1CDD-9073-442E-988B-77AA80C22FD8}" type="pres">
      <dgm:prSet presAssocID="{D7D06DCF-2CBB-4F22-A800-7EB3ABA53532}" presName="hierChild6" presStyleCnt="0"/>
      <dgm:spPr/>
    </dgm:pt>
    <dgm:pt modelId="{0C355FC5-134D-46F2-AA75-7A9C22515AF7}" type="pres">
      <dgm:prSet presAssocID="{D7D06DCF-2CBB-4F22-A800-7EB3ABA53532}" presName="hierChild7" presStyleCnt="0"/>
      <dgm:spPr/>
    </dgm:pt>
  </dgm:ptLst>
  <dgm:cxnLst>
    <dgm:cxn modelId="{8EC3C807-9032-4CE7-A063-BDF372A93435}" type="presOf" srcId="{0ECDA8B1-7F62-4984-BBFB-BE904A996743}" destId="{E06F962D-E22B-40CD-831E-6921E4678DC6}" srcOrd="0" destOrd="0" presId="urn:microsoft.com/office/officeart/2008/layout/NameandTitleOrganizationalChart"/>
    <dgm:cxn modelId="{60E9E907-A273-4A4B-A091-54ACF1DA7845}" type="presOf" srcId="{4DE30937-A1A3-45BC-AAE4-E281BD23E3A5}" destId="{0EB3CF7A-C131-4260-9CF0-69BEB40178F9}" srcOrd="1" destOrd="0" presId="urn:microsoft.com/office/officeart/2008/layout/NameandTitleOrganizationalChart"/>
    <dgm:cxn modelId="{14D9C11A-97BA-46B4-8336-C84916F4A5FB}" type="presOf" srcId="{D7D06DCF-2CBB-4F22-A800-7EB3ABA53532}" destId="{4CBA2CB8-AAFB-4C1D-98A4-24A8303CE448}" srcOrd="0" destOrd="0" presId="urn:microsoft.com/office/officeart/2008/layout/NameandTitleOrganizationalChart"/>
    <dgm:cxn modelId="{3A84041C-2477-4ADA-8522-36F8F4DDBD5F}" type="presOf" srcId="{FB481A71-45B6-4ECD-A207-0E8917D96523}" destId="{3489A36C-CDC6-45F6-823F-1D7A7497FA21}" srcOrd="0" destOrd="0" presId="urn:microsoft.com/office/officeart/2008/layout/NameandTitleOrganizationalChart"/>
    <dgm:cxn modelId="{F038AC23-86B0-4506-AABB-05CE376DA45B}" type="presOf" srcId="{4C47479B-8F84-4855-9639-3FBC36293E4E}" destId="{C09CC01A-557B-4417-8F92-E9EF745DDA8F}" srcOrd="0" destOrd="0" presId="urn:microsoft.com/office/officeart/2008/layout/NameandTitleOrganizationalChart"/>
    <dgm:cxn modelId="{C352CC2E-8203-4448-A0F6-577B9178B254}" type="presOf" srcId="{698CBAB0-CAA5-42DA-B3D7-4186CEDF7758}" destId="{D62E1436-2A5C-48F2-B3E0-F8E0A9052B84}" srcOrd="0" destOrd="0" presId="urn:microsoft.com/office/officeart/2008/layout/NameandTitleOrganizationalChart"/>
    <dgm:cxn modelId="{FBFAEE35-3918-4E42-8626-33991869EA51}" type="presOf" srcId="{9F9759CD-35B7-47E1-B3E2-36DEE1944C52}" destId="{C19D2D8A-1F67-479C-958E-EAC5EB450ADC}" srcOrd="0" destOrd="0" presId="urn:microsoft.com/office/officeart/2008/layout/NameandTitleOrganizationalChart"/>
    <dgm:cxn modelId="{5473903C-EF70-4B4C-BD6C-1D5F77000F2F}" type="presOf" srcId="{0ECDA8B1-7F62-4984-BBFB-BE904A996743}" destId="{EC5BA823-97EA-4B8F-ACC6-A2F9F1EE83FE}" srcOrd="1" destOrd="0" presId="urn:microsoft.com/office/officeart/2008/layout/NameandTitleOrganizationalChart"/>
    <dgm:cxn modelId="{10D5953F-DC5C-4D96-9C49-5B251D879DDC}" srcId="{4DE30937-A1A3-45BC-AAE4-E281BD23E3A5}" destId="{0ECDA8B1-7F62-4984-BBFB-BE904A996743}" srcOrd="1" destOrd="0" parTransId="{329B0D6B-9F27-4896-8DEF-3377110FF6F2}" sibTransId="{8DE07C1E-9BFC-4F74-9E84-F8611F0A5B5E}"/>
    <dgm:cxn modelId="{4BE5045E-9F2A-4542-AD9D-2567BAA522C3}" type="presOf" srcId="{BB46E340-66CC-4E1F-AC60-A42757506417}" destId="{490B2902-32C1-4D68-B3CC-4C1E96C72594}" srcOrd="0" destOrd="0" presId="urn:microsoft.com/office/officeart/2008/layout/NameandTitleOrganizationalChart"/>
    <dgm:cxn modelId="{AE840B43-B1D7-4901-9440-2784387639C2}" type="presOf" srcId="{D52ED54B-CAB1-4E92-8CD1-59193130A32F}" destId="{2D0AA9CA-3362-43A9-985C-A9719EB96CFA}" srcOrd="0" destOrd="0" presId="urn:microsoft.com/office/officeart/2008/layout/NameandTitleOrganizationalChart"/>
    <dgm:cxn modelId="{BB64A863-9CA6-4E1A-87EC-C905B7C07A5F}" type="presOf" srcId="{4DE30937-A1A3-45BC-AAE4-E281BD23E3A5}" destId="{04EF3815-7212-4F07-B234-FEA9D45D4AB1}" srcOrd="0" destOrd="0" presId="urn:microsoft.com/office/officeart/2008/layout/NameandTitleOrganizationalChart"/>
    <dgm:cxn modelId="{30C4D143-8A15-401E-B48E-A757DAB6569B}" type="presOf" srcId="{9F9759CD-35B7-47E1-B3E2-36DEE1944C52}" destId="{C285190D-CE2F-4BD8-9E2B-BA944A330921}" srcOrd="1" destOrd="0" presId="urn:microsoft.com/office/officeart/2008/layout/NameandTitleOrganizationalChart"/>
    <dgm:cxn modelId="{B021624A-3A70-4B81-B381-5B215B39DDC9}" type="presOf" srcId="{C7039D30-10AE-46F1-90DD-838A9A9D9D8E}" destId="{61D26704-8786-46FA-B8D1-E2238EEF576E}" srcOrd="0" destOrd="0" presId="urn:microsoft.com/office/officeart/2008/layout/NameandTitleOrganizationalChart"/>
    <dgm:cxn modelId="{2FCEBC4B-6F19-478B-B9AF-F92989C15E31}" type="presOf" srcId="{018CF1BE-32F3-48D3-9061-A15ED584B6CC}" destId="{CE577911-41A1-4389-8F15-81E72A0B166D}" srcOrd="0" destOrd="0" presId="urn:microsoft.com/office/officeart/2008/layout/NameandTitleOrganizationalChart"/>
    <dgm:cxn modelId="{11E34B6E-A33A-42D6-AF8E-370EED5FEF86}" type="presOf" srcId="{BB46E340-66CC-4E1F-AC60-A42757506417}" destId="{D5BB66A6-BF4B-4577-AA1E-2B20A8E42680}" srcOrd="1" destOrd="0" presId="urn:microsoft.com/office/officeart/2008/layout/NameandTitleOrganizationalChart"/>
    <dgm:cxn modelId="{E13CD94F-708F-44D4-82F6-BF29AA2D9718}" srcId="{4DE30937-A1A3-45BC-AAE4-E281BD23E3A5}" destId="{BB46E340-66CC-4E1F-AC60-A42757506417}" srcOrd="0" destOrd="0" parTransId="{D52ED54B-CAB1-4E92-8CD1-59193130A32F}" sibTransId="{860A3181-366B-41A8-B1A9-1B8A63376AB3}"/>
    <dgm:cxn modelId="{E6157170-AB9F-430B-91D7-1CD36C366545}" type="presOf" srcId="{D7D06DCF-2CBB-4F22-A800-7EB3ABA53532}" destId="{CE9B6374-213B-401F-9B29-E3A8FABA931F}" srcOrd="1" destOrd="0" presId="urn:microsoft.com/office/officeart/2008/layout/NameandTitleOrganizationalChart"/>
    <dgm:cxn modelId="{B2ACDF72-DEB2-4F41-A708-DFD412C5363A}" type="presOf" srcId="{8DE07C1E-9BFC-4F74-9E84-F8611F0A5B5E}" destId="{1D3D9A41-3241-4A53-B1C0-E6E577932860}" srcOrd="0" destOrd="0" presId="urn:microsoft.com/office/officeart/2008/layout/NameandTitleOrganizationalChart"/>
    <dgm:cxn modelId="{D5879975-E26F-49BF-AA9B-AB0530826D4D}" type="presOf" srcId="{329B0D6B-9F27-4896-8DEF-3377110FF6F2}" destId="{C466637F-0941-431C-B3B6-73D7D2416236}" srcOrd="0" destOrd="0" presId="urn:microsoft.com/office/officeart/2008/layout/NameandTitleOrganizationalChart"/>
    <dgm:cxn modelId="{6470D156-A628-41C5-B5E7-BB0ACB591221}" type="presOf" srcId="{023AC42A-4CB3-4934-B8A7-816C77306C9B}" destId="{37796BEC-8EA1-46C0-B3CD-B5D595A07BFA}" srcOrd="0" destOrd="0" presId="urn:microsoft.com/office/officeart/2008/layout/NameandTitleOrganizationalChart"/>
    <dgm:cxn modelId="{F42C659E-53EA-41C2-A167-C713B54793A5}" type="presOf" srcId="{FAA8BF7F-9A15-4484-9C28-C4C3F8BCE007}" destId="{7EE39C7F-9615-4734-9D69-F6B804F76D8A}" srcOrd="0" destOrd="0" presId="urn:microsoft.com/office/officeart/2008/layout/NameandTitleOrganizationalChart"/>
    <dgm:cxn modelId="{1AD89BA8-B1F7-400B-A956-5E734B60ADC0}" srcId="{0ECDA8B1-7F62-4984-BBFB-BE904A996743}" destId="{FB481A71-45B6-4ECD-A207-0E8917D96523}" srcOrd="0" destOrd="0" parTransId="{698CBAB0-CAA5-42DA-B3D7-4186CEDF7758}" sibTransId="{C7039D30-10AE-46F1-90DD-838A9A9D9D8E}"/>
    <dgm:cxn modelId="{F2A4AFA8-A97E-4F19-97E6-A31E07419CC7}" srcId="{4C47479B-8F84-4855-9639-3FBC36293E4E}" destId="{4DE30937-A1A3-45BC-AAE4-E281BD23E3A5}" srcOrd="0" destOrd="0" parTransId="{E2930800-CB31-4237-9D01-6F026CF6376B}" sibTransId="{A75F8E00-A004-40A8-8924-A0A89BEE8B0E}"/>
    <dgm:cxn modelId="{BBC0ACBE-7F63-4999-AD82-BA15AFE7287F}" type="presOf" srcId="{687FB9D2-E437-44CE-B7C5-07FC009A65C8}" destId="{27772B03-5D40-48AD-A6D6-F4D92DD34819}" srcOrd="0" destOrd="0" presId="urn:microsoft.com/office/officeart/2008/layout/NameandTitleOrganizationalChart"/>
    <dgm:cxn modelId="{4D84BADB-E3E3-4549-81A3-2B8A53A773FE}" srcId="{BB46E340-66CC-4E1F-AC60-A42757506417}" destId="{9F9759CD-35B7-47E1-B3E2-36DEE1944C52}" srcOrd="0" destOrd="0" parTransId="{023AC42A-4CB3-4934-B8A7-816C77306C9B}" sibTransId="{687FB9D2-E437-44CE-B7C5-07FC009A65C8}"/>
    <dgm:cxn modelId="{882B8DEF-7C2E-4639-81C8-DA8FEA3D9B79}" srcId="{4DE30937-A1A3-45BC-AAE4-E281BD23E3A5}" destId="{D7D06DCF-2CBB-4F22-A800-7EB3ABA53532}" srcOrd="2" destOrd="0" parTransId="{018CF1BE-32F3-48D3-9061-A15ED584B6CC}" sibTransId="{FAA8BF7F-9A15-4484-9C28-C4C3F8BCE007}"/>
    <dgm:cxn modelId="{864257F2-8AF3-4EC9-A2E5-B491636FCAFE}" type="presOf" srcId="{A75F8E00-A004-40A8-8924-A0A89BEE8B0E}" destId="{F978AD15-FE8B-4408-8E01-3BC095B5AD1D}" srcOrd="0" destOrd="0" presId="urn:microsoft.com/office/officeart/2008/layout/NameandTitleOrganizationalChart"/>
    <dgm:cxn modelId="{13A55AFA-8B77-426C-AC67-4E9182420091}" type="presOf" srcId="{860A3181-366B-41A8-B1A9-1B8A63376AB3}" destId="{3263F0F8-5AFE-443A-AE28-38AD505DD65C}" srcOrd="0" destOrd="0" presId="urn:microsoft.com/office/officeart/2008/layout/NameandTitleOrganizationalChart"/>
    <dgm:cxn modelId="{91F6EEFF-C340-4ADE-9E60-CC870E757D61}" type="presOf" srcId="{FB481A71-45B6-4ECD-A207-0E8917D96523}" destId="{16A15C09-A3A2-4714-855A-D25302D3B55D}" srcOrd="1" destOrd="0" presId="urn:microsoft.com/office/officeart/2008/layout/NameandTitleOrganizationalChart"/>
    <dgm:cxn modelId="{219CF5AF-EFED-4472-9AC8-C5F403098091}" type="presParOf" srcId="{C09CC01A-557B-4417-8F92-E9EF745DDA8F}" destId="{564D4723-5D18-4D77-AB50-03F33D48FC80}" srcOrd="0" destOrd="0" presId="urn:microsoft.com/office/officeart/2008/layout/NameandTitleOrganizationalChart"/>
    <dgm:cxn modelId="{490ED953-BECA-43B6-8A8A-C72AC68C984C}" type="presParOf" srcId="{564D4723-5D18-4D77-AB50-03F33D48FC80}" destId="{520CE543-052E-444A-9A04-2B47FD78EF90}" srcOrd="0" destOrd="0" presId="urn:microsoft.com/office/officeart/2008/layout/NameandTitleOrganizationalChart"/>
    <dgm:cxn modelId="{718E6C86-DE2B-42B1-9EFB-D040E54C335D}" type="presParOf" srcId="{520CE543-052E-444A-9A04-2B47FD78EF90}" destId="{04EF3815-7212-4F07-B234-FEA9D45D4AB1}" srcOrd="0" destOrd="0" presId="urn:microsoft.com/office/officeart/2008/layout/NameandTitleOrganizationalChart"/>
    <dgm:cxn modelId="{E25C3580-B97D-485F-8444-0270C3E1312F}" type="presParOf" srcId="{520CE543-052E-444A-9A04-2B47FD78EF90}" destId="{F978AD15-FE8B-4408-8E01-3BC095B5AD1D}" srcOrd="1" destOrd="0" presId="urn:microsoft.com/office/officeart/2008/layout/NameandTitleOrganizationalChart"/>
    <dgm:cxn modelId="{B8A7A33C-1571-4868-815C-7ACA06D74832}" type="presParOf" srcId="{520CE543-052E-444A-9A04-2B47FD78EF90}" destId="{0EB3CF7A-C131-4260-9CF0-69BEB40178F9}" srcOrd="2" destOrd="0" presId="urn:microsoft.com/office/officeart/2008/layout/NameandTitleOrganizationalChart"/>
    <dgm:cxn modelId="{8BB5722C-6FA4-436D-A6FD-0C6748539E67}" type="presParOf" srcId="{564D4723-5D18-4D77-AB50-03F33D48FC80}" destId="{89DBBD92-132F-46D9-96F5-755AC4B18A49}" srcOrd="1" destOrd="0" presId="urn:microsoft.com/office/officeart/2008/layout/NameandTitleOrganizationalChart"/>
    <dgm:cxn modelId="{FC534832-E360-4B42-95D4-567F14608BE4}" type="presParOf" srcId="{564D4723-5D18-4D77-AB50-03F33D48FC80}" destId="{96C8DD92-C01E-49E2-A505-D687FE1CC905}" srcOrd="2" destOrd="0" presId="urn:microsoft.com/office/officeart/2008/layout/NameandTitleOrganizationalChart"/>
    <dgm:cxn modelId="{63A61615-390F-4D33-AED3-70B02EE43FB3}" type="presParOf" srcId="{96C8DD92-C01E-49E2-A505-D687FE1CC905}" destId="{2D0AA9CA-3362-43A9-985C-A9719EB96CFA}" srcOrd="0" destOrd="0" presId="urn:microsoft.com/office/officeart/2008/layout/NameandTitleOrganizationalChart"/>
    <dgm:cxn modelId="{0073B1BE-4E86-4171-A38C-F329CBE138EB}" type="presParOf" srcId="{96C8DD92-C01E-49E2-A505-D687FE1CC905}" destId="{49F60531-E7CD-4C3D-A934-593EDFD95834}" srcOrd="1" destOrd="0" presId="urn:microsoft.com/office/officeart/2008/layout/NameandTitleOrganizationalChart"/>
    <dgm:cxn modelId="{58CE9195-298E-4648-B5A7-251F1F55F2FE}" type="presParOf" srcId="{49F60531-E7CD-4C3D-A934-593EDFD95834}" destId="{FAA0AC7B-DB1B-4CDB-A513-9A680DF9AF86}" srcOrd="0" destOrd="0" presId="urn:microsoft.com/office/officeart/2008/layout/NameandTitleOrganizationalChart"/>
    <dgm:cxn modelId="{EDAE9742-25B8-47F4-8A42-6A2208EB6FF6}" type="presParOf" srcId="{FAA0AC7B-DB1B-4CDB-A513-9A680DF9AF86}" destId="{490B2902-32C1-4D68-B3CC-4C1E96C72594}" srcOrd="0" destOrd="0" presId="urn:microsoft.com/office/officeart/2008/layout/NameandTitleOrganizationalChart"/>
    <dgm:cxn modelId="{19E504CD-5F9A-4F00-A9D4-A1BF4428D427}" type="presParOf" srcId="{FAA0AC7B-DB1B-4CDB-A513-9A680DF9AF86}" destId="{3263F0F8-5AFE-443A-AE28-38AD505DD65C}" srcOrd="1" destOrd="0" presId="urn:microsoft.com/office/officeart/2008/layout/NameandTitleOrganizationalChart"/>
    <dgm:cxn modelId="{D3EB3667-7D45-4028-BEA9-877ED0A59914}" type="presParOf" srcId="{FAA0AC7B-DB1B-4CDB-A513-9A680DF9AF86}" destId="{D5BB66A6-BF4B-4577-AA1E-2B20A8E42680}" srcOrd="2" destOrd="0" presId="urn:microsoft.com/office/officeart/2008/layout/NameandTitleOrganizationalChart"/>
    <dgm:cxn modelId="{9AA5042F-213E-45A9-9F60-8E9B25B5E506}" type="presParOf" srcId="{49F60531-E7CD-4C3D-A934-593EDFD95834}" destId="{7619637B-1BF2-4B0E-A5D8-95C62B8341AE}" srcOrd="1" destOrd="0" presId="urn:microsoft.com/office/officeart/2008/layout/NameandTitleOrganizationalChart"/>
    <dgm:cxn modelId="{46D502A2-37D6-437E-A53E-89997E1C9EE6}" type="presParOf" srcId="{49F60531-E7CD-4C3D-A934-593EDFD95834}" destId="{F10CE55C-F784-48C5-8FA7-F010EB34E11D}" srcOrd="2" destOrd="0" presId="urn:microsoft.com/office/officeart/2008/layout/NameandTitleOrganizationalChart"/>
    <dgm:cxn modelId="{2C6B540E-60B8-4428-A8CC-A0CA3025C8F5}" type="presParOf" srcId="{F10CE55C-F784-48C5-8FA7-F010EB34E11D}" destId="{37796BEC-8EA1-46C0-B3CD-B5D595A07BFA}" srcOrd="0" destOrd="0" presId="urn:microsoft.com/office/officeart/2008/layout/NameandTitleOrganizationalChart"/>
    <dgm:cxn modelId="{4C7FE381-6DB9-46D4-9715-C8ED62DDD7A3}" type="presParOf" srcId="{F10CE55C-F784-48C5-8FA7-F010EB34E11D}" destId="{C4BC557A-485A-4E86-A478-77A670710526}" srcOrd="1" destOrd="0" presId="urn:microsoft.com/office/officeart/2008/layout/NameandTitleOrganizationalChart"/>
    <dgm:cxn modelId="{A69AB4FB-4502-4FC4-B1C8-432CF85370F8}" type="presParOf" srcId="{C4BC557A-485A-4E86-A478-77A670710526}" destId="{E13C04BB-85A1-495E-A20A-7A9F8206613F}" srcOrd="0" destOrd="0" presId="urn:microsoft.com/office/officeart/2008/layout/NameandTitleOrganizationalChart"/>
    <dgm:cxn modelId="{70C12B00-98EF-44C9-BDF6-648DCB4A64F9}" type="presParOf" srcId="{E13C04BB-85A1-495E-A20A-7A9F8206613F}" destId="{C19D2D8A-1F67-479C-958E-EAC5EB450ADC}" srcOrd="0" destOrd="0" presId="urn:microsoft.com/office/officeart/2008/layout/NameandTitleOrganizationalChart"/>
    <dgm:cxn modelId="{230237B7-160D-402F-90A4-54E5F20AE807}" type="presParOf" srcId="{E13C04BB-85A1-495E-A20A-7A9F8206613F}" destId="{27772B03-5D40-48AD-A6D6-F4D92DD34819}" srcOrd="1" destOrd="0" presId="urn:microsoft.com/office/officeart/2008/layout/NameandTitleOrganizationalChart"/>
    <dgm:cxn modelId="{E16C10FA-B8AB-49E7-9A94-DFD383BB536B}" type="presParOf" srcId="{E13C04BB-85A1-495E-A20A-7A9F8206613F}" destId="{C285190D-CE2F-4BD8-9E2B-BA944A330921}" srcOrd="2" destOrd="0" presId="urn:microsoft.com/office/officeart/2008/layout/NameandTitleOrganizationalChart"/>
    <dgm:cxn modelId="{7EAC3DAE-E0A0-4E0A-A323-F488A9A78ACF}" type="presParOf" srcId="{C4BC557A-485A-4E86-A478-77A670710526}" destId="{53448044-8635-422E-A019-640BBA836AFA}" srcOrd="1" destOrd="0" presId="urn:microsoft.com/office/officeart/2008/layout/NameandTitleOrganizationalChart"/>
    <dgm:cxn modelId="{0F4B79CE-D70B-4454-8244-5ABFD1C908F5}" type="presParOf" srcId="{C4BC557A-485A-4E86-A478-77A670710526}" destId="{5953763B-151F-4734-B378-493AA08B19F6}" srcOrd="2" destOrd="0" presId="urn:microsoft.com/office/officeart/2008/layout/NameandTitleOrganizationalChart"/>
    <dgm:cxn modelId="{902585C5-A345-4BF5-A8C0-A1787D23E662}" type="presParOf" srcId="{96C8DD92-C01E-49E2-A505-D687FE1CC905}" destId="{C466637F-0941-431C-B3B6-73D7D2416236}" srcOrd="2" destOrd="0" presId="urn:microsoft.com/office/officeart/2008/layout/NameandTitleOrganizationalChart"/>
    <dgm:cxn modelId="{1189843B-DC83-492A-9836-ED78066739B1}" type="presParOf" srcId="{96C8DD92-C01E-49E2-A505-D687FE1CC905}" destId="{049F192C-9044-4D6C-93DE-4F8A9CC0C8FE}" srcOrd="3" destOrd="0" presId="urn:microsoft.com/office/officeart/2008/layout/NameandTitleOrganizationalChart"/>
    <dgm:cxn modelId="{C1E1BC93-11D7-456A-80B5-6CD42AA87435}" type="presParOf" srcId="{049F192C-9044-4D6C-93DE-4F8A9CC0C8FE}" destId="{95414788-9339-4BAA-8502-AE683E6A4641}" srcOrd="0" destOrd="0" presId="urn:microsoft.com/office/officeart/2008/layout/NameandTitleOrganizationalChart"/>
    <dgm:cxn modelId="{DFF8F15C-B67B-4111-A6A3-2FDABD2A49CB}" type="presParOf" srcId="{95414788-9339-4BAA-8502-AE683E6A4641}" destId="{E06F962D-E22B-40CD-831E-6921E4678DC6}" srcOrd="0" destOrd="0" presId="urn:microsoft.com/office/officeart/2008/layout/NameandTitleOrganizationalChart"/>
    <dgm:cxn modelId="{BA490965-01A6-43B0-8197-863544C10798}" type="presParOf" srcId="{95414788-9339-4BAA-8502-AE683E6A4641}" destId="{1D3D9A41-3241-4A53-B1C0-E6E577932860}" srcOrd="1" destOrd="0" presId="urn:microsoft.com/office/officeart/2008/layout/NameandTitleOrganizationalChart"/>
    <dgm:cxn modelId="{5086AB44-30F7-4CF8-ABEF-3E16B6D38857}" type="presParOf" srcId="{95414788-9339-4BAA-8502-AE683E6A4641}" destId="{EC5BA823-97EA-4B8F-ACC6-A2F9F1EE83FE}" srcOrd="2" destOrd="0" presId="urn:microsoft.com/office/officeart/2008/layout/NameandTitleOrganizationalChart"/>
    <dgm:cxn modelId="{51C31294-9921-47B4-BA34-09CD350C9F08}" type="presParOf" srcId="{049F192C-9044-4D6C-93DE-4F8A9CC0C8FE}" destId="{882358DA-14B0-4360-854A-D8FE4939A63E}" srcOrd="1" destOrd="0" presId="urn:microsoft.com/office/officeart/2008/layout/NameandTitleOrganizationalChart"/>
    <dgm:cxn modelId="{5E15115C-A127-4F88-940E-54DEDD81AAC9}" type="presParOf" srcId="{049F192C-9044-4D6C-93DE-4F8A9CC0C8FE}" destId="{4299A9E1-67CB-4EE0-9EA2-E3D1A02C776D}" srcOrd="2" destOrd="0" presId="urn:microsoft.com/office/officeart/2008/layout/NameandTitleOrganizationalChart"/>
    <dgm:cxn modelId="{47DDC260-BEE2-431D-BCFF-5239955202E3}" type="presParOf" srcId="{4299A9E1-67CB-4EE0-9EA2-E3D1A02C776D}" destId="{D62E1436-2A5C-48F2-B3E0-F8E0A9052B84}" srcOrd="0" destOrd="0" presId="urn:microsoft.com/office/officeart/2008/layout/NameandTitleOrganizationalChart"/>
    <dgm:cxn modelId="{0CF8771C-958B-4DD2-8E68-663D4A102A7C}" type="presParOf" srcId="{4299A9E1-67CB-4EE0-9EA2-E3D1A02C776D}" destId="{BF9F52AB-755C-4C93-82AA-4CFB0488A09E}" srcOrd="1" destOrd="0" presId="urn:microsoft.com/office/officeart/2008/layout/NameandTitleOrganizationalChart"/>
    <dgm:cxn modelId="{61760FD8-1F00-485F-8AC7-216BE061CA60}" type="presParOf" srcId="{BF9F52AB-755C-4C93-82AA-4CFB0488A09E}" destId="{A0DF1A69-4D65-4605-891C-DA41F66EAFA8}" srcOrd="0" destOrd="0" presId="urn:microsoft.com/office/officeart/2008/layout/NameandTitleOrganizationalChart"/>
    <dgm:cxn modelId="{E2B6E77F-FC24-4DDB-916E-A73E04540F8D}" type="presParOf" srcId="{A0DF1A69-4D65-4605-891C-DA41F66EAFA8}" destId="{3489A36C-CDC6-45F6-823F-1D7A7497FA21}" srcOrd="0" destOrd="0" presId="urn:microsoft.com/office/officeart/2008/layout/NameandTitleOrganizationalChart"/>
    <dgm:cxn modelId="{8F9473BF-05DB-4E5F-BF31-89B28AAFE70C}" type="presParOf" srcId="{A0DF1A69-4D65-4605-891C-DA41F66EAFA8}" destId="{61D26704-8786-46FA-B8D1-E2238EEF576E}" srcOrd="1" destOrd="0" presId="urn:microsoft.com/office/officeart/2008/layout/NameandTitleOrganizationalChart"/>
    <dgm:cxn modelId="{A12D7A0D-C854-4480-90FC-4D28AF5BCCB5}" type="presParOf" srcId="{A0DF1A69-4D65-4605-891C-DA41F66EAFA8}" destId="{16A15C09-A3A2-4714-855A-D25302D3B55D}" srcOrd="2" destOrd="0" presId="urn:microsoft.com/office/officeart/2008/layout/NameandTitleOrganizationalChart"/>
    <dgm:cxn modelId="{E1145530-45EC-4186-BF96-5D1DE7A29C0A}" type="presParOf" srcId="{BF9F52AB-755C-4C93-82AA-4CFB0488A09E}" destId="{FD5C489B-F36A-4C0C-A1A6-80A0B2956CF4}" srcOrd="1" destOrd="0" presId="urn:microsoft.com/office/officeart/2008/layout/NameandTitleOrganizationalChart"/>
    <dgm:cxn modelId="{8C4B33E0-9C8E-40FC-976C-AC28B2100BE9}" type="presParOf" srcId="{BF9F52AB-755C-4C93-82AA-4CFB0488A09E}" destId="{997C6B50-C63D-4FCD-8B11-2D59C1B8A828}" srcOrd="2" destOrd="0" presId="urn:microsoft.com/office/officeart/2008/layout/NameandTitleOrganizationalChart"/>
    <dgm:cxn modelId="{0CFF1404-FD11-4A89-83E1-8682F1EDAEC8}" type="presParOf" srcId="{96C8DD92-C01E-49E2-A505-D687FE1CC905}" destId="{CE577911-41A1-4389-8F15-81E72A0B166D}" srcOrd="4" destOrd="0" presId="urn:microsoft.com/office/officeart/2008/layout/NameandTitleOrganizationalChart"/>
    <dgm:cxn modelId="{477CDC3A-8846-40D6-AA72-AB92F9CF41AD}" type="presParOf" srcId="{96C8DD92-C01E-49E2-A505-D687FE1CC905}" destId="{89CD01AA-BBBE-47AA-A93D-87754D5A9190}" srcOrd="5" destOrd="0" presId="urn:microsoft.com/office/officeart/2008/layout/NameandTitleOrganizationalChart"/>
    <dgm:cxn modelId="{05E1F9E1-0CB7-4DD5-A649-4C684AF43913}" type="presParOf" srcId="{89CD01AA-BBBE-47AA-A93D-87754D5A9190}" destId="{C9E99EFD-8D1C-452C-863D-D2B480EAFFED}" srcOrd="0" destOrd="0" presId="urn:microsoft.com/office/officeart/2008/layout/NameandTitleOrganizationalChart"/>
    <dgm:cxn modelId="{409EE294-01C1-46C9-AC22-761245B4F942}" type="presParOf" srcId="{C9E99EFD-8D1C-452C-863D-D2B480EAFFED}" destId="{4CBA2CB8-AAFB-4C1D-98A4-24A8303CE448}" srcOrd="0" destOrd="0" presId="urn:microsoft.com/office/officeart/2008/layout/NameandTitleOrganizationalChart"/>
    <dgm:cxn modelId="{8B7464CD-0D76-44E0-B66D-05CA24E1B829}" type="presParOf" srcId="{C9E99EFD-8D1C-452C-863D-D2B480EAFFED}" destId="{7EE39C7F-9615-4734-9D69-F6B804F76D8A}" srcOrd="1" destOrd="0" presId="urn:microsoft.com/office/officeart/2008/layout/NameandTitleOrganizationalChart"/>
    <dgm:cxn modelId="{CB0DCDBD-183D-4272-9CC8-D4AC6309F277}" type="presParOf" srcId="{C9E99EFD-8D1C-452C-863D-D2B480EAFFED}" destId="{CE9B6374-213B-401F-9B29-E3A8FABA931F}" srcOrd="2" destOrd="0" presId="urn:microsoft.com/office/officeart/2008/layout/NameandTitleOrganizationalChart"/>
    <dgm:cxn modelId="{F0BFF19F-6B46-4862-8726-D3AB6A98FCA5}" type="presParOf" srcId="{89CD01AA-BBBE-47AA-A93D-87754D5A9190}" destId="{F03E1CDD-9073-442E-988B-77AA80C22FD8}" srcOrd="1" destOrd="0" presId="urn:microsoft.com/office/officeart/2008/layout/NameandTitleOrganizationalChart"/>
    <dgm:cxn modelId="{C9958D43-72FC-403C-A6AF-DFD75341C8A3}" type="presParOf" srcId="{89CD01AA-BBBE-47AA-A93D-87754D5A9190}" destId="{0C355FC5-134D-46F2-AA75-7A9C22515AF7}" srcOrd="2" destOrd="0" presId="urn:microsoft.com/office/officeart/2008/layout/NameandTitleOrganizational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86A367-EE8B-4FA0-97B5-96F5081059E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09EF1FD-3EBB-4EEF-A75F-AB7B848F03BF}">
      <dgm:prSet phldrT="[文本]"/>
      <dgm:spPr>
        <a:solidFill>
          <a:schemeClr val="accent2"/>
        </a:solidFill>
      </dgm:spPr>
      <dgm:t>
        <a:bodyPr/>
        <a:lstStyle/>
        <a:p>
          <a:r>
            <a:rPr lang="zh-CN" altLang="en-US" dirty="0"/>
            <a:t>元素</a:t>
          </a:r>
          <a:r>
            <a:rPr lang="en-US" altLang="zh-CN" dirty="0"/>
            <a:t>1</a:t>
          </a:r>
          <a:endParaRPr lang="zh-CN" altLang="en-US" dirty="0"/>
        </a:p>
      </dgm:t>
    </dgm:pt>
    <dgm:pt modelId="{E9439A6D-C31D-4BF5-A0A3-008EF166CFA1}" type="parTrans" cxnId="{8A6E8F0E-3131-4CA7-81B6-12957E08F316}">
      <dgm:prSet/>
      <dgm:spPr/>
      <dgm:t>
        <a:bodyPr/>
        <a:lstStyle/>
        <a:p>
          <a:endParaRPr lang="zh-CN" altLang="en-US"/>
        </a:p>
      </dgm:t>
    </dgm:pt>
    <dgm:pt modelId="{1402305B-8C92-4266-B290-27E905F8D601}" type="sibTrans" cxnId="{8A6E8F0E-3131-4CA7-81B6-12957E08F316}">
      <dgm:prSet/>
      <dgm:spPr/>
      <dgm:t>
        <a:bodyPr/>
        <a:lstStyle/>
        <a:p>
          <a:endParaRPr lang="zh-CN" altLang="en-US"/>
        </a:p>
      </dgm:t>
    </dgm:pt>
    <dgm:pt modelId="{0BA8DA34-88B9-4BE6-A66B-C5C4B8C6662D}">
      <dgm:prSet phldrT="[文本]"/>
      <dgm:spPr/>
      <dgm:t>
        <a:bodyPr/>
        <a:lstStyle/>
        <a:p>
          <a:r>
            <a:rPr lang="zh-CN" altLang="en-US" dirty="0"/>
            <a:t>元素</a:t>
          </a:r>
          <a:r>
            <a:rPr lang="en-US" altLang="zh-CN" dirty="0"/>
            <a:t>2</a:t>
          </a:r>
          <a:endParaRPr lang="zh-CN" altLang="en-US" dirty="0"/>
        </a:p>
      </dgm:t>
    </dgm:pt>
    <dgm:pt modelId="{AA7A45BD-5DA0-48DC-90E6-E55B4762B48D}" type="parTrans" cxnId="{2211382F-765E-4426-A1D7-0E32CEA3EC58}">
      <dgm:prSet/>
      <dgm:spPr/>
      <dgm:t>
        <a:bodyPr/>
        <a:lstStyle/>
        <a:p>
          <a:endParaRPr lang="zh-CN" altLang="en-US"/>
        </a:p>
      </dgm:t>
    </dgm:pt>
    <dgm:pt modelId="{4A1BE286-B3EF-4139-B07F-17D202AB1E23}" type="sibTrans" cxnId="{2211382F-765E-4426-A1D7-0E32CEA3EC58}">
      <dgm:prSet/>
      <dgm:spPr/>
      <dgm:t>
        <a:bodyPr/>
        <a:lstStyle/>
        <a:p>
          <a:endParaRPr lang="zh-CN" altLang="en-US"/>
        </a:p>
      </dgm:t>
    </dgm:pt>
    <dgm:pt modelId="{055679E8-05CC-40FF-9296-4D25D7CE04D6}">
      <dgm:prSet phldrT="[文本]"/>
      <dgm:spPr>
        <a:solidFill>
          <a:srgbClr val="92D050"/>
        </a:solidFill>
      </dgm:spPr>
      <dgm:t>
        <a:bodyPr/>
        <a:lstStyle/>
        <a:p>
          <a:r>
            <a:rPr lang="zh-CN" altLang="en-US" dirty="0"/>
            <a:t>元素</a:t>
          </a:r>
          <a:r>
            <a:rPr lang="en-US" altLang="zh-CN" dirty="0"/>
            <a:t>3</a:t>
          </a:r>
          <a:endParaRPr lang="zh-CN" altLang="en-US" dirty="0"/>
        </a:p>
      </dgm:t>
    </dgm:pt>
    <dgm:pt modelId="{BC15094B-A931-4229-A2A3-B7937DE2466B}" type="parTrans" cxnId="{AB71D1FC-55A6-4FD6-A6C0-DAEC6CD7CE34}">
      <dgm:prSet/>
      <dgm:spPr/>
      <dgm:t>
        <a:bodyPr/>
        <a:lstStyle/>
        <a:p>
          <a:endParaRPr lang="zh-CN" altLang="en-US"/>
        </a:p>
      </dgm:t>
    </dgm:pt>
    <dgm:pt modelId="{535E77FF-18C6-451D-B5FB-A63FC43B993F}" type="sibTrans" cxnId="{AB71D1FC-55A6-4FD6-A6C0-DAEC6CD7CE34}">
      <dgm:prSet/>
      <dgm:spPr/>
      <dgm:t>
        <a:bodyPr/>
        <a:lstStyle/>
        <a:p>
          <a:endParaRPr lang="zh-CN" altLang="en-US"/>
        </a:p>
      </dgm:t>
    </dgm:pt>
    <dgm:pt modelId="{DB78251D-7AA1-4081-AB60-94A73E387A0B}" type="pres">
      <dgm:prSet presAssocID="{BF86A367-EE8B-4FA0-97B5-96F5081059ED}" presName="linear" presStyleCnt="0">
        <dgm:presLayoutVars>
          <dgm:dir/>
          <dgm:animLvl val="lvl"/>
          <dgm:resizeHandles val="exact"/>
        </dgm:presLayoutVars>
      </dgm:prSet>
      <dgm:spPr/>
    </dgm:pt>
    <dgm:pt modelId="{CA4F43B6-5B77-4FC4-9D9D-1B7D94F2E34B}" type="pres">
      <dgm:prSet presAssocID="{509EF1FD-3EBB-4EEF-A75F-AB7B848F03BF}" presName="parentLin" presStyleCnt="0"/>
      <dgm:spPr/>
    </dgm:pt>
    <dgm:pt modelId="{9079E80C-79A1-403E-897D-1CA0B741F853}" type="pres">
      <dgm:prSet presAssocID="{509EF1FD-3EBB-4EEF-A75F-AB7B848F03BF}" presName="parentLeftMargin" presStyleLbl="node1" presStyleIdx="0" presStyleCnt="3"/>
      <dgm:spPr/>
    </dgm:pt>
    <dgm:pt modelId="{5C95C216-43F3-48C9-BD16-8FC77463DFD2}" type="pres">
      <dgm:prSet presAssocID="{509EF1FD-3EBB-4EEF-A75F-AB7B848F03BF}" presName="parentText" presStyleLbl="node1" presStyleIdx="0" presStyleCnt="3">
        <dgm:presLayoutVars>
          <dgm:chMax val="0"/>
          <dgm:bulletEnabled val="1"/>
        </dgm:presLayoutVars>
      </dgm:prSet>
      <dgm:spPr/>
    </dgm:pt>
    <dgm:pt modelId="{C55F66FA-6A90-4084-8110-BE1F3303DD8D}" type="pres">
      <dgm:prSet presAssocID="{509EF1FD-3EBB-4EEF-A75F-AB7B848F03BF}" presName="negativeSpace" presStyleCnt="0"/>
      <dgm:spPr/>
    </dgm:pt>
    <dgm:pt modelId="{5FDD5703-EF51-4FEE-940C-33BCEA0EE059}" type="pres">
      <dgm:prSet presAssocID="{509EF1FD-3EBB-4EEF-A75F-AB7B848F03BF}" presName="childText" presStyleLbl="conFgAcc1" presStyleIdx="0" presStyleCnt="3">
        <dgm:presLayoutVars>
          <dgm:bulletEnabled val="1"/>
        </dgm:presLayoutVars>
      </dgm:prSet>
      <dgm:spPr/>
    </dgm:pt>
    <dgm:pt modelId="{12924CB0-7E3F-4500-A46D-B2FCDE5BEF22}" type="pres">
      <dgm:prSet presAssocID="{1402305B-8C92-4266-B290-27E905F8D601}" presName="spaceBetweenRectangles" presStyleCnt="0"/>
      <dgm:spPr/>
    </dgm:pt>
    <dgm:pt modelId="{9DCEEC0D-7DED-44E8-9906-9C0C89A8888E}" type="pres">
      <dgm:prSet presAssocID="{0BA8DA34-88B9-4BE6-A66B-C5C4B8C6662D}" presName="parentLin" presStyleCnt="0"/>
      <dgm:spPr/>
    </dgm:pt>
    <dgm:pt modelId="{A4DD7E3C-FA4F-41BD-AA88-D0162CA47412}" type="pres">
      <dgm:prSet presAssocID="{0BA8DA34-88B9-4BE6-A66B-C5C4B8C6662D}" presName="parentLeftMargin" presStyleLbl="node1" presStyleIdx="0" presStyleCnt="3"/>
      <dgm:spPr/>
    </dgm:pt>
    <dgm:pt modelId="{E5BC7357-3511-4E2E-AEEB-7DC0CC9CA798}" type="pres">
      <dgm:prSet presAssocID="{0BA8DA34-88B9-4BE6-A66B-C5C4B8C6662D}" presName="parentText" presStyleLbl="node1" presStyleIdx="1" presStyleCnt="3">
        <dgm:presLayoutVars>
          <dgm:chMax val="0"/>
          <dgm:bulletEnabled val="1"/>
        </dgm:presLayoutVars>
      </dgm:prSet>
      <dgm:spPr/>
    </dgm:pt>
    <dgm:pt modelId="{AC682DC8-ABFD-472D-9B97-7ED69CC7DDD9}" type="pres">
      <dgm:prSet presAssocID="{0BA8DA34-88B9-4BE6-A66B-C5C4B8C6662D}" presName="negativeSpace" presStyleCnt="0"/>
      <dgm:spPr/>
    </dgm:pt>
    <dgm:pt modelId="{6BFB1587-C8AE-45A7-838B-4B30EA738651}" type="pres">
      <dgm:prSet presAssocID="{0BA8DA34-88B9-4BE6-A66B-C5C4B8C6662D}" presName="childText" presStyleLbl="conFgAcc1" presStyleIdx="1" presStyleCnt="3">
        <dgm:presLayoutVars>
          <dgm:bulletEnabled val="1"/>
        </dgm:presLayoutVars>
      </dgm:prSet>
      <dgm:spPr/>
    </dgm:pt>
    <dgm:pt modelId="{4382B621-C3D8-49EA-9F1B-1D334011EEE0}" type="pres">
      <dgm:prSet presAssocID="{4A1BE286-B3EF-4139-B07F-17D202AB1E23}" presName="spaceBetweenRectangles" presStyleCnt="0"/>
      <dgm:spPr/>
    </dgm:pt>
    <dgm:pt modelId="{6986E011-AC5E-4315-8987-A0FF0B8303CC}" type="pres">
      <dgm:prSet presAssocID="{055679E8-05CC-40FF-9296-4D25D7CE04D6}" presName="parentLin" presStyleCnt="0"/>
      <dgm:spPr/>
    </dgm:pt>
    <dgm:pt modelId="{088FF11C-47D4-4A55-8163-AB5FBFB54418}" type="pres">
      <dgm:prSet presAssocID="{055679E8-05CC-40FF-9296-4D25D7CE04D6}" presName="parentLeftMargin" presStyleLbl="node1" presStyleIdx="1" presStyleCnt="3"/>
      <dgm:spPr/>
    </dgm:pt>
    <dgm:pt modelId="{F5F9F47D-A2C1-47AC-84E2-A7EF3226F5C3}" type="pres">
      <dgm:prSet presAssocID="{055679E8-05CC-40FF-9296-4D25D7CE04D6}" presName="parentText" presStyleLbl="node1" presStyleIdx="2" presStyleCnt="3">
        <dgm:presLayoutVars>
          <dgm:chMax val="0"/>
          <dgm:bulletEnabled val="1"/>
        </dgm:presLayoutVars>
      </dgm:prSet>
      <dgm:spPr/>
    </dgm:pt>
    <dgm:pt modelId="{CF73ECBE-9CDA-4C60-ACC2-AE0AC2151473}" type="pres">
      <dgm:prSet presAssocID="{055679E8-05CC-40FF-9296-4D25D7CE04D6}" presName="negativeSpace" presStyleCnt="0"/>
      <dgm:spPr/>
    </dgm:pt>
    <dgm:pt modelId="{391B5EA2-DAE0-4559-9220-1B0433CB1B01}" type="pres">
      <dgm:prSet presAssocID="{055679E8-05CC-40FF-9296-4D25D7CE04D6}" presName="childText" presStyleLbl="conFgAcc1" presStyleIdx="2" presStyleCnt="3">
        <dgm:presLayoutVars>
          <dgm:bulletEnabled val="1"/>
        </dgm:presLayoutVars>
      </dgm:prSet>
      <dgm:spPr/>
    </dgm:pt>
  </dgm:ptLst>
  <dgm:cxnLst>
    <dgm:cxn modelId="{8A6E8F0E-3131-4CA7-81B6-12957E08F316}" srcId="{BF86A367-EE8B-4FA0-97B5-96F5081059ED}" destId="{509EF1FD-3EBB-4EEF-A75F-AB7B848F03BF}" srcOrd="0" destOrd="0" parTransId="{E9439A6D-C31D-4BF5-A0A3-008EF166CFA1}" sibTransId="{1402305B-8C92-4266-B290-27E905F8D601}"/>
    <dgm:cxn modelId="{94D5751F-CEAC-47C4-B5FA-EB1403AF07A9}" type="presOf" srcId="{509EF1FD-3EBB-4EEF-A75F-AB7B848F03BF}" destId="{5C95C216-43F3-48C9-BD16-8FC77463DFD2}" srcOrd="1" destOrd="0" presId="urn:microsoft.com/office/officeart/2005/8/layout/list1"/>
    <dgm:cxn modelId="{54921522-E9F5-4A1C-8A08-424FD8D91863}" type="presOf" srcId="{509EF1FD-3EBB-4EEF-A75F-AB7B848F03BF}" destId="{9079E80C-79A1-403E-897D-1CA0B741F853}" srcOrd="0" destOrd="0" presId="urn:microsoft.com/office/officeart/2005/8/layout/list1"/>
    <dgm:cxn modelId="{2211382F-765E-4426-A1D7-0E32CEA3EC58}" srcId="{BF86A367-EE8B-4FA0-97B5-96F5081059ED}" destId="{0BA8DA34-88B9-4BE6-A66B-C5C4B8C6662D}" srcOrd="1" destOrd="0" parTransId="{AA7A45BD-5DA0-48DC-90E6-E55B4762B48D}" sibTransId="{4A1BE286-B3EF-4139-B07F-17D202AB1E23}"/>
    <dgm:cxn modelId="{678D435A-E3E4-46F0-AA40-77960175742D}" type="presOf" srcId="{BF86A367-EE8B-4FA0-97B5-96F5081059ED}" destId="{DB78251D-7AA1-4081-AB60-94A73E387A0B}" srcOrd="0" destOrd="0" presId="urn:microsoft.com/office/officeart/2005/8/layout/list1"/>
    <dgm:cxn modelId="{CC5886AD-06B3-44A2-AFA9-F0FD31339CA5}" type="presOf" srcId="{055679E8-05CC-40FF-9296-4D25D7CE04D6}" destId="{088FF11C-47D4-4A55-8163-AB5FBFB54418}" srcOrd="0" destOrd="0" presId="urn:microsoft.com/office/officeart/2005/8/layout/list1"/>
    <dgm:cxn modelId="{3C4BD1DB-3A44-49CE-9041-F7047BC3B25E}" type="presOf" srcId="{055679E8-05CC-40FF-9296-4D25D7CE04D6}" destId="{F5F9F47D-A2C1-47AC-84E2-A7EF3226F5C3}" srcOrd="1" destOrd="0" presId="urn:microsoft.com/office/officeart/2005/8/layout/list1"/>
    <dgm:cxn modelId="{FEABEFE8-63F4-423E-ACA8-495066FD3871}" type="presOf" srcId="{0BA8DA34-88B9-4BE6-A66B-C5C4B8C6662D}" destId="{E5BC7357-3511-4E2E-AEEB-7DC0CC9CA798}" srcOrd="1" destOrd="0" presId="urn:microsoft.com/office/officeart/2005/8/layout/list1"/>
    <dgm:cxn modelId="{92EFF8EC-E02A-481E-95D3-91EAC03C05AA}" type="presOf" srcId="{0BA8DA34-88B9-4BE6-A66B-C5C4B8C6662D}" destId="{A4DD7E3C-FA4F-41BD-AA88-D0162CA47412}" srcOrd="0" destOrd="0" presId="urn:microsoft.com/office/officeart/2005/8/layout/list1"/>
    <dgm:cxn modelId="{AB71D1FC-55A6-4FD6-A6C0-DAEC6CD7CE34}" srcId="{BF86A367-EE8B-4FA0-97B5-96F5081059ED}" destId="{055679E8-05CC-40FF-9296-4D25D7CE04D6}" srcOrd="2" destOrd="0" parTransId="{BC15094B-A931-4229-A2A3-B7937DE2466B}" sibTransId="{535E77FF-18C6-451D-B5FB-A63FC43B993F}"/>
    <dgm:cxn modelId="{6CBE2FEA-6CC4-44F2-BBFE-0D0123A2952F}" type="presParOf" srcId="{DB78251D-7AA1-4081-AB60-94A73E387A0B}" destId="{CA4F43B6-5B77-4FC4-9D9D-1B7D94F2E34B}" srcOrd="0" destOrd="0" presId="urn:microsoft.com/office/officeart/2005/8/layout/list1"/>
    <dgm:cxn modelId="{4650BE14-9235-4BD0-9276-584D6D1B6352}" type="presParOf" srcId="{CA4F43B6-5B77-4FC4-9D9D-1B7D94F2E34B}" destId="{9079E80C-79A1-403E-897D-1CA0B741F853}" srcOrd="0" destOrd="0" presId="urn:microsoft.com/office/officeart/2005/8/layout/list1"/>
    <dgm:cxn modelId="{88E5E794-86DE-4066-A31F-3301AC01F415}" type="presParOf" srcId="{CA4F43B6-5B77-4FC4-9D9D-1B7D94F2E34B}" destId="{5C95C216-43F3-48C9-BD16-8FC77463DFD2}" srcOrd="1" destOrd="0" presId="urn:microsoft.com/office/officeart/2005/8/layout/list1"/>
    <dgm:cxn modelId="{EC5B2AD9-31BF-454E-B5C8-65887002B41C}" type="presParOf" srcId="{DB78251D-7AA1-4081-AB60-94A73E387A0B}" destId="{C55F66FA-6A90-4084-8110-BE1F3303DD8D}" srcOrd="1" destOrd="0" presId="urn:microsoft.com/office/officeart/2005/8/layout/list1"/>
    <dgm:cxn modelId="{EF36F869-4ECC-4517-AC31-06974FF1FF0C}" type="presParOf" srcId="{DB78251D-7AA1-4081-AB60-94A73E387A0B}" destId="{5FDD5703-EF51-4FEE-940C-33BCEA0EE059}" srcOrd="2" destOrd="0" presId="urn:microsoft.com/office/officeart/2005/8/layout/list1"/>
    <dgm:cxn modelId="{40EBE333-F0ED-4B2D-9A74-B2D83E55D514}" type="presParOf" srcId="{DB78251D-7AA1-4081-AB60-94A73E387A0B}" destId="{12924CB0-7E3F-4500-A46D-B2FCDE5BEF22}" srcOrd="3" destOrd="0" presId="urn:microsoft.com/office/officeart/2005/8/layout/list1"/>
    <dgm:cxn modelId="{59A84A17-C6CF-450F-83A8-FE8EE3E9EEC0}" type="presParOf" srcId="{DB78251D-7AA1-4081-AB60-94A73E387A0B}" destId="{9DCEEC0D-7DED-44E8-9906-9C0C89A8888E}" srcOrd="4" destOrd="0" presId="urn:microsoft.com/office/officeart/2005/8/layout/list1"/>
    <dgm:cxn modelId="{82185946-18CB-4C02-A1B5-5A7B107FBAB4}" type="presParOf" srcId="{9DCEEC0D-7DED-44E8-9906-9C0C89A8888E}" destId="{A4DD7E3C-FA4F-41BD-AA88-D0162CA47412}" srcOrd="0" destOrd="0" presId="urn:microsoft.com/office/officeart/2005/8/layout/list1"/>
    <dgm:cxn modelId="{AFB26E3A-D227-4B81-B7DB-DF984A061DFF}" type="presParOf" srcId="{9DCEEC0D-7DED-44E8-9906-9C0C89A8888E}" destId="{E5BC7357-3511-4E2E-AEEB-7DC0CC9CA798}" srcOrd="1" destOrd="0" presId="urn:microsoft.com/office/officeart/2005/8/layout/list1"/>
    <dgm:cxn modelId="{72914BCB-3D75-4920-9916-BA8B5B0BE771}" type="presParOf" srcId="{DB78251D-7AA1-4081-AB60-94A73E387A0B}" destId="{AC682DC8-ABFD-472D-9B97-7ED69CC7DDD9}" srcOrd="5" destOrd="0" presId="urn:microsoft.com/office/officeart/2005/8/layout/list1"/>
    <dgm:cxn modelId="{805C42B1-6DCB-4A78-A663-9BD08075E2DF}" type="presParOf" srcId="{DB78251D-7AA1-4081-AB60-94A73E387A0B}" destId="{6BFB1587-C8AE-45A7-838B-4B30EA738651}" srcOrd="6" destOrd="0" presId="urn:microsoft.com/office/officeart/2005/8/layout/list1"/>
    <dgm:cxn modelId="{3FD0E3B6-50E6-4105-8E62-18E542EC50E5}" type="presParOf" srcId="{DB78251D-7AA1-4081-AB60-94A73E387A0B}" destId="{4382B621-C3D8-49EA-9F1B-1D334011EEE0}" srcOrd="7" destOrd="0" presId="urn:microsoft.com/office/officeart/2005/8/layout/list1"/>
    <dgm:cxn modelId="{4CF60855-9F13-4D5D-8315-45AEC25B2094}" type="presParOf" srcId="{DB78251D-7AA1-4081-AB60-94A73E387A0B}" destId="{6986E011-AC5E-4315-8987-A0FF0B8303CC}" srcOrd="8" destOrd="0" presId="urn:microsoft.com/office/officeart/2005/8/layout/list1"/>
    <dgm:cxn modelId="{6A92083B-6C82-4F73-B1CF-9803286BA6BC}" type="presParOf" srcId="{6986E011-AC5E-4315-8987-A0FF0B8303CC}" destId="{088FF11C-47D4-4A55-8163-AB5FBFB54418}" srcOrd="0" destOrd="0" presId="urn:microsoft.com/office/officeart/2005/8/layout/list1"/>
    <dgm:cxn modelId="{6EC2B612-E927-4472-8270-8EA03041233B}" type="presParOf" srcId="{6986E011-AC5E-4315-8987-A0FF0B8303CC}" destId="{F5F9F47D-A2C1-47AC-84E2-A7EF3226F5C3}" srcOrd="1" destOrd="0" presId="urn:microsoft.com/office/officeart/2005/8/layout/list1"/>
    <dgm:cxn modelId="{49F805FF-15A4-4613-9214-FD7AA4DD8AB0}" type="presParOf" srcId="{DB78251D-7AA1-4081-AB60-94A73E387A0B}" destId="{CF73ECBE-9CDA-4C60-ACC2-AE0AC2151473}" srcOrd="9" destOrd="0" presId="urn:microsoft.com/office/officeart/2005/8/layout/list1"/>
    <dgm:cxn modelId="{E14402AC-8903-402C-B0A4-915EA4F77C71}" type="presParOf" srcId="{DB78251D-7AA1-4081-AB60-94A73E387A0B}" destId="{391B5EA2-DAE0-4559-9220-1B0433CB1B0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86A367-EE8B-4FA0-97B5-96F5081059E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09EF1FD-3EBB-4EEF-A75F-AB7B848F03BF}">
      <dgm:prSet phldrT="[文本]"/>
      <dgm:spPr>
        <a:solidFill>
          <a:srgbClr val="7030A0"/>
        </a:solidFill>
      </dgm:spPr>
      <dgm:t>
        <a:bodyPr/>
        <a:lstStyle/>
        <a:p>
          <a:r>
            <a:rPr lang="zh-CN" altLang="en-US" dirty="0"/>
            <a:t>元素</a:t>
          </a:r>
          <a:r>
            <a:rPr lang="en-US" altLang="zh-CN" dirty="0"/>
            <a:t>4</a:t>
          </a:r>
          <a:endParaRPr lang="zh-CN" altLang="en-US" dirty="0"/>
        </a:p>
      </dgm:t>
    </dgm:pt>
    <dgm:pt modelId="{E9439A6D-C31D-4BF5-A0A3-008EF166CFA1}" type="parTrans" cxnId="{8A6E8F0E-3131-4CA7-81B6-12957E08F316}">
      <dgm:prSet/>
      <dgm:spPr/>
      <dgm:t>
        <a:bodyPr/>
        <a:lstStyle/>
        <a:p>
          <a:endParaRPr lang="zh-CN" altLang="en-US"/>
        </a:p>
      </dgm:t>
    </dgm:pt>
    <dgm:pt modelId="{1402305B-8C92-4266-B290-27E905F8D601}" type="sibTrans" cxnId="{8A6E8F0E-3131-4CA7-81B6-12957E08F316}">
      <dgm:prSet/>
      <dgm:spPr/>
      <dgm:t>
        <a:bodyPr/>
        <a:lstStyle/>
        <a:p>
          <a:endParaRPr lang="zh-CN" altLang="en-US"/>
        </a:p>
      </dgm:t>
    </dgm:pt>
    <dgm:pt modelId="{0BA8DA34-88B9-4BE6-A66B-C5C4B8C6662D}">
      <dgm:prSet phldrT="[文本]"/>
      <dgm:spPr>
        <a:solidFill>
          <a:srgbClr val="C00000"/>
        </a:solidFill>
      </dgm:spPr>
      <dgm:t>
        <a:bodyPr/>
        <a:lstStyle/>
        <a:p>
          <a:r>
            <a:rPr lang="zh-CN" altLang="en-US" dirty="0"/>
            <a:t>元素</a:t>
          </a:r>
          <a:r>
            <a:rPr lang="en-US" altLang="zh-CN" dirty="0"/>
            <a:t>5</a:t>
          </a:r>
          <a:endParaRPr lang="zh-CN" altLang="en-US" dirty="0"/>
        </a:p>
      </dgm:t>
    </dgm:pt>
    <dgm:pt modelId="{AA7A45BD-5DA0-48DC-90E6-E55B4762B48D}" type="parTrans" cxnId="{2211382F-765E-4426-A1D7-0E32CEA3EC58}">
      <dgm:prSet/>
      <dgm:spPr/>
      <dgm:t>
        <a:bodyPr/>
        <a:lstStyle/>
        <a:p>
          <a:endParaRPr lang="zh-CN" altLang="en-US"/>
        </a:p>
      </dgm:t>
    </dgm:pt>
    <dgm:pt modelId="{4A1BE286-B3EF-4139-B07F-17D202AB1E23}" type="sibTrans" cxnId="{2211382F-765E-4426-A1D7-0E32CEA3EC58}">
      <dgm:prSet/>
      <dgm:spPr/>
      <dgm:t>
        <a:bodyPr/>
        <a:lstStyle/>
        <a:p>
          <a:endParaRPr lang="zh-CN" altLang="en-US"/>
        </a:p>
      </dgm:t>
    </dgm:pt>
    <dgm:pt modelId="{055679E8-05CC-40FF-9296-4D25D7CE04D6}">
      <dgm:prSet phldrT="[文本]"/>
      <dgm:spPr>
        <a:solidFill>
          <a:schemeClr val="accent4">
            <a:lumMod val="75000"/>
          </a:schemeClr>
        </a:solidFill>
      </dgm:spPr>
      <dgm:t>
        <a:bodyPr/>
        <a:lstStyle/>
        <a:p>
          <a:r>
            <a:rPr lang="zh-CN" altLang="en-US" dirty="0"/>
            <a:t>元素</a:t>
          </a:r>
          <a:r>
            <a:rPr lang="en-US" altLang="zh-CN" dirty="0"/>
            <a:t>n</a:t>
          </a:r>
          <a:endParaRPr lang="zh-CN" altLang="en-US" dirty="0"/>
        </a:p>
      </dgm:t>
    </dgm:pt>
    <dgm:pt modelId="{BC15094B-A931-4229-A2A3-B7937DE2466B}" type="parTrans" cxnId="{AB71D1FC-55A6-4FD6-A6C0-DAEC6CD7CE34}">
      <dgm:prSet/>
      <dgm:spPr/>
      <dgm:t>
        <a:bodyPr/>
        <a:lstStyle/>
        <a:p>
          <a:endParaRPr lang="zh-CN" altLang="en-US"/>
        </a:p>
      </dgm:t>
    </dgm:pt>
    <dgm:pt modelId="{535E77FF-18C6-451D-B5FB-A63FC43B993F}" type="sibTrans" cxnId="{AB71D1FC-55A6-4FD6-A6C0-DAEC6CD7CE34}">
      <dgm:prSet/>
      <dgm:spPr/>
      <dgm:t>
        <a:bodyPr/>
        <a:lstStyle/>
        <a:p>
          <a:endParaRPr lang="zh-CN" altLang="en-US"/>
        </a:p>
      </dgm:t>
    </dgm:pt>
    <dgm:pt modelId="{DB78251D-7AA1-4081-AB60-94A73E387A0B}" type="pres">
      <dgm:prSet presAssocID="{BF86A367-EE8B-4FA0-97B5-96F5081059ED}" presName="linear" presStyleCnt="0">
        <dgm:presLayoutVars>
          <dgm:dir/>
          <dgm:animLvl val="lvl"/>
          <dgm:resizeHandles val="exact"/>
        </dgm:presLayoutVars>
      </dgm:prSet>
      <dgm:spPr/>
    </dgm:pt>
    <dgm:pt modelId="{CA4F43B6-5B77-4FC4-9D9D-1B7D94F2E34B}" type="pres">
      <dgm:prSet presAssocID="{509EF1FD-3EBB-4EEF-A75F-AB7B848F03BF}" presName="parentLin" presStyleCnt="0"/>
      <dgm:spPr/>
    </dgm:pt>
    <dgm:pt modelId="{9079E80C-79A1-403E-897D-1CA0B741F853}" type="pres">
      <dgm:prSet presAssocID="{509EF1FD-3EBB-4EEF-A75F-AB7B848F03BF}" presName="parentLeftMargin" presStyleLbl="node1" presStyleIdx="0" presStyleCnt="3"/>
      <dgm:spPr/>
    </dgm:pt>
    <dgm:pt modelId="{5C95C216-43F3-48C9-BD16-8FC77463DFD2}" type="pres">
      <dgm:prSet presAssocID="{509EF1FD-3EBB-4EEF-A75F-AB7B848F03BF}" presName="parentText" presStyleLbl="node1" presStyleIdx="0" presStyleCnt="3">
        <dgm:presLayoutVars>
          <dgm:chMax val="0"/>
          <dgm:bulletEnabled val="1"/>
        </dgm:presLayoutVars>
      </dgm:prSet>
      <dgm:spPr/>
    </dgm:pt>
    <dgm:pt modelId="{C55F66FA-6A90-4084-8110-BE1F3303DD8D}" type="pres">
      <dgm:prSet presAssocID="{509EF1FD-3EBB-4EEF-A75F-AB7B848F03BF}" presName="negativeSpace" presStyleCnt="0"/>
      <dgm:spPr/>
    </dgm:pt>
    <dgm:pt modelId="{5FDD5703-EF51-4FEE-940C-33BCEA0EE059}" type="pres">
      <dgm:prSet presAssocID="{509EF1FD-3EBB-4EEF-A75F-AB7B848F03BF}" presName="childText" presStyleLbl="conFgAcc1" presStyleIdx="0" presStyleCnt="3">
        <dgm:presLayoutVars>
          <dgm:bulletEnabled val="1"/>
        </dgm:presLayoutVars>
      </dgm:prSet>
      <dgm:spPr/>
    </dgm:pt>
    <dgm:pt modelId="{12924CB0-7E3F-4500-A46D-B2FCDE5BEF22}" type="pres">
      <dgm:prSet presAssocID="{1402305B-8C92-4266-B290-27E905F8D601}" presName="spaceBetweenRectangles" presStyleCnt="0"/>
      <dgm:spPr/>
    </dgm:pt>
    <dgm:pt modelId="{9DCEEC0D-7DED-44E8-9906-9C0C89A8888E}" type="pres">
      <dgm:prSet presAssocID="{0BA8DA34-88B9-4BE6-A66B-C5C4B8C6662D}" presName="parentLin" presStyleCnt="0"/>
      <dgm:spPr/>
    </dgm:pt>
    <dgm:pt modelId="{A4DD7E3C-FA4F-41BD-AA88-D0162CA47412}" type="pres">
      <dgm:prSet presAssocID="{0BA8DA34-88B9-4BE6-A66B-C5C4B8C6662D}" presName="parentLeftMargin" presStyleLbl="node1" presStyleIdx="0" presStyleCnt="3"/>
      <dgm:spPr/>
    </dgm:pt>
    <dgm:pt modelId="{E5BC7357-3511-4E2E-AEEB-7DC0CC9CA798}" type="pres">
      <dgm:prSet presAssocID="{0BA8DA34-88B9-4BE6-A66B-C5C4B8C6662D}" presName="parentText" presStyleLbl="node1" presStyleIdx="1" presStyleCnt="3">
        <dgm:presLayoutVars>
          <dgm:chMax val="0"/>
          <dgm:bulletEnabled val="1"/>
        </dgm:presLayoutVars>
      </dgm:prSet>
      <dgm:spPr/>
    </dgm:pt>
    <dgm:pt modelId="{AC682DC8-ABFD-472D-9B97-7ED69CC7DDD9}" type="pres">
      <dgm:prSet presAssocID="{0BA8DA34-88B9-4BE6-A66B-C5C4B8C6662D}" presName="negativeSpace" presStyleCnt="0"/>
      <dgm:spPr/>
    </dgm:pt>
    <dgm:pt modelId="{6BFB1587-C8AE-45A7-838B-4B30EA738651}" type="pres">
      <dgm:prSet presAssocID="{0BA8DA34-88B9-4BE6-A66B-C5C4B8C6662D}" presName="childText" presStyleLbl="conFgAcc1" presStyleIdx="1" presStyleCnt="3">
        <dgm:presLayoutVars>
          <dgm:bulletEnabled val="1"/>
        </dgm:presLayoutVars>
      </dgm:prSet>
      <dgm:spPr/>
    </dgm:pt>
    <dgm:pt modelId="{4382B621-C3D8-49EA-9F1B-1D334011EEE0}" type="pres">
      <dgm:prSet presAssocID="{4A1BE286-B3EF-4139-B07F-17D202AB1E23}" presName="spaceBetweenRectangles" presStyleCnt="0"/>
      <dgm:spPr/>
    </dgm:pt>
    <dgm:pt modelId="{6986E011-AC5E-4315-8987-A0FF0B8303CC}" type="pres">
      <dgm:prSet presAssocID="{055679E8-05CC-40FF-9296-4D25D7CE04D6}" presName="parentLin" presStyleCnt="0"/>
      <dgm:spPr/>
    </dgm:pt>
    <dgm:pt modelId="{088FF11C-47D4-4A55-8163-AB5FBFB54418}" type="pres">
      <dgm:prSet presAssocID="{055679E8-05CC-40FF-9296-4D25D7CE04D6}" presName="parentLeftMargin" presStyleLbl="node1" presStyleIdx="1" presStyleCnt="3"/>
      <dgm:spPr/>
    </dgm:pt>
    <dgm:pt modelId="{F5F9F47D-A2C1-47AC-84E2-A7EF3226F5C3}" type="pres">
      <dgm:prSet presAssocID="{055679E8-05CC-40FF-9296-4D25D7CE04D6}" presName="parentText" presStyleLbl="node1" presStyleIdx="2" presStyleCnt="3">
        <dgm:presLayoutVars>
          <dgm:chMax val="0"/>
          <dgm:bulletEnabled val="1"/>
        </dgm:presLayoutVars>
      </dgm:prSet>
      <dgm:spPr/>
    </dgm:pt>
    <dgm:pt modelId="{CF73ECBE-9CDA-4C60-ACC2-AE0AC2151473}" type="pres">
      <dgm:prSet presAssocID="{055679E8-05CC-40FF-9296-4D25D7CE04D6}" presName="negativeSpace" presStyleCnt="0"/>
      <dgm:spPr/>
    </dgm:pt>
    <dgm:pt modelId="{391B5EA2-DAE0-4559-9220-1B0433CB1B01}" type="pres">
      <dgm:prSet presAssocID="{055679E8-05CC-40FF-9296-4D25D7CE04D6}" presName="childText" presStyleLbl="conFgAcc1" presStyleIdx="2" presStyleCnt="3">
        <dgm:presLayoutVars>
          <dgm:bulletEnabled val="1"/>
        </dgm:presLayoutVars>
      </dgm:prSet>
      <dgm:spPr/>
    </dgm:pt>
  </dgm:ptLst>
  <dgm:cxnLst>
    <dgm:cxn modelId="{8A6E8F0E-3131-4CA7-81B6-12957E08F316}" srcId="{BF86A367-EE8B-4FA0-97B5-96F5081059ED}" destId="{509EF1FD-3EBB-4EEF-A75F-AB7B848F03BF}" srcOrd="0" destOrd="0" parTransId="{E9439A6D-C31D-4BF5-A0A3-008EF166CFA1}" sibTransId="{1402305B-8C92-4266-B290-27E905F8D601}"/>
    <dgm:cxn modelId="{94D5751F-CEAC-47C4-B5FA-EB1403AF07A9}" type="presOf" srcId="{509EF1FD-3EBB-4EEF-A75F-AB7B848F03BF}" destId="{5C95C216-43F3-48C9-BD16-8FC77463DFD2}" srcOrd="1" destOrd="0" presId="urn:microsoft.com/office/officeart/2005/8/layout/list1"/>
    <dgm:cxn modelId="{54921522-E9F5-4A1C-8A08-424FD8D91863}" type="presOf" srcId="{509EF1FD-3EBB-4EEF-A75F-AB7B848F03BF}" destId="{9079E80C-79A1-403E-897D-1CA0B741F853}" srcOrd="0" destOrd="0" presId="urn:microsoft.com/office/officeart/2005/8/layout/list1"/>
    <dgm:cxn modelId="{2211382F-765E-4426-A1D7-0E32CEA3EC58}" srcId="{BF86A367-EE8B-4FA0-97B5-96F5081059ED}" destId="{0BA8DA34-88B9-4BE6-A66B-C5C4B8C6662D}" srcOrd="1" destOrd="0" parTransId="{AA7A45BD-5DA0-48DC-90E6-E55B4762B48D}" sibTransId="{4A1BE286-B3EF-4139-B07F-17D202AB1E23}"/>
    <dgm:cxn modelId="{678D435A-E3E4-46F0-AA40-77960175742D}" type="presOf" srcId="{BF86A367-EE8B-4FA0-97B5-96F5081059ED}" destId="{DB78251D-7AA1-4081-AB60-94A73E387A0B}" srcOrd="0" destOrd="0" presId="urn:microsoft.com/office/officeart/2005/8/layout/list1"/>
    <dgm:cxn modelId="{CC5886AD-06B3-44A2-AFA9-F0FD31339CA5}" type="presOf" srcId="{055679E8-05CC-40FF-9296-4D25D7CE04D6}" destId="{088FF11C-47D4-4A55-8163-AB5FBFB54418}" srcOrd="0" destOrd="0" presId="urn:microsoft.com/office/officeart/2005/8/layout/list1"/>
    <dgm:cxn modelId="{3C4BD1DB-3A44-49CE-9041-F7047BC3B25E}" type="presOf" srcId="{055679E8-05CC-40FF-9296-4D25D7CE04D6}" destId="{F5F9F47D-A2C1-47AC-84E2-A7EF3226F5C3}" srcOrd="1" destOrd="0" presId="urn:microsoft.com/office/officeart/2005/8/layout/list1"/>
    <dgm:cxn modelId="{FEABEFE8-63F4-423E-ACA8-495066FD3871}" type="presOf" srcId="{0BA8DA34-88B9-4BE6-A66B-C5C4B8C6662D}" destId="{E5BC7357-3511-4E2E-AEEB-7DC0CC9CA798}" srcOrd="1" destOrd="0" presId="urn:microsoft.com/office/officeart/2005/8/layout/list1"/>
    <dgm:cxn modelId="{92EFF8EC-E02A-481E-95D3-91EAC03C05AA}" type="presOf" srcId="{0BA8DA34-88B9-4BE6-A66B-C5C4B8C6662D}" destId="{A4DD7E3C-FA4F-41BD-AA88-D0162CA47412}" srcOrd="0" destOrd="0" presId="urn:microsoft.com/office/officeart/2005/8/layout/list1"/>
    <dgm:cxn modelId="{AB71D1FC-55A6-4FD6-A6C0-DAEC6CD7CE34}" srcId="{BF86A367-EE8B-4FA0-97B5-96F5081059ED}" destId="{055679E8-05CC-40FF-9296-4D25D7CE04D6}" srcOrd="2" destOrd="0" parTransId="{BC15094B-A931-4229-A2A3-B7937DE2466B}" sibTransId="{535E77FF-18C6-451D-B5FB-A63FC43B993F}"/>
    <dgm:cxn modelId="{6CBE2FEA-6CC4-44F2-BBFE-0D0123A2952F}" type="presParOf" srcId="{DB78251D-7AA1-4081-AB60-94A73E387A0B}" destId="{CA4F43B6-5B77-4FC4-9D9D-1B7D94F2E34B}" srcOrd="0" destOrd="0" presId="urn:microsoft.com/office/officeart/2005/8/layout/list1"/>
    <dgm:cxn modelId="{4650BE14-9235-4BD0-9276-584D6D1B6352}" type="presParOf" srcId="{CA4F43B6-5B77-4FC4-9D9D-1B7D94F2E34B}" destId="{9079E80C-79A1-403E-897D-1CA0B741F853}" srcOrd="0" destOrd="0" presId="urn:microsoft.com/office/officeart/2005/8/layout/list1"/>
    <dgm:cxn modelId="{88E5E794-86DE-4066-A31F-3301AC01F415}" type="presParOf" srcId="{CA4F43B6-5B77-4FC4-9D9D-1B7D94F2E34B}" destId="{5C95C216-43F3-48C9-BD16-8FC77463DFD2}" srcOrd="1" destOrd="0" presId="urn:microsoft.com/office/officeart/2005/8/layout/list1"/>
    <dgm:cxn modelId="{EC5B2AD9-31BF-454E-B5C8-65887002B41C}" type="presParOf" srcId="{DB78251D-7AA1-4081-AB60-94A73E387A0B}" destId="{C55F66FA-6A90-4084-8110-BE1F3303DD8D}" srcOrd="1" destOrd="0" presId="urn:microsoft.com/office/officeart/2005/8/layout/list1"/>
    <dgm:cxn modelId="{EF36F869-4ECC-4517-AC31-06974FF1FF0C}" type="presParOf" srcId="{DB78251D-7AA1-4081-AB60-94A73E387A0B}" destId="{5FDD5703-EF51-4FEE-940C-33BCEA0EE059}" srcOrd="2" destOrd="0" presId="urn:microsoft.com/office/officeart/2005/8/layout/list1"/>
    <dgm:cxn modelId="{40EBE333-F0ED-4B2D-9A74-B2D83E55D514}" type="presParOf" srcId="{DB78251D-7AA1-4081-AB60-94A73E387A0B}" destId="{12924CB0-7E3F-4500-A46D-B2FCDE5BEF22}" srcOrd="3" destOrd="0" presId="urn:microsoft.com/office/officeart/2005/8/layout/list1"/>
    <dgm:cxn modelId="{59A84A17-C6CF-450F-83A8-FE8EE3E9EEC0}" type="presParOf" srcId="{DB78251D-7AA1-4081-AB60-94A73E387A0B}" destId="{9DCEEC0D-7DED-44E8-9906-9C0C89A8888E}" srcOrd="4" destOrd="0" presId="urn:microsoft.com/office/officeart/2005/8/layout/list1"/>
    <dgm:cxn modelId="{82185946-18CB-4C02-A1B5-5A7B107FBAB4}" type="presParOf" srcId="{9DCEEC0D-7DED-44E8-9906-9C0C89A8888E}" destId="{A4DD7E3C-FA4F-41BD-AA88-D0162CA47412}" srcOrd="0" destOrd="0" presId="urn:microsoft.com/office/officeart/2005/8/layout/list1"/>
    <dgm:cxn modelId="{AFB26E3A-D227-4B81-B7DB-DF984A061DFF}" type="presParOf" srcId="{9DCEEC0D-7DED-44E8-9906-9C0C89A8888E}" destId="{E5BC7357-3511-4E2E-AEEB-7DC0CC9CA798}" srcOrd="1" destOrd="0" presId="urn:microsoft.com/office/officeart/2005/8/layout/list1"/>
    <dgm:cxn modelId="{72914BCB-3D75-4920-9916-BA8B5B0BE771}" type="presParOf" srcId="{DB78251D-7AA1-4081-AB60-94A73E387A0B}" destId="{AC682DC8-ABFD-472D-9B97-7ED69CC7DDD9}" srcOrd="5" destOrd="0" presId="urn:microsoft.com/office/officeart/2005/8/layout/list1"/>
    <dgm:cxn modelId="{805C42B1-6DCB-4A78-A663-9BD08075E2DF}" type="presParOf" srcId="{DB78251D-7AA1-4081-AB60-94A73E387A0B}" destId="{6BFB1587-C8AE-45A7-838B-4B30EA738651}" srcOrd="6" destOrd="0" presId="urn:microsoft.com/office/officeart/2005/8/layout/list1"/>
    <dgm:cxn modelId="{3FD0E3B6-50E6-4105-8E62-18E542EC50E5}" type="presParOf" srcId="{DB78251D-7AA1-4081-AB60-94A73E387A0B}" destId="{4382B621-C3D8-49EA-9F1B-1D334011EEE0}" srcOrd="7" destOrd="0" presId="urn:microsoft.com/office/officeart/2005/8/layout/list1"/>
    <dgm:cxn modelId="{4CF60855-9F13-4D5D-8315-45AEC25B2094}" type="presParOf" srcId="{DB78251D-7AA1-4081-AB60-94A73E387A0B}" destId="{6986E011-AC5E-4315-8987-A0FF0B8303CC}" srcOrd="8" destOrd="0" presId="urn:microsoft.com/office/officeart/2005/8/layout/list1"/>
    <dgm:cxn modelId="{6A92083B-6C82-4F73-B1CF-9803286BA6BC}" type="presParOf" srcId="{6986E011-AC5E-4315-8987-A0FF0B8303CC}" destId="{088FF11C-47D4-4A55-8163-AB5FBFB54418}" srcOrd="0" destOrd="0" presId="urn:microsoft.com/office/officeart/2005/8/layout/list1"/>
    <dgm:cxn modelId="{6EC2B612-E927-4472-8270-8EA03041233B}" type="presParOf" srcId="{6986E011-AC5E-4315-8987-A0FF0B8303CC}" destId="{F5F9F47D-A2C1-47AC-84E2-A7EF3226F5C3}" srcOrd="1" destOrd="0" presId="urn:microsoft.com/office/officeart/2005/8/layout/list1"/>
    <dgm:cxn modelId="{49F805FF-15A4-4613-9214-FD7AA4DD8AB0}" type="presParOf" srcId="{DB78251D-7AA1-4081-AB60-94A73E387A0B}" destId="{CF73ECBE-9CDA-4C60-ACC2-AE0AC2151473}" srcOrd="9" destOrd="0" presId="urn:microsoft.com/office/officeart/2005/8/layout/list1"/>
    <dgm:cxn modelId="{E14402AC-8903-402C-B0A4-915EA4F77C71}" type="presParOf" srcId="{DB78251D-7AA1-4081-AB60-94A73E387A0B}" destId="{391B5EA2-DAE0-4559-9220-1B0433CB1B01}"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388CF5-9E52-4493-AE1D-CBE164B5A868}"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zh-CN" altLang="en-US"/>
        </a:p>
      </dgm:t>
    </dgm:pt>
    <dgm:pt modelId="{6A0C377F-5FBB-4F3D-92B7-0610D8F924C9}">
      <dgm:prSet phldrT="[文本]" custT="1"/>
      <dgm:spPr/>
      <dgm:t>
        <a:bodyPr/>
        <a:lstStyle/>
        <a:p>
          <a:r>
            <a:rPr lang="en-US" altLang="zh-CN" sz="1200" dirty="0"/>
            <a:t>13</a:t>
          </a:r>
          <a:endParaRPr lang="zh-CN" altLang="en-US" sz="1200" dirty="0"/>
        </a:p>
      </dgm:t>
    </dgm:pt>
    <dgm:pt modelId="{0CB11FAB-8D86-453A-B772-746933F7CB7A}" type="parTrans" cxnId="{1241E9EA-7576-4F78-A916-4DABBBE3A10A}">
      <dgm:prSet/>
      <dgm:spPr/>
      <dgm:t>
        <a:bodyPr/>
        <a:lstStyle/>
        <a:p>
          <a:endParaRPr lang="zh-CN" altLang="en-US" sz="1200"/>
        </a:p>
      </dgm:t>
    </dgm:pt>
    <dgm:pt modelId="{6F7DFC75-3516-4A24-BD6B-0EB5CF9DAD07}" type="sibTrans" cxnId="{1241E9EA-7576-4F78-A916-4DABBBE3A10A}">
      <dgm:prSet/>
      <dgm:spPr/>
      <dgm:t>
        <a:bodyPr/>
        <a:lstStyle/>
        <a:p>
          <a:endParaRPr lang="zh-CN" altLang="en-US" sz="1200"/>
        </a:p>
      </dgm:t>
    </dgm:pt>
    <dgm:pt modelId="{BC4A5468-8715-45CC-A3C6-493FE832F3BC}" type="asst">
      <dgm:prSet phldrT="[文本]" custT="1"/>
      <dgm:spPr/>
      <dgm:t>
        <a:bodyPr/>
        <a:lstStyle/>
        <a:p>
          <a:r>
            <a:rPr lang="en-US" altLang="zh-CN" sz="1200" dirty="0"/>
            <a:t>8</a:t>
          </a:r>
          <a:endParaRPr lang="zh-CN" altLang="en-US" sz="1200" dirty="0"/>
        </a:p>
      </dgm:t>
    </dgm:pt>
    <dgm:pt modelId="{5CDE046B-1DDA-4ED3-A405-5E94CA480926}" type="parTrans" cxnId="{2540DFB7-A159-40BC-A4F1-C0AEE00F2B1C}">
      <dgm:prSet/>
      <dgm:spPr/>
      <dgm:t>
        <a:bodyPr/>
        <a:lstStyle/>
        <a:p>
          <a:endParaRPr lang="zh-CN" altLang="en-US" sz="1200"/>
        </a:p>
      </dgm:t>
    </dgm:pt>
    <dgm:pt modelId="{91A8A674-18C1-4F29-B24A-BC97E0813898}" type="sibTrans" cxnId="{2540DFB7-A159-40BC-A4F1-C0AEE00F2B1C}">
      <dgm:prSet/>
      <dgm:spPr/>
      <dgm:t>
        <a:bodyPr/>
        <a:lstStyle/>
        <a:p>
          <a:endParaRPr lang="zh-CN" altLang="en-US" sz="1200"/>
        </a:p>
      </dgm:t>
    </dgm:pt>
    <dgm:pt modelId="{8EEC7547-2F5E-41D4-8421-CF2D66EF8773}" type="asst">
      <dgm:prSet phldrT="[文本]" custT="1"/>
      <dgm:spPr/>
      <dgm:t>
        <a:bodyPr/>
        <a:lstStyle/>
        <a:p>
          <a:r>
            <a:rPr lang="en-US" altLang="zh-CN" sz="1200" dirty="0"/>
            <a:t>1</a:t>
          </a:r>
          <a:endParaRPr lang="zh-CN" altLang="en-US" sz="1200" dirty="0"/>
        </a:p>
      </dgm:t>
    </dgm:pt>
    <dgm:pt modelId="{5A9C6699-EA87-4F06-9F85-CFDE04834F1E}" type="parTrans" cxnId="{CC67276C-AFB9-4812-87C6-FE2C515015CA}">
      <dgm:prSet/>
      <dgm:spPr/>
      <dgm:t>
        <a:bodyPr/>
        <a:lstStyle/>
        <a:p>
          <a:endParaRPr lang="zh-CN" altLang="en-US" sz="1200"/>
        </a:p>
      </dgm:t>
    </dgm:pt>
    <dgm:pt modelId="{184BAC8E-4FD3-4F43-A569-773849F84238}" type="sibTrans" cxnId="{CC67276C-AFB9-4812-87C6-FE2C515015CA}">
      <dgm:prSet/>
      <dgm:spPr/>
      <dgm:t>
        <a:bodyPr/>
        <a:lstStyle/>
        <a:p>
          <a:endParaRPr lang="zh-CN" altLang="en-US" sz="1200"/>
        </a:p>
      </dgm:t>
    </dgm:pt>
    <dgm:pt modelId="{3A51D383-A58B-4CE7-8FCD-0A1C2D7C4E1B}" type="asst">
      <dgm:prSet phldrT="[文本]" custT="1"/>
      <dgm:spPr/>
      <dgm:t>
        <a:bodyPr/>
        <a:lstStyle/>
        <a:p>
          <a:r>
            <a:rPr lang="en-US" altLang="zh-CN" sz="1200" dirty="0"/>
            <a:t>17</a:t>
          </a:r>
          <a:endParaRPr lang="zh-CN" altLang="en-US" sz="1200" dirty="0"/>
        </a:p>
      </dgm:t>
    </dgm:pt>
    <dgm:pt modelId="{F931A5D2-F66C-459D-BBCD-133F1E7F9B53}" type="parTrans" cxnId="{6F77D2E6-50EF-4CD0-B250-B8363AB95D9E}">
      <dgm:prSet/>
      <dgm:spPr/>
      <dgm:t>
        <a:bodyPr/>
        <a:lstStyle/>
        <a:p>
          <a:endParaRPr lang="zh-CN" altLang="en-US" sz="1200"/>
        </a:p>
      </dgm:t>
    </dgm:pt>
    <dgm:pt modelId="{28CBBB2B-84CC-4A69-A79F-90B951826D93}" type="sibTrans" cxnId="{6F77D2E6-50EF-4CD0-B250-B8363AB95D9E}">
      <dgm:prSet/>
      <dgm:spPr/>
      <dgm:t>
        <a:bodyPr/>
        <a:lstStyle/>
        <a:p>
          <a:endParaRPr lang="zh-CN" altLang="en-US" sz="1200"/>
        </a:p>
      </dgm:t>
    </dgm:pt>
    <dgm:pt modelId="{25F51128-47A5-4129-AD7B-834F03B9066B}" type="asst">
      <dgm:prSet phldrT="[文本]" custT="1"/>
      <dgm:spPr/>
      <dgm:t>
        <a:bodyPr/>
        <a:lstStyle/>
        <a:p>
          <a:r>
            <a:rPr lang="en-US" altLang="zh-CN" sz="1200" dirty="0"/>
            <a:t>11</a:t>
          </a:r>
          <a:endParaRPr lang="zh-CN" altLang="en-US" sz="1200" dirty="0"/>
        </a:p>
      </dgm:t>
    </dgm:pt>
    <dgm:pt modelId="{CEA31072-BC2A-4C51-85FE-81D5BD39644A}" type="parTrans" cxnId="{E950B456-94D8-4EC4-96C2-E29C2D062991}">
      <dgm:prSet/>
      <dgm:spPr/>
      <dgm:t>
        <a:bodyPr/>
        <a:lstStyle/>
        <a:p>
          <a:endParaRPr lang="zh-CN" altLang="en-US" sz="1200"/>
        </a:p>
      </dgm:t>
    </dgm:pt>
    <dgm:pt modelId="{D73670C8-A72D-4152-A0A2-B8292EA2E6C8}" type="sibTrans" cxnId="{E950B456-94D8-4EC4-96C2-E29C2D062991}">
      <dgm:prSet/>
      <dgm:spPr/>
      <dgm:t>
        <a:bodyPr/>
        <a:lstStyle/>
        <a:p>
          <a:endParaRPr lang="zh-CN" altLang="en-US" sz="1200"/>
        </a:p>
      </dgm:t>
    </dgm:pt>
    <dgm:pt modelId="{8E0DAF70-D05A-4EA3-8D5C-B99A71FB48BA}" type="asst">
      <dgm:prSet phldrT="[文本]" custT="1"/>
      <dgm:spPr/>
      <dgm:t>
        <a:bodyPr/>
        <a:lstStyle/>
        <a:p>
          <a:r>
            <a:rPr lang="en-US" altLang="zh-CN" sz="1200" dirty="0"/>
            <a:t>15</a:t>
          </a:r>
          <a:endParaRPr lang="zh-CN" altLang="en-US" sz="1200" dirty="0"/>
        </a:p>
      </dgm:t>
    </dgm:pt>
    <dgm:pt modelId="{284BE012-41E5-4DCC-A77C-E3EF5FB11094}" type="parTrans" cxnId="{E28DA82E-99C9-4155-BD32-AD39D4B49CEB}">
      <dgm:prSet/>
      <dgm:spPr/>
      <dgm:t>
        <a:bodyPr/>
        <a:lstStyle/>
        <a:p>
          <a:endParaRPr lang="zh-CN" altLang="en-US" sz="1200"/>
        </a:p>
      </dgm:t>
    </dgm:pt>
    <dgm:pt modelId="{E759F340-3408-4601-ABE6-5B91BA3F7276}" type="sibTrans" cxnId="{E28DA82E-99C9-4155-BD32-AD39D4B49CEB}">
      <dgm:prSet/>
      <dgm:spPr/>
      <dgm:t>
        <a:bodyPr/>
        <a:lstStyle/>
        <a:p>
          <a:endParaRPr lang="zh-CN" altLang="en-US" sz="1200"/>
        </a:p>
      </dgm:t>
    </dgm:pt>
    <dgm:pt modelId="{9578BA55-0AA9-43B3-A146-97D52611713A}" type="asst">
      <dgm:prSet phldrT="[文本]" custT="1"/>
      <dgm:spPr/>
      <dgm:t>
        <a:bodyPr/>
        <a:lstStyle/>
        <a:p>
          <a:r>
            <a:rPr lang="en-US" altLang="zh-CN" sz="1200" dirty="0"/>
            <a:t>25</a:t>
          </a:r>
          <a:endParaRPr lang="zh-CN" altLang="en-US" sz="1200" dirty="0"/>
        </a:p>
      </dgm:t>
    </dgm:pt>
    <dgm:pt modelId="{B385A329-743F-4176-AF39-844E26EB5A06}" type="parTrans" cxnId="{15A6ECAD-5D78-49A6-A9AF-2346D7CB3654}">
      <dgm:prSet/>
      <dgm:spPr/>
      <dgm:t>
        <a:bodyPr/>
        <a:lstStyle/>
        <a:p>
          <a:endParaRPr lang="zh-CN" altLang="en-US" sz="1200"/>
        </a:p>
      </dgm:t>
    </dgm:pt>
    <dgm:pt modelId="{4B37C5E3-BD4B-4058-AB74-A53F4685BB51}" type="sibTrans" cxnId="{15A6ECAD-5D78-49A6-A9AF-2346D7CB3654}">
      <dgm:prSet/>
      <dgm:spPr/>
      <dgm:t>
        <a:bodyPr/>
        <a:lstStyle/>
        <a:p>
          <a:endParaRPr lang="zh-CN" altLang="en-US" sz="1200"/>
        </a:p>
      </dgm:t>
    </dgm:pt>
    <dgm:pt modelId="{A6834505-949B-4AEC-BC8C-92C9C1C58681}" type="pres">
      <dgm:prSet presAssocID="{3E388CF5-9E52-4493-AE1D-CBE164B5A868}" presName="hierChild1" presStyleCnt="0">
        <dgm:presLayoutVars>
          <dgm:orgChart val="1"/>
          <dgm:chPref val="1"/>
          <dgm:dir/>
          <dgm:animOne val="branch"/>
          <dgm:animLvl val="lvl"/>
          <dgm:resizeHandles/>
        </dgm:presLayoutVars>
      </dgm:prSet>
      <dgm:spPr/>
    </dgm:pt>
    <dgm:pt modelId="{6459849E-80E3-4789-BB47-101EE5B9D789}" type="pres">
      <dgm:prSet presAssocID="{6A0C377F-5FBB-4F3D-92B7-0610D8F924C9}" presName="hierRoot1" presStyleCnt="0">
        <dgm:presLayoutVars>
          <dgm:hierBranch val="init"/>
        </dgm:presLayoutVars>
      </dgm:prSet>
      <dgm:spPr/>
    </dgm:pt>
    <dgm:pt modelId="{089A386C-9FE3-46E6-B5BF-78D202184D04}" type="pres">
      <dgm:prSet presAssocID="{6A0C377F-5FBB-4F3D-92B7-0610D8F924C9}" presName="rootComposite1" presStyleCnt="0"/>
      <dgm:spPr/>
    </dgm:pt>
    <dgm:pt modelId="{B42307EE-E3AC-4B67-A0C9-70A5F9AA3534}" type="pres">
      <dgm:prSet presAssocID="{6A0C377F-5FBB-4F3D-92B7-0610D8F924C9}" presName="rootText1" presStyleLbl="node0" presStyleIdx="0" presStyleCnt="1">
        <dgm:presLayoutVars>
          <dgm:chPref val="3"/>
        </dgm:presLayoutVars>
      </dgm:prSet>
      <dgm:spPr/>
    </dgm:pt>
    <dgm:pt modelId="{2BEDED97-1275-4AF9-B1E9-9974E5D926FD}" type="pres">
      <dgm:prSet presAssocID="{6A0C377F-5FBB-4F3D-92B7-0610D8F924C9}" presName="rootConnector1" presStyleLbl="node1" presStyleIdx="0" presStyleCnt="0"/>
      <dgm:spPr/>
    </dgm:pt>
    <dgm:pt modelId="{BCA6401F-51A3-4F58-8753-0BCDF3B0911C}" type="pres">
      <dgm:prSet presAssocID="{6A0C377F-5FBB-4F3D-92B7-0610D8F924C9}" presName="hierChild2" presStyleCnt="0"/>
      <dgm:spPr/>
    </dgm:pt>
    <dgm:pt modelId="{B6CBDFBE-8257-4F26-993D-80337E64370E}" type="pres">
      <dgm:prSet presAssocID="{6A0C377F-5FBB-4F3D-92B7-0610D8F924C9}" presName="hierChild3" presStyleCnt="0"/>
      <dgm:spPr/>
    </dgm:pt>
    <dgm:pt modelId="{C76812F3-8A6C-4364-B772-AA2EBBC2F63D}" type="pres">
      <dgm:prSet presAssocID="{5CDE046B-1DDA-4ED3-A405-5E94CA480926}" presName="Name111" presStyleLbl="parChTrans1D2" presStyleIdx="0" presStyleCnt="2"/>
      <dgm:spPr/>
    </dgm:pt>
    <dgm:pt modelId="{38207259-4ECA-41A8-885A-8B78A3179C2A}" type="pres">
      <dgm:prSet presAssocID="{BC4A5468-8715-45CC-A3C6-493FE832F3BC}" presName="hierRoot3" presStyleCnt="0">
        <dgm:presLayoutVars>
          <dgm:hierBranch val="init"/>
        </dgm:presLayoutVars>
      </dgm:prSet>
      <dgm:spPr/>
    </dgm:pt>
    <dgm:pt modelId="{37D17D3C-3095-4C68-9F48-D2A691E1E74D}" type="pres">
      <dgm:prSet presAssocID="{BC4A5468-8715-45CC-A3C6-493FE832F3BC}" presName="rootComposite3" presStyleCnt="0"/>
      <dgm:spPr/>
    </dgm:pt>
    <dgm:pt modelId="{8BF010ED-29EF-4F4B-8D40-8259B485FDFB}" type="pres">
      <dgm:prSet presAssocID="{BC4A5468-8715-45CC-A3C6-493FE832F3BC}" presName="rootText3" presStyleLbl="asst1" presStyleIdx="0" presStyleCnt="6">
        <dgm:presLayoutVars>
          <dgm:chPref val="3"/>
        </dgm:presLayoutVars>
      </dgm:prSet>
      <dgm:spPr/>
    </dgm:pt>
    <dgm:pt modelId="{AE65EB30-9AB4-4CA4-8A64-360A5F1CAE55}" type="pres">
      <dgm:prSet presAssocID="{BC4A5468-8715-45CC-A3C6-493FE832F3BC}" presName="rootConnector3" presStyleLbl="asst1" presStyleIdx="0" presStyleCnt="6"/>
      <dgm:spPr/>
    </dgm:pt>
    <dgm:pt modelId="{1775565B-946F-4D0C-AD77-08D869A1FA56}" type="pres">
      <dgm:prSet presAssocID="{BC4A5468-8715-45CC-A3C6-493FE832F3BC}" presName="hierChild6" presStyleCnt="0"/>
      <dgm:spPr/>
    </dgm:pt>
    <dgm:pt modelId="{AC89E7EA-A83A-4BD5-95E3-8FB926C7B2E7}" type="pres">
      <dgm:prSet presAssocID="{BC4A5468-8715-45CC-A3C6-493FE832F3BC}" presName="hierChild7" presStyleCnt="0"/>
      <dgm:spPr/>
    </dgm:pt>
    <dgm:pt modelId="{2F0CD3BD-5268-48D5-B14F-0ACF5C35A6CF}" type="pres">
      <dgm:prSet presAssocID="{5A9C6699-EA87-4F06-9F85-CFDE04834F1E}" presName="Name111" presStyleLbl="parChTrans1D3" presStyleIdx="0" presStyleCnt="4"/>
      <dgm:spPr/>
    </dgm:pt>
    <dgm:pt modelId="{6A0409F7-3E0A-41B0-A757-1CFF39B3B9EA}" type="pres">
      <dgm:prSet presAssocID="{8EEC7547-2F5E-41D4-8421-CF2D66EF8773}" presName="hierRoot3" presStyleCnt="0">
        <dgm:presLayoutVars>
          <dgm:hierBranch val="init"/>
        </dgm:presLayoutVars>
      </dgm:prSet>
      <dgm:spPr/>
    </dgm:pt>
    <dgm:pt modelId="{5F23345C-27EC-4AC1-BDB4-7EC8F52AE67B}" type="pres">
      <dgm:prSet presAssocID="{8EEC7547-2F5E-41D4-8421-CF2D66EF8773}" presName="rootComposite3" presStyleCnt="0"/>
      <dgm:spPr/>
    </dgm:pt>
    <dgm:pt modelId="{2AE48433-1FA4-494E-A1E2-97F34054AF7B}" type="pres">
      <dgm:prSet presAssocID="{8EEC7547-2F5E-41D4-8421-CF2D66EF8773}" presName="rootText3" presStyleLbl="asst1" presStyleIdx="1" presStyleCnt="6">
        <dgm:presLayoutVars>
          <dgm:chPref val="3"/>
        </dgm:presLayoutVars>
      </dgm:prSet>
      <dgm:spPr/>
    </dgm:pt>
    <dgm:pt modelId="{9D37E808-167F-477F-BEFF-9D4CBE60670E}" type="pres">
      <dgm:prSet presAssocID="{8EEC7547-2F5E-41D4-8421-CF2D66EF8773}" presName="rootConnector3" presStyleLbl="asst1" presStyleIdx="1" presStyleCnt="6"/>
      <dgm:spPr/>
    </dgm:pt>
    <dgm:pt modelId="{CAA86174-85CC-433B-B859-B065A17781E9}" type="pres">
      <dgm:prSet presAssocID="{8EEC7547-2F5E-41D4-8421-CF2D66EF8773}" presName="hierChild6" presStyleCnt="0"/>
      <dgm:spPr/>
    </dgm:pt>
    <dgm:pt modelId="{B57FD63B-ECC0-439E-8B3E-E996C6ECDF4A}" type="pres">
      <dgm:prSet presAssocID="{8EEC7547-2F5E-41D4-8421-CF2D66EF8773}" presName="hierChild7" presStyleCnt="0"/>
      <dgm:spPr/>
    </dgm:pt>
    <dgm:pt modelId="{2692F290-9340-445B-BF03-026164904160}" type="pres">
      <dgm:prSet presAssocID="{CEA31072-BC2A-4C51-85FE-81D5BD39644A}" presName="Name111" presStyleLbl="parChTrans1D3" presStyleIdx="1" presStyleCnt="4"/>
      <dgm:spPr/>
    </dgm:pt>
    <dgm:pt modelId="{97C0D8E0-08D2-4057-B3C0-6131EF09680D}" type="pres">
      <dgm:prSet presAssocID="{25F51128-47A5-4129-AD7B-834F03B9066B}" presName="hierRoot3" presStyleCnt="0">
        <dgm:presLayoutVars>
          <dgm:hierBranch val="init"/>
        </dgm:presLayoutVars>
      </dgm:prSet>
      <dgm:spPr/>
    </dgm:pt>
    <dgm:pt modelId="{2AEF72FE-0BF5-4B34-8926-9D0FBD12BE1F}" type="pres">
      <dgm:prSet presAssocID="{25F51128-47A5-4129-AD7B-834F03B9066B}" presName="rootComposite3" presStyleCnt="0"/>
      <dgm:spPr/>
    </dgm:pt>
    <dgm:pt modelId="{533ACCE8-7DED-465D-AC6D-074B7152E541}" type="pres">
      <dgm:prSet presAssocID="{25F51128-47A5-4129-AD7B-834F03B9066B}" presName="rootText3" presStyleLbl="asst1" presStyleIdx="2" presStyleCnt="6">
        <dgm:presLayoutVars>
          <dgm:chPref val="3"/>
        </dgm:presLayoutVars>
      </dgm:prSet>
      <dgm:spPr/>
    </dgm:pt>
    <dgm:pt modelId="{B1481282-4650-4FD2-818F-F6F5439E3561}" type="pres">
      <dgm:prSet presAssocID="{25F51128-47A5-4129-AD7B-834F03B9066B}" presName="rootConnector3" presStyleLbl="asst1" presStyleIdx="2" presStyleCnt="6"/>
      <dgm:spPr/>
    </dgm:pt>
    <dgm:pt modelId="{4EC2F769-F567-446E-8372-7B131622FF2E}" type="pres">
      <dgm:prSet presAssocID="{25F51128-47A5-4129-AD7B-834F03B9066B}" presName="hierChild6" presStyleCnt="0"/>
      <dgm:spPr/>
    </dgm:pt>
    <dgm:pt modelId="{D376AEE0-151E-422A-8623-0DB670FB377B}" type="pres">
      <dgm:prSet presAssocID="{25F51128-47A5-4129-AD7B-834F03B9066B}" presName="hierChild7" presStyleCnt="0"/>
      <dgm:spPr/>
    </dgm:pt>
    <dgm:pt modelId="{63E52761-60CA-4A8A-9BCA-714B4B980610}" type="pres">
      <dgm:prSet presAssocID="{F931A5D2-F66C-459D-BBCD-133F1E7F9B53}" presName="Name111" presStyleLbl="parChTrans1D2" presStyleIdx="1" presStyleCnt="2"/>
      <dgm:spPr/>
    </dgm:pt>
    <dgm:pt modelId="{5CBA0415-A35A-4E1F-BB49-09C41B016855}" type="pres">
      <dgm:prSet presAssocID="{3A51D383-A58B-4CE7-8FCD-0A1C2D7C4E1B}" presName="hierRoot3" presStyleCnt="0">
        <dgm:presLayoutVars>
          <dgm:hierBranch val="init"/>
        </dgm:presLayoutVars>
      </dgm:prSet>
      <dgm:spPr/>
    </dgm:pt>
    <dgm:pt modelId="{8BD64A0A-3819-4784-B81A-6E152848DAF6}" type="pres">
      <dgm:prSet presAssocID="{3A51D383-A58B-4CE7-8FCD-0A1C2D7C4E1B}" presName="rootComposite3" presStyleCnt="0"/>
      <dgm:spPr/>
    </dgm:pt>
    <dgm:pt modelId="{02E5D570-B454-449C-AEFF-8532B3A2F1A8}" type="pres">
      <dgm:prSet presAssocID="{3A51D383-A58B-4CE7-8FCD-0A1C2D7C4E1B}" presName="rootText3" presStyleLbl="asst1" presStyleIdx="3" presStyleCnt="6">
        <dgm:presLayoutVars>
          <dgm:chPref val="3"/>
        </dgm:presLayoutVars>
      </dgm:prSet>
      <dgm:spPr/>
    </dgm:pt>
    <dgm:pt modelId="{CC86099A-D983-46DE-8AA0-52CA828C4CC7}" type="pres">
      <dgm:prSet presAssocID="{3A51D383-A58B-4CE7-8FCD-0A1C2D7C4E1B}" presName="rootConnector3" presStyleLbl="asst1" presStyleIdx="3" presStyleCnt="6"/>
      <dgm:spPr/>
    </dgm:pt>
    <dgm:pt modelId="{46D3A07E-FCCC-4922-ACCB-A8A05E47876D}" type="pres">
      <dgm:prSet presAssocID="{3A51D383-A58B-4CE7-8FCD-0A1C2D7C4E1B}" presName="hierChild6" presStyleCnt="0"/>
      <dgm:spPr/>
    </dgm:pt>
    <dgm:pt modelId="{AB980CD3-3787-4C0A-A14D-B63B686C900B}" type="pres">
      <dgm:prSet presAssocID="{3A51D383-A58B-4CE7-8FCD-0A1C2D7C4E1B}" presName="hierChild7" presStyleCnt="0"/>
      <dgm:spPr/>
    </dgm:pt>
    <dgm:pt modelId="{AA80585F-0BE2-4902-87AE-567958ED45AA}" type="pres">
      <dgm:prSet presAssocID="{284BE012-41E5-4DCC-A77C-E3EF5FB11094}" presName="Name111" presStyleLbl="parChTrans1D3" presStyleIdx="2" presStyleCnt="4"/>
      <dgm:spPr/>
    </dgm:pt>
    <dgm:pt modelId="{B2E3E864-9D31-49EB-8B96-AB32CB37D7C7}" type="pres">
      <dgm:prSet presAssocID="{8E0DAF70-D05A-4EA3-8D5C-B99A71FB48BA}" presName="hierRoot3" presStyleCnt="0">
        <dgm:presLayoutVars>
          <dgm:hierBranch val="init"/>
        </dgm:presLayoutVars>
      </dgm:prSet>
      <dgm:spPr/>
    </dgm:pt>
    <dgm:pt modelId="{69F1CC43-E22F-4014-B96A-D10BC441F85E}" type="pres">
      <dgm:prSet presAssocID="{8E0DAF70-D05A-4EA3-8D5C-B99A71FB48BA}" presName="rootComposite3" presStyleCnt="0"/>
      <dgm:spPr/>
    </dgm:pt>
    <dgm:pt modelId="{E9E2567E-24B0-48AA-BF74-0595AA24BA66}" type="pres">
      <dgm:prSet presAssocID="{8E0DAF70-D05A-4EA3-8D5C-B99A71FB48BA}" presName="rootText3" presStyleLbl="asst1" presStyleIdx="4" presStyleCnt="6">
        <dgm:presLayoutVars>
          <dgm:chPref val="3"/>
        </dgm:presLayoutVars>
      </dgm:prSet>
      <dgm:spPr/>
    </dgm:pt>
    <dgm:pt modelId="{0B97DED5-BCFD-4EB8-8D13-98B312C2390F}" type="pres">
      <dgm:prSet presAssocID="{8E0DAF70-D05A-4EA3-8D5C-B99A71FB48BA}" presName="rootConnector3" presStyleLbl="asst1" presStyleIdx="4" presStyleCnt="6"/>
      <dgm:spPr/>
    </dgm:pt>
    <dgm:pt modelId="{1E3EA453-07CD-4AB1-B21D-F8269FE8DBA8}" type="pres">
      <dgm:prSet presAssocID="{8E0DAF70-D05A-4EA3-8D5C-B99A71FB48BA}" presName="hierChild6" presStyleCnt="0"/>
      <dgm:spPr/>
    </dgm:pt>
    <dgm:pt modelId="{01C56DFA-D77D-4100-83C6-15516E26C7B2}" type="pres">
      <dgm:prSet presAssocID="{8E0DAF70-D05A-4EA3-8D5C-B99A71FB48BA}" presName="hierChild7" presStyleCnt="0"/>
      <dgm:spPr/>
    </dgm:pt>
    <dgm:pt modelId="{E989480D-0D14-4B75-ABBA-1501186E5E58}" type="pres">
      <dgm:prSet presAssocID="{B385A329-743F-4176-AF39-844E26EB5A06}" presName="Name111" presStyleLbl="parChTrans1D3" presStyleIdx="3" presStyleCnt="4"/>
      <dgm:spPr/>
    </dgm:pt>
    <dgm:pt modelId="{7057FAF1-E675-4DF6-95DD-4041BA048694}" type="pres">
      <dgm:prSet presAssocID="{9578BA55-0AA9-43B3-A146-97D52611713A}" presName="hierRoot3" presStyleCnt="0">
        <dgm:presLayoutVars>
          <dgm:hierBranch val="init"/>
        </dgm:presLayoutVars>
      </dgm:prSet>
      <dgm:spPr/>
    </dgm:pt>
    <dgm:pt modelId="{8D9D4073-D50A-44EE-B222-A4EAB49C0864}" type="pres">
      <dgm:prSet presAssocID="{9578BA55-0AA9-43B3-A146-97D52611713A}" presName="rootComposite3" presStyleCnt="0"/>
      <dgm:spPr/>
    </dgm:pt>
    <dgm:pt modelId="{A50D602F-C426-430E-B1AC-3B6479B287A8}" type="pres">
      <dgm:prSet presAssocID="{9578BA55-0AA9-43B3-A146-97D52611713A}" presName="rootText3" presStyleLbl="asst1" presStyleIdx="5" presStyleCnt="6">
        <dgm:presLayoutVars>
          <dgm:chPref val="3"/>
        </dgm:presLayoutVars>
      </dgm:prSet>
      <dgm:spPr/>
    </dgm:pt>
    <dgm:pt modelId="{EC27DC44-23CE-4983-904B-F79FBA981050}" type="pres">
      <dgm:prSet presAssocID="{9578BA55-0AA9-43B3-A146-97D52611713A}" presName="rootConnector3" presStyleLbl="asst1" presStyleIdx="5" presStyleCnt="6"/>
      <dgm:spPr/>
    </dgm:pt>
    <dgm:pt modelId="{74053291-F449-4072-809E-35DCAC253D65}" type="pres">
      <dgm:prSet presAssocID="{9578BA55-0AA9-43B3-A146-97D52611713A}" presName="hierChild6" presStyleCnt="0"/>
      <dgm:spPr/>
    </dgm:pt>
    <dgm:pt modelId="{B0E06721-5D39-41E4-B711-B89B63DB15AC}" type="pres">
      <dgm:prSet presAssocID="{9578BA55-0AA9-43B3-A146-97D52611713A}" presName="hierChild7" presStyleCnt="0"/>
      <dgm:spPr/>
    </dgm:pt>
  </dgm:ptLst>
  <dgm:cxnLst>
    <dgm:cxn modelId="{EBE45807-A2B1-4373-B62F-FD88C6888732}" type="presOf" srcId="{3A51D383-A58B-4CE7-8FCD-0A1C2D7C4E1B}" destId="{02E5D570-B454-449C-AEFF-8532B3A2F1A8}" srcOrd="0" destOrd="0" presId="urn:microsoft.com/office/officeart/2005/8/layout/orgChart1"/>
    <dgm:cxn modelId="{7B06830B-99BB-47F9-B62D-1C02B9841E4E}" type="presOf" srcId="{8E0DAF70-D05A-4EA3-8D5C-B99A71FB48BA}" destId="{E9E2567E-24B0-48AA-BF74-0595AA24BA66}" srcOrd="0" destOrd="0" presId="urn:microsoft.com/office/officeart/2005/8/layout/orgChart1"/>
    <dgm:cxn modelId="{8A71D814-3B94-4103-A65A-708FEF2A0770}" type="presOf" srcId="{284BE012-41E5-4DCC-A77C-E3EF5FB11094}" destId="{AA80585F-0BE2-4902-87AE-567958ED45AA}" srcOrd="0" destOrd="0" presId="urn:microsoft.com/office/officeart/2005/8/layout/orgChart1"/>
    <dgm:cxn modelId="{E28DA82E-99C9-4155-BD32-AD39D4B49CEB}" srcId="{3A51D383-A58B-4CE7-8FCD-0A1C2D7C4E1B}" destId="{8E0DAF70-D05A-4EA3-8D5C-B99A71FB48BA}" srcOrd="0" destOrd="0" parTransId="{284BE012-41E5-4DCC-A77C-E3EF5FB11094}" sibTransId="{E759F340-3408-4601-ABE6-5B91BA3F7276}"/>
    <dgm:cxn modelId="{DA83DC2E-02A3-43F2-B5A5-9B2361A03734}" type="presOf" srcId="{3A51D383-A58B-4CE7-8FCD-0A1C2D7C4E1B}" destId="{CC86099A-D983-46DE-8AA0-52CA828C4CC7}" srcOrd="1" destOrd="0" presId="urn:microsoft.com/office/officeart/2005/8/layout/orgChart1"/>
    <dgm:cxn modelId="{CC67276C-AFB9-4812-87C6-FE2C515015CA}" srcId="{BC4A5468-8715-45CC-A3C6-493FE832F3BC}" destId="{8EEC7547-2F5E-41D4-8421-CF2D66EF8773}" srcOrd="0" destOrd="0" parTransId="{5A9C6699-EA87-4F06-9F85-CFDE04834F1E}" sibTransId="{184BAC8E-4FD3-4F43-A569-773849F84238}"/>
    <dgm:cxn modelId="{FCF6A86C-7E85-468B-934C-B448C9FD858C}" type="presOf" srcId="{8EEC7547-2F5E-41D4-8421-CF2D66EF8773}" destId="{2AE48433-1FA4-494E-A1E2-97F34054AF7B}" srcOrd="0" destOrd="0" presId="urn:microsoft.com/office/officeart/2005/8/layout/orgChart1"/>
    <dgm:cxn modelId="{42A07870-75B0-458E-A85E-FE1F3A4207CC}" type="presOf" srcId="{6A0C377F-5FBB-4F3D-92B7-0610D8F924C9}" destId="{B42307EE-E3AC-4B67-A0C9-70A5F9AA3534}" srcOrd="0" destOrd="0" presId="urn:microsoft.com/office/officeart/2005/8/layout/orgChart1"/>
    <dgm:cxn modelId="{C0649372-109C-4459-A46E-62C2DC1F175E}" type="presOf" srcId="{B385A329-743F-4176-AF39-844E26EB5A06}" destId="{E989480D-0D14-4B75-ABBA-1501186E5E58}" srcOrd="0" destOrd="0" presId="urn:microsoft.com/office/officeart/2005/8/layout/orgChart1"/>
    <dgm:cxn modelId="{E950B456-94D8-4EC4-96C2-E29C2D062991}" srcId="{BC4A5468-8715-45CC-A3C6-493FE832F3BC}" destId="{25F51128-47A5-4129-AD7B-834F03B9066B}" srcOrd="1" destOrd="0" parTransId="{CEA31072-BC2A-4C51-85FE-81D5BD39644A}" sibTransId="{D73670C8-A72D-4152-A0A2-B8292EA2E6C8}"/>
    <dgm:cxn modelId="{16690E59-C163-414D-8041-EDDD12D57BE6}" type="presOf" srcId="{F931A5D2-F66C-459D-BBCD-133F1E7F9B53}" destId="{63E52761-60CA-4A8A-9BCA-714B4B980610}" srcOrd="0" destOrd="0" presId="urn:microsoft.com/office/officeart/2005/8/layout/orgChart1"/>
    <dgm:cxn modelId="{30CDBA80-6DCF-4BDA-9463-F772B0BCBD2A}" type="presOf" srcId="{6A0C377F-5FBB-4F3D-92B7-0610D8F924C9}" destId="{2BEDED97-1275-4AF9-B1E9-9974E5D926FD}" srcOrd="1" destOrd="0" presId="urn:microsoft.com/office/officeart/2005/8/layout/orgChart1"/>
    <dgm:cxn modelId="{1315C984-BB00-4381-9ED6-2564EB7D7561}" type="presOf" srcId="{BC4A5468-8715-45CC-A3C6-493FE832F3BC}" destId="{8BF010ED-29EF-4F4B-8D40-8259B485FDFB}" srcOrd="0" destOrd="0" presId="urn:microsoft.com/office/officeart/2005/8/layout/orgChart1"/>
    <dgm:cxn modelId="{12B81A8D-44A5-4C4A-9DFA-47028D4DEB6D}" type="presOf" srcId="{8E0DAF70-D05A-4EA3-8D5C-B99A71FB48BA}" destId="{0B97DED5-BCFD-4EB8-8D13-98B312C2390F}" srcOrd="1" destOrd="0" presId="urn:microsoft.com/office/officeart/2005/8/layout/orgChart1"/>
    <dgm:cxn modelId="{94AB04A0-E5E4-4BE2-86D7-9D3529AC2ACF}" type="presOf" srcId="{9578BA55-0AA9-43B3-A146-97D52611713A}" destId="{A50D602F-C426-430E-B1AC-3B6479B287A8}" srcOrd="0" destOrd="0" presId="urn:microsoft.com/office/officeart/2005/8/layout/orgChart1"/>
    <dgm:cxn modelId="{FCA789A0-4422-4F09-91B7-3DF4A6155B18}" type="presOf" srcId="{25F51128-47A5-4129-AD7B-834F03B9066B}" destId="{533ACCE8-7DED-465D-AC6D-074B7152E541}" srcOrd="0" destOrd="0" presId="urn:microsoft.com/office/officeart/2005/8/layout/orgChart1"/>
    <dgm:cxn modelId="{188DE2A1-5738-4BD8-872A-B8E2BFD2144B}" type="presOf" srcId="{5A9C6699-EA87-4F06-9F85-CFDE04834F1E}" destId="{2F0CD3BD-5268-48D5-B14F-0ACF5C35A6CF}" srcOrd="0" destOrd="0" presId="urn:microsoft.com/office/officeart/2005/8/layout/orgChart1"/>
    <dgm:cxn modelId="{D830FFA3-E60A-4015-AB5D-4CBD548D8B60}" type="presOf" srcId="{CEA31072-BC2A-4C51-85FE-81D5BD39644A}" destId="{2692F290-9340-445B-BF03-026164904160}" srcOrd="0" destOrd="0" presId="urn:microsoft.com/office/officeart/2005/8/layout/orgChart1"/>
    <dgm:cxn modelId="{15A6ECAD-5D78-49A6-A9AF-2346D7CB3654}" srcId="{3A51D383-A58B-4CE7-8FCD-0A1C2D7C4E1B}" destId="{9578BA55-0AA9-43B3-A146-97D52611713A}" srcOrd="1" destOrd="0" parTransId="{B385A329-743F-4176-AF39-844E26EB5A06}" sibTransId="{4B37C5E3-BD4B-4058-AB74-A53F4685BB51}"/>
    <dgm:cxn modelId="{2540DFB7-A159-40BC-A4F1-C0AEE00F2B1C}" srcId="{6A0C377F-5FBB-4F3D-92B7-0610D8F924C9}" destId="{BC4A5468-8715-45CC-A3C6-493FE832F3BC}" srcOrd="0" destOrd="0" parTransId="{5CDE046B-1DDA-4ED3-A405-5E94CA480926}" sibTransId="{91A8A674-18C1-4F29-B24A-BC97E0813898}"/>
    <dgm:cxn modelId="{5BA6DFC8-C71B-4F60-9ADA-5C3D960B8B3A}" type="presOf" srcId="{9578BA55-0AA9-43B3-A146-97D52611713A}" destId="{EC27DC44-23CE-4983-904B-F79FBA981050}" srcOrd="1" destOrd="0" presId="urn:microsoft.com/office/officeart/2005/8/layout/orgChart1"/>
    <dgm:cxn modelId="{6D9065CB-778B-4BC1-ACED-3A4F1483C926}" type="presOf" srcId="{25F51128-47A5-4129-AD7B-834F03B9066B}" destId="{B1481282-4650-4FD2-818F-F6F5439E3561}" srcOrd="1" destOrd="0" presId="urn:microsoft.com/office/officeart/2005/8/layout/orgChart1"/>
    <dgm:cxn modelId="{F3D206CF-83DC-4E0A-BB1C-15BE98A8AE20}" type="presOf" srcId="{3E388CF5-9E52-4493-AE1D-CBE164B5A868}" destId="{A6834505-949B-4AEC-BC8C-92C9C1C58681}" srcOrd="0" destOrd="0" presId="urn:microsoft.com/office/officeart/2005/8/layout/orgChart1"/>
    <dgm:cxn modelId="{A05442DB-EB68-433F-A8FC-0D559B05000A}" type="presOf" srcId="{5CDE046B-1DDA-4ED3-A405-5E94CA480926}" destId="{C76812F3-8A6C-4364-B772-AA2EBBC2F63D}" srcOrd="0" destOrd="0" presId="urn:microsoft.com/office/officeart/2005/8/layout/orgChart1"/>
    <dgm:cxn modelId="{76C5F5E1-AE98-49FA-9526-FBF11E24D1AD}" type="presOf" srcId="{8EEC7547-2F5E-41D4-8421-CF2D66EF8773}" destId="{9D37E808-167F-477F-BEFF-9D4CBE60670E}" srcOrd="1" destOrd="0" presId="urn:microsoft.com/office/officeart/2005/8/layout/orgChart1"/>
    <dgm:cxn modelId="{6F77D2E6-50EF-4CD0-B250-B8363AB95D9E}" srcId="{6A0C377F-5FBB-4F3D-92B7-0610D8F924C9}" destId="{3A51D383-A58B-4CE7-8FCD-0A1C2D7C4E1B}" srcOrd="1" destOrd="0" parTransId="{F931A5D2-F66C-459D-BBCD-133F1E7F9B53}" sibTransId="{28CBBB2B-84CC-4A69-A79F-90B951826D93}"/>
    <dgm:cxn modelId="{1241E9EA-7576-4F78-A916-4DABBBE3A10A}" srcId="{3E388CF5-9E52-4493-AE1D-CBE164B5A868}" destId="{6A0C377F-5FBB-4F3D-92B7-0610D8F924C9}" srcOrd="0" destOrd="0" parTransId="{0CB11FAB-8D86-453A-B772-746933F7CB7A}" sibTransId="{6F7DFC75-3516-4A24-BD6B-0EB5CF9DAD07}"/>
    <dgm:cxn modelId="{0F84A7FD-9506-4137-A861-FEC9E1D0592B}" type="presOf" srcId="{BC4A5468-8715-45CC-A3C6-493FE832F3BC}" destId="{AE65EB30-9AB4-4CA4-8A64-360A5F1CAE55}" srcOrd="1" destOrd="0" presId="urn:microsoft.com/office/officeart/2005/8/layout/orgChart1"/>
    <dgm:cxn modelId="{3B5DF47B-091D-4CEA-93EB-4F41A9B62F4B}" type="presParOf" srcId="{A6834505-949B-4AEC-BC8C-92C9C1C58681}" destId="{6459849E-80E3-4789-BB47-101EE5B9D789}" srcOrd="0" destOrd="0" presId="urn:microsoft.com/office/officeart/2005/8/layout/orgChart1"/>
    <dgm:cxn modelId="{08AF8E0A-71B4-4261-A7F2-3A2568569078}" type="presParOf" srcId="{6459849E-80E3-4789-BB47-101EE5B9D789}" destId="{089A386C-9FE3-46E6-B5BF-78D202184D04}" srcOrd="0" destOrd="0" presId="urn:microsoft.com/office/officeart/2005/8/layout/orgChart1"/>
    <dgm:cxn modelId="{9E6BF987-DAED-461B-AC51-949A709A7AD0}" type="presParOf" srcId="{089A386C-9FE3-46E6-B5BF-78D202184D04}" destId="{B42307EE-E3AC-4B67-A0C9-70A5F9AA3534}" srcOrd="0" destOrd="0" presId="urn:microsoft.com/office/officeart/2005/8/layout/orgChart1"/>
    <dgm:cxn modelId="{263E99A2-71B8-4282-8556-182ED669AD1A}" type="presParOf" srcId="{089A386C-9FE3-46E6-B5BF-78D202184D04}" destId="{2BEDED97-1275-4AF9-B1E9-9974E5D926FD}" srcOrd="1" destOrd="0" presId="urn:microsoft.com/office/officeart/2005/8/layout/orgChart1"/>
    <dgm:cxn modelId="{A09377C8-88C8-43C7-BBF9-2641870CE7C9}" type="presParOf" srcId="{6459849E-80E3-4789-BB47-101EE5B9D789}" destId="{BCA6401F-51A3-4F58-8753-0BCDF3B0911C}" srcOrd="1" destOrd="0" presId="urn:microsoft.com/office/officeart/2005/8/layout/orgChart1"/>
    <dgm:cxn modelId="{E4EF7E5D-040D-4C0B-BD29-12D806B8B8C2}" type="presParOf" srcId="{6459849E-80E3-4789-BB47-101EE5B9D789}" destId="{B6CBDFBE-8257-4F26-993D-80337E64370E}" srcOrd="2" destOrd="0" presId="urn:microsoft.com/office/officeart/2005/8/layout/orgChart1"/>
    <dgm:cxn modelId="{B7CCA4BB-2054-4CB1-A46E-2C047128B28E}" type="presParOf" srcId="{B6CBDFBE-8257-4F26-993D-80337E64370E}" destId="{C76812F3-8A6C-4364-B772-AA2EBBC2F63D}" srcOrd="0" destOrd="0" presId="urn:microsoft.com/office/officeart/2005/8/layout/orgChart1"/>
    <dgm:cxn modelId="{9343D6C5-49B8-4143-8549-CBA56D6617CA}" type="presParOf" srcId="{B6CBDFBE-8257-4F26-993D-80337E64370E}" destId="{38207259-4ECA-41A8-885A-8B78A3179C2A}" srcOrd="1" destOrd="0" presId="urn:microsoft.com/office/officeart/2005/8/layout/orgChart1"/>
    <dgm:cxn modelId="{D8801397-B685-4676-9FA4-6823A42CE2F3}" type="presParOf" srcId="{38207259-4ECA-41A8-885A-8B78A3179C2A}" destId="{37D17D3C-3095-4C68-9F48-D2A691E1E74D}" srcOrd="0" destOrd="0" presId="urn:microsoft.com/office/officeart/2005/8/layout/orgChart1"/>
    <dgm:cxn modelId="{1D85FB5F-30CF-43A2-8563-64850B659159}" type="presParOf" srcId="{37D17D3C-3095-4C68-9F48-D2A691E1E74D}" destId="{8BF010ED-29EF-4F4B-8D40-8259B485FDFB}" srcOrd="0" destOrd="0" presId="urn:microsoft.com/office/officeart/2005/8/layout/orgChart1"/>
    <dgm:cxn modelId="{ACABBACF-8B60-4088-9096-4D971A7F62D0}" type="presParOf" srcId="{37D17D3C-3095-4C68-9F48-D2A691E1E74D}" destId="{AE65EB30-9AB4-4CA4-8A64-360A5F1CAE55}" srcOrd="1" destOrd="0" presId="urn:microsoft.com/office/officeart/2005/8/layout/orgChart1"/>
    <dgm:cxn modelId="{48A42B78-8A0A-4C2D-A88E-02D1FC25E8B0}" type="presParOf" srcId="{38207259-4ECA-41A8-885A-8B78A3179C2A}" destId="{1775565B-946F-4D0C-AD77-08D869A1FA56}" srcOrd="1" destOrd="0" presId="urn:microsoft.com/office/officeart/2005/8/layout/orgChart1"/>
    <dgm:cxn modelId="{03931893-3305-4699-BDC8-91D73AD67C65}" type="presParOf" srcId="{38207259-4ECA-41A8-885A-8B78A3179C2A}" destId="{AC89E7EA-A83A-4BD5-95E3-8FB926C7B2E7}" srcOrd="2" destOrd="0" presId="urn:microsoft.com/office/officeart/2005/8/layout/orgChart1"/>
    <dgm:cxn modelId="{E7D7AFF3-BE92-496E-A100-10C3BEDB28D4}" type="presParOf" srcId="{AC89E7EA-A83A-4BD5-95E3-8FB926C7B2E7}" destId="{2F0CD3BD-5268-48D5-B14F-0ACF5C35A6CF}" srcOrd="0" destOrd="0" presId="urn:microsoft.com/office/officeart/2005/8/layout/orgChart1"/>
    <dgm:cxn modelId="{B0E96B20-EBB0-4AFE-8BE7-28552C1C06F0}" type="presParOf" srcId="{AC89E7EA-A83A-4BD5-95E3-8FB926C7B2E7}" destId="{6A0409F7-3E0A-41B0-A757-1CFF39B3B9EA}" srcOrd="1" destOrd="0" presId="urn:microsoft.com/office/officeart/2005/8/layout/orgChart1"/>
    <dgm:cxn modelId="{E2FE28DB-C256-4CAD-A609-2F4D26FE4BA2}" type="presParOf" srcId="{6A0409F7-3E0A-41B0-A757-1CFF39B3B9EA}" destId="{5F23345C-27EC-4AC1-BDB4-7EC8F52AE67B}" srcOrd="0" destOrd="0" presId="urn:microsoft.com/office/officeart/2005/8/layout/orgChart1"/>
    <dgm:cxn modelId="{64E9ACA3-5749-48AA-B08F-B3E751F35A94}" type="presParOf" srcId="{5F23345C-27EC-4AC1-BDB4-7EC8F52AE67B}" destId="{2AE48433-1FA4-494E-A1E2-97F34054AF7B}" srcOrd="0" destOrd="0" presId="urn:microsoft.com/office/officeart/2005/8/layout/orgChart1"/>
    <dgm:cxn modelId="{41545A15-0C9C-471C-B745-54A342BF1C0F}" type="presParOf" srcId="{5F23345C-27EC-4AC1-BDB4-7EC8F52AE67B}" destId="{9D37E808-167F-477F-BEFF-9D4CBE60670E}" srcOrd="1" destOrd="0" presId="urn:microsoft.com/office/officeart/2005/8/layout/orgChart1"/>
    <dgm:cxn modelId="{4DAF8871-49CB-4C79-A65B-DA0364801FD1}" type="presParOf" srcId="{6A0409F7-3E0A-41B0-A757-1CFF39B3B9EA}" destId="{CAA86174-85CC-433B-B859-B065A17781E9}" srcOrd="1" destOrd="0" presId="urn:microsoft.com/office/officeart/2005/8/layout/orgChart1"/>
    <dgm:cxn modelId="{0EB8B511-A4F1-4462-9FE2-064A8B186F2A}" type="presParOf" srcId="{6A0409F7-3E0A-41B0-A757-1CFF39B3B9EA}" destId="{B57FD63B-ECC0-439E-8B3E-E996C6ECDF4A}" srcOrd="2" destOrd="0" presId="urn:microsoft.com/office/officeart/2005/8/layout/orgChart1"/>
    <dgm:cxn modelId="{2E3F90E4-D831-4CA9-993C-CBC24C8B01A6}" type="presParOf" srcId="{AC89E7EA-A83A-4BD5-95E3-8FB926C7B2E7}" destId="{2692F290-9340-445B-BF03-026164904160}" srcOrd="2" destOrd="0" presId="urn:microsoft.com/office/officeart/2005/8/layout/orgChart1"/>
    <dgm:cxn modelId="{5BC18B0B-118B-488A-9C7C-DAF6474A14A5}" type="presParOf" srcId="{AC89E7EA-A83A-4BD5-95E3-8FB926C7B2E7}" destId="{97C0D8E0-08D2-4057-B3C0-6131EF09680D}" srcOrd="3" destOrd="0" presId="urn:microsoft.com/office/officeart/2005/8/layout/orgChart1"/>
    <dgm:cxn modelId="{C490C0FD-6025-493C-84EE-B18AB34961F1}" type="presParOf" srcId="{97C0D8E0-08D2-4057-B3C0-6131EF09680D}" destId="{2AEF72FE-0BF5-4B34-8926-9D0FBD12BE1F}" srcOrd="0" destOrd="0" presId="urn:microsoft.com/office/officeart/2005/8/layout/orgChart1"/>
    <dgm:cxn modelId="{D0B04DF5-BBBA-4EBB-88E7-4440518D722D}" type="presParOf" srcId="{2AEF72FE-0BF5-4B34-8926-9D0FBD12BE1F}" destId="{533ACCE8-7DED-465D-AC6D-074B7152E541}" srcOrd="0" destOrd="0" presId="urn:microsoft.com/office/officeart/2005/8/layout/orgChart1"/>
    <dgm:cxn modelId="{A2C7009C-6DFF-4E2E-B02C-F49C8C44CF5D}" type="presParOf" srcId="{2AEF72FE-0BF5-4B34-8926-9D0FBD12BE1F}" destId="{B1481282-4650-4FD2-818F-F6F5439E3561}" srcOrd="1" destOrd="0" presId="urn:microsoft.com/office/officeart/2005/8/layout/orgChart1"/>
    <dgm:cxn modelId="{F6416C72-D764-42B1-8A4B-A373901274F3}" type="presParOf" srcId="{97C0D8E0-08D2-4057-B3C0-6131EF09680D}" destId="{4EC2F769-F567-446E-8372-7B131622FF2E}" srcOrd="1" destOrd="0" presId="urn:microsoft.com/office/officeart/2005/8/layout/orgChart1"/>
    <dgm:cxn modelId="{3F167289-501C-4737-9D57-781DA4ADB765}" type="presParOf" srcId="{97C0D8E0-08D2-4057-B3C0-6131EF09680D}" destId="{D376AEE0-151E-422A-8623-0DB670FB377B}" srcOrd="2" destOrd="0" presId="urn:microsoft.com/office/officeart/2005/8/layout/orgChart1"/>
    <dgm:cxn modelId="{5149A62D-B049-4F0E-BC8B-82320502996A}" type="presParOf" srcId="{B6CBDFBE-8257-4F26-993D-80337E64370E}" destId="{63E52761-60CA-4A8A-9BCA-714B4B980610}" srcOrd="2" destOrd="0" presId="urn:microsoft.com/office/officeart/2005/8/layout/orgChart1"/>
    <dgm:cxn modelId="{49769D47-6B46-475B-A053-A0DAA0FA96FD}" type="presParOf" srcId="{B6CBDFBE-8257-4F26-993D-80337E64370E}" destId="{5CBA0415-A35A-4E1F-BB49-09C41B016855}" srcOrd="3" destOrd="0" presId="urn:microsoft.com/office/officeart/2005/8/layout/orgChart1"/>
    <dgm:cxn modelId="{7B70399A-635B-4CBD-A698-4D851C39AF28}" type="presParOf" srcId="{5CBA0415-A35A-4E1F-BB49-09C41B016855}" destId="{8BD64A0A-3819-4784-B81A-6E152848DAF6}" srcOrd="0" destOrd="0" presId="urn:microsoft.com/office/officeart/2005/8/layout/orgChart1"/>
    <dgm:cxn modelId="{C045709A-34F0-49C5-A137-29E223388FAE}" type="presParOf" srcId="{8BD64A0A-3819-4784-B81A-6E152848DAF6}" destId="{02E5D570-B454-449C-AEFF-8532B3A2F1A8}" srcOrd="0" destOrd="0" presId="urn:microsoft.com/office/officeart/2005/8/layout/orgChart1"/>
    <dgm:cxn modelId="{B8B6C122-654B-40E4-BAF1-8FBC8547B18F}" type="presParOf" srcId="{8BD64A0A-3819-4784-B81A-6E152848DAF6}" destId="{CC86099A-D983-46DE-8AA0-52CA828C4CC7}" srcOrd="1" destOrd="0" presId="urn:microsoft.com/office/officeart/2005/8/layout/orgChart1"/>
    <dgm:cxn modelId="{7FA51EE5-675B-4527-8BAF-F51D9AACA675}" type="presParOf" srcId="{5CBA0415-A35A-4E1F-BB49-09C41B016855}" destId="{46D3A07E-FCCC-4922-ACCB-A8A05E47876D}" srcOrd="1" destOrd="0" presId="urn:microsoft.com/office/officeart/2005/8/layout/orgChart1"/>
    <dgm:cxn modelId="{3FCE3AFD-77AA-4212-A308-FF5BBF711BA9}" type="presParOf" srcId="{5CBA0415-A35A-4E1F-BB49-09C41B016855}" destId="{AB980CD3-3787-4C0A-A14D-B63B686C900B}" srcOrd="2" destOrd="0" presId="urn:microsoft.com/office/officeart/2005/8/layout/orgChart1"/>
    <dgm:cxn modelId="{6B0F194F-6E2A-47E1-925D-E4555D80B8BC}" type="presParOf" srcId="{AB980CD3-3787-4C0A-A14D-B63B686C900B}" destId="{AA80585F-0BE2-4902-87AE-567958ED45AA}" srcOrd="0" destOrd="0" presId="urn:microsoft.com/office/officeart/2005/8/layout/orgChart1"/>
    <dgm:cxn modelId="{F9C71332-6A17-4659-A7D0-D9EE3DC58513}" type="presParOf" srcId="{AB980CD3-3787-4C0A-A14D-B63B686C900B}" destId="{B2E3E864-9D31-49EB-8B96-AB32CB37D7C7}" srcOrd="1" destOrd="0" presId="urn:microsoft.com/office/officeart/2005/8/layout/orgChart1"/>
    <dgm:cxn modelId="{B6DBC99B-F553-48D0-82D3-AFF33242D27B}" type="presParOf" srcId="{B2E3E864-9D31-49EB-8B96-AB32CB37D7C7}" destId="{69F1CC43-E22F-4014-B96A-D10BC441F85E}" srcOrd="0" destOrd="0" presId="urn:microsoft.com/office/officeart/2005/8/layout/orgChart1"/>
    <dgm:cxn modelId="{C96C2331-3FF0-4EA2-896B-DB8A3B6CA53D}" type="presParOf" srcId="{69F1CC43-E22F-4014-B96A-D10BC441F85E}" destId="{E9E2567E-24B0-48AA-BF74-0595AA24BA66}" srcOrd="0" destOrd="0" presId="urn:microsoft.com/office/officeart/2005/8/layout/orgChart1"/>
    <dgm:cxn modelId="{529D0BB1-908D-4FC4-888F-25FD400EC16A}" type="presParOf" srcId="{69F1CC43-E22F-4014-B96A-D10BC441F85E}" destId="{0B97DED5-BCFD-4EB8-8D13-98B312C2390F}" srcOrd="1" destOrd="0" presId="urn:microsoft.com/office/officeart/2005/8/layout/orgChart1"/>
    <dgm:cxn modelId="{FA97F5F5-C025-49CB-8CDA-465D1888213C}" type="presParOf" srcId="{B2E3E864-9D31-49EB-8B96-AB32CB37D7C7}" destId="{1E3EA453-07CD-4AB1-B21D-F8269FE8DBA8}" srcOrd="1" destOrd="0" presId="urn:microsoft.com/office/officeart/2005/8/layout/orgChart1"/>
    <dgm:cxn modelId="{160F1130-2981-4338-83EF-B151BCE5D6C6}" type="presParOf" srcId="{B2E3E864-9D31-49EB-8B96-AB32CB37D7C7}" destId="{01C56DFA-D77D-4100-83C6-15516E26C7B2}" srcOrd="2" destOrd="0" presId="urn:microsoft.com/office/officeart/2005/8/layout/orgChart1"/>
    <dgm:cxn modelId="{4BCF2078-D655-4406-ADA4-5191B11E27D2}" type="presParOf" srcId="{AB980CD3-3787-4C0A-A14D-B63B686C900B}" destId="{E989480D-0D14-4B75-ABBA-1501186E5E58}" srcOrd="2" destOrd="0" presId="urn:microsoft.com/office/officeart/2005/8/layout/orgChart1"/>
    <dgm:cxn modelId="{F8E5FB06-74F7-4740-A263-3E980B21E97E}" type="presParOf" srcId="{AB980CD3-3787-4C0A-A14D-B63B686C900B}" destId="{7057FAF1-E675-4DF6-95DD-4041BA048694}" srcOrd="3" destOrd="0" presId="urn:microsoft.com/office/officeart/2005/8/layout/orgChart1"/>
    <dgm:cxn modelId="{C46FFEAC-99AB-4E95-9DAA-C3B8AE4E6860}" type="presParOf" srcId="{7057FAF1-E675-4DF6-95DD-4041BA048694}" destId="{8D9D4073-D50A-44EE-B222-A4EAB49C0864}" srcOrd="0" destOrd="0" presId="urn:microsoft.com/office/officeart/2005/8/layout/orgChart1"/>
    <dgm:cxn modelId="{07FAD1DA-06DF-4E84-A054-5B8305653F47}" type="presParOf" srcId="{8D9D4073-D50A-44EE-B222-A4EAB49C0864}" destId="{A50D602F-C426-430E-B1AC-3B6479B287A8}" srcOrd="0" destOrd="0" presId="urn:microsoft.com/office/officeart/2005/8/layout/orgChart1"/>
    <dgm:cxn modelId="{417D5B78-0ABF-4AF9-BE1C-1C869906C527}" type="presParOf" srcId="{8D9D4073-D50A-44EE-B222-A4EAB49C0864}" destId="{EC27DC44-23CE-4983-904B-F79FBA981050}" srcOrd="1" destOrd="0" presId="urn:microsoft.com/office/officeart/2005/8/layout/orgChart1"/>
    <dgm:cxn modelId="{F8522705-1309-4502-B7B0-D34E03BE48AE}" type="presParOf" srcId="{7057FAF1-E675-4DF6-95DD-4041BA048694}" destId="{74053291-F449-4072-809E-35DCAC253D65}" srcOrd="1" destOrd="0" presId="urn:microsoft.com/office/officeart/2005/8/layout/orgChart1"/>
    <dgm:cxn modelId="{1CDFF04F-2E5E-44D1-8F03-E0B064F05E02}" type="presParOf" srcId="{7057FAF1-E675-4DF6-95DD-4041BA048694}" destId="{B0E06721-5D39-41E4-B711-B89B63DB15AC}"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0392A-CE14-40FA-A96D-9651BD265D5A}">
      <dsp:nvSpPr>
        <dsp:cNvPr id="0" name=""/>
        <dsp:cNvSpPr/>
      </dsp:nvSpPr>
      <dsp:spPr>
        <a:xfrm>
          <a:off x="3998983" y="1686638"/>
          <a:ext cx="149085" cy="487052"/>
        </a:xfrm>
        <a:custGeom>
          <a:avLst/>
          <a:gdLst/>
          <a:ahLst/>
          <a:cxnLst/>
          <a:rect l="0" t="0" r="0" b="0"/>
          <a:pathLst>
            <a:path>
              <a:moveTo>
                <a:pt x="0" y="0"/>
              </a:moveTo>
              <a:lnTo>
                <a:pt x="0" y="487052"/>
              </a:lnTo>
              <a:lnTo>
                <a:pt x="149085" y="48705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98ED71-9076-4AAD-90ED-3B457DF1A47E}">
      <dsp:nvSpPr>
        <dsp:cNvPr id="0" name=""/>
        <dsp:cNvSpPr/>
      </dsp:nvSpPr>
      <dsp:spPr>
        <a:xfrm>
          <a:off x="3264405" y="2399642"/>
          <a:ext cx="149085" cy="487052"/>
        </a:xfrm>
        <a:custGeom>
          <a:avLst/>
          <a:gdLst/>
          <a:ahLst/>
          <a:cxnLst/>
          <a:rect l="0" t="0" r="0" b="0"/>
          <a:pathLst>
            <a:path>
              <a:moveTo>
                <a:pt x="149085" y="0"/>
              </a:moveTo>
              <a:lnTo>
                <a:pt x="149085" y="487052"/>
              </a:lnTo>
              <a:lnTo>
                <a:pt x="0" y="48705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551AA3-3C97-4081-A2AE-A3E4CECA4B1C}">
      <dsp:nvSpPr>
        <dsp:cNvPr id="0" name=""/>
        <dsp:cNvSpPr/>
      </dsp:nvSpPr>
      <dsp:spPr>
        <a:xfrm>
          <a:off x="3849898" y="1686638"/>
          <a:ext cx="149085" cy="487052"/>
        </a:xfrm>
        <a:custGeom>
          <a:avLst/>
          <a:gdLst/>
          <a:ahLst/>
          <a:cxnLst/>
          <a:rect l="0" t="0" r="0" b="0"/>
          <a:pathLst>
            <a:path>
              <a:moveTo>
                <a:pt x="149085" y="0"/>
              </a:moveTo>
              <a:lnTo>
                <a:pt x="149085" y="487052"/>
              </a:lnTo>
              <a:lnTo>
                <a:pt x="0" y="48705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4906B5-15D4-4092-B2CB-36B820861A7D}">
      <dsp:nvSpPr>
        <dsp:cNvPr id="0" name=""/>
        <dsp:cNvSpPr/>
      </dsp:nvSpPr>
      <dsp:spPr>
        <a:xfrm>
          <a:off x="2242506" y="973633"/>
          <a:ext cx="1320069" cy="487052"/>
        </a:xfrm>
        <a:custGeom>
          <a:avLst/>
          <a:gdLst/>
          <a:ahLst/>
          <a:cxnLst/>
          <a:rect l="0" t="0" r="0" b="0"/>
          <a:pathLst>
            <a:path>
              <a:moveTo>
                <a:pt x="0" y="0"/>
              </a:moveTo>
              <a:lnTo>
                <a:pt x="0" y="487052"/>
              </a:lnTo>
              <a:lnTo>
                <a:pt x="1320069" y="48705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1C64AB-4927-49CC-87C4-8342F7BD5EB6}">
      <dsp:nvSpPr>
        <dsp:cNvPr id="0" name=""/>
        <dsp:cNvSpPr/>
      </dsp:nvSpPr>
      <dsp:spPr>
        <a:xfrm>
          <a:off x="922437" y="1686638"/>
          <a:ext cx="149085" cy="1200057"/>
        </a:xfrm>
        <a:custGeom>
          <a:avLst/>
          <a:gdLst/>
          <a:ahLst/>
          <a:cxnLst/>
          <a:rect l="0" t="0" r="0" b="0"/>
          <a:pathLst>
            <a:path>
              <a:moveTo>
                <a:pt x="149085" y="0"/>
              </a:moveTo>
              <a:lnTo>
                <a:pt x="149085" y="1200057"/>
              </a:lnTo>
              <a:lnTo>
                <a:pt x="0" y="120005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7F87EC-1591-41F9-BFB3-80A1491E0458}">
      <dsp:nvSpPr>
        <dsp:cNvPr id="0" name=""/>
        <dsp:cNvSpPr/>
      </dsp:nvSpPr>
      <dsp:spPr>
        <a:xfrm>
          <a:off x="1071522" y="1686638"/>
          <a:ext cx="149085" cy="487052"/>
        </a:xfrm>
        <a:custGeom>
          <a:avLst/>
          <a:gdLst/>
          <a:ahLst/>
          <a:cxnLst/>
          <a:rect l="0" t="0" r="0" b="0"/>
          <a:pathLst>
            <a:path>
              <a:moveTo>
                <a:pt x="0" y="0"/>
              </a:moveTo>
              <a:lnTo>
                <a:pt x="0" y="487052"/>
              </a:lnTo>
              <a:lnTo>
                <a:pt x="149085" y="48705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DEB30A-48D8-4CB9-A19F-1C8A9B17E3C6}">
      <dsp:nvSpPr>
        <dsp:cNvPr id="0" name=""/>
        <dsp:cNvSpPr/>
      </dsp:nvSpPr>
      <dsp:spPr>
        <a:xfrm>
          <a:off x="922437" y="1686638"/>
          <a:ext cx="149085" cy="487052"/>
        </a:xfrm>
        <a:custGeom>
          <a:avLst/>
          <a:gdLst/>
          <a:ahLst/>
          <a:cxnLst/>
          <a:rect l="0" t="0" r="0" b="0"/>
          <a:pathLst>
            <a:path>
              <a:moveTo>
                <a:pt x="149085" y="0"/>
              </a:moveTo>
              <a:lnTo>
                <a:pt x="149085" y="487052"/>
              </a:lnTo>
              <a:lnTo>
                <a:pt x="0" y="48705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0C373-7C9D-411C-8155-B1BB5E26FBD5}">
      <dsp:nvSpPr>
        <dsp:cNvPr id="0" name=""/>
        <dsp:cNvSpPr/>
      </dsp:nvSpPr>
      <dsp:spPr>
        <a:xfrm>
          <a:off x="1507929" y="973633"/>
          <a:ext cx="734577" cy="487052"/>
        </a:xfrm>
        <a:custGeom>
          <a:avLst/>
          <a:gdLst/>
          <a:ahLst/>
          <a:cxnLst/>
          <a:rect l="0" t="0" r="0" b="0"/>
          <a:pathLst>
            <a:path>
              <a:moveTo>
                <a:pt x="734577" y="0"/>
              </a:moveTo>
              <a:lnTo>
                <a:pt x="734577" y="487052"/>
              </a:lnTo>
              <a:lnTo>
                <a:pt x="0" y="48705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60656-4AD0-40AD-BA52-539005B14B0D}">
      <dsp:nvSpPr>
        <dsp:cNvPr id="0" name=""/>
        <dsp:cNvSpPr/>
      </dsp:nvSpPr>
      <dsp:spPr>
        <a:xfrm>
          <a:off x="1806099" y="521728"/>
          <a:ext cx="872814" cy="4519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37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单列集合</a:t>
          </a:r>
        </a:p>
      </dsp:txBody>
      <dsp:txXfrm>
        <a:off x="1806099" y="521728"/>
        <a:ext cx="872814" cy="451904"/>
      </dsp:txXfrm>
    </dsp:sp>
    <dsp:sp modelId="{5B6DC4FD-AD68-4554-9389-B850B4022EC5}">
      <dsp:nvSpPr>
        <dsp:cNvPr id="0" name=""/>
        <dsp:cNvSpPr/>
      </dsp:nvSpPr>
      <dsp:spPr>
        <a:xfrm>
          <a:off x="1980662" y="873209"/>
          <a:ext cx="785532" cy="150634"/>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t>Collection</a:t>
          </a:r>
          <a:r>
            <a:rPr lang="zh-CN" altLang="en-US" sz="800" kern="1200" dirty="0"/>
            <a:t>接口</a:t>
          </a:r>
        </a:p>
      </dsp:txBody>
      <dsp:txXfrm>
        <a:off x="1980662" y="873209"/>
        <a:ext cx="785532" cy="150634"/>
      </dsp:txXfrm>
    </dsp:sp>
    <dsp:sp modelId="{621BCCC3-AD9F-48EF-9656-D5661D0289EC}">
      <dsp:nvSpPr>
        <dsp:cNvPr id="0" name=""/>
        <dsp:cNvSpPr/>
      </dsp:nvSpPr>
      <dsp:spPr>
        <a:xfrm>
          <a:off x="635115" y="1234733"/>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List</a:t>
          </a:r>
          <a:endParaRPr lang="zh-CN" altLang="en-US" sz="1000" kern="1200" dirty="0"/>
        </a:p>
      </dsp:txBody>
      <dsp:txXfrm>
        <a:off x="635115" y="1234733"/>
        <a:ext cx="872814" cy="451904"/>
      </dsp:txXfrm>
    </dsp:sp>
    <dsp:sp modelId="{6455984A-989E-45AC-AF57-94EB052802D5}">
      <dsp:nvSpPr>
        <dsp:cNvPr id="0" name=""/>
        <dsp:cNvSpPr/>
      </dsp:nvSpPr>
      <dsp:spPr>
        <a:xfrm>
          <a:off x="809678" y="1586214"/>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子接口</a:t>
          </a:r>
        </a:p>
      </dsp:txBody>
      <dsp:txXfrm>
        <a:off x="809678" y="1586214"/>
        <a:ext cx="785532" cy="150634"/>
      </dsp:txXfrm>
    </dsp:sp>
    <dsp:sp modelId="{37C7EA64-0A54-4424-88D4-8D07C00DD297}">
      <dsp:nvSpPr>
        <dsp:cNvPr id="0" name=""/>
        <dsp:cNvSpPr/>
      </dsp:nvSpPr>
      <dsp:spPr>
        <a:xfrm>
          <a:off x="49623" y="1947738"/>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ArrayList</a:t>
          </a:r>
          <a:endParaRPr lang="zh-CN" altLang="en-US" sz="1000" kern="1200" dirty="0"/>
        </a:p>
      </dsp:txBody>
      <dsp:txXfrm>
        <a:off x="49623" y="1947738"/>
        <a:ext cx="872814" cy="451904"/>
      </dsp:txXfrm>
    </dsp:sp>
    <dsp:sp modelId="{04868722-A310-492B-9FA4-A93AFA7DBFE1}">
      <dsp:nvSpPr>
        <dsp:cNvPr id="0" name=""/>
        <dsp:cNvSpPr/>
      </dsp:nvSpPr>
      <dsp:spPr>
        <a:xfrm>
          <a:off x="224185" y="2299219"/>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类</a:t>
          </a:r>
        </a:p>
      </dsp:txBody>
      <dsp:txXfrm>
        <a:off x="224185" y="2299219"/>
        <a:ext cx="785532" cy="150634"/>
      </dsp:txXfrm>
    </dsp:sp>
    <dsp:sp modelId="{B21591FD-6A58-4A09-AEFF-8D37CDA74A4E}">
      <dsp:nvSpPr>
        <dsp:cNvPr id="0" name=""/>
        <dsp:cNvSpPr/>
      </dsp:nvSpPr>
      <dsp:spPr>
        <a:xfrm>
          <a:off x="1220607" y="1947738"/>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LinkedList</a:t>
          </a:r>
          <a:endParaRPr lang="zh-CN" altLang="en-US" sz="1000" kern="1200" dirty="0"/>
        </a:p>
      </dsp:txBody>
      <dsp:txXfrm>
        <a:off x="1220607" y="1947738"/>
        <a:ext cx="872814" cy="451904"/>
      </dsp:txXfrm>
    </dsp:sp>
    <dsp:sp modelId="{F0B4E09C-4A68-421A-9E2B-0D3D550215E0}">
      <dsp:nvSpPr>
        <dsp:cNvPr id="0" name=""/>
        <dsp:cNvSpPr/>
      </dsp:nvSpPr>
      <dsp:spPr>
        <a:xfrm>
          <a:off x="1395170" y="2299219"/>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类</a:t>
          </a:r>
        </a:p>
      </dsp:txBody>
      <dsp:txXfrm>
        <a:off x="1395170" y="2299219"/>
        <a:ext cx="785532" cy="150634"/>
      </dsp:txXfrm>
    </dsp:sp>
    <dsp:sp modelId="{1E290650-A52D-4A1E-9921-C6355C54573B}">
      <dsp:nvSpPr>
        <dsp:cNvPr id="0" name=""/>
        <dsp:cNvSpPr/>
      </dsp:nvSpPr>
      <dsp:spPr>
        <a:xfrm>
          <a:off x="49623" y="2660743"/>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Vector</a:t>
          </a:r>
          <a:endParaRPr lang="zh-CN" altLang="en-US" sz="1000" kern="1200" dirty="0"/>
        </a:p>
      </dsp:txBody>
      <dsp:txXfrm>
        <a:off x="49623" y="2660743"/>
        <a:ext cx="872814" cy="451904"/>
      </dsp:txXfrm>
    </dsp:sp>
    <dsp:sp modelId="{2AE98CB4-8D83-49A5-A351-6765401EFBA5}">
      <dsp:nvSpPr>
        <dsp:cNvPr id="0" name=""/>
        <dsp:cNvSpPr/>
      </dsp:nvSpPr>
      <dsp:spPr>
        <a:xfrm>
          <a:off x="224185" y="3012224"/>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类</a:t>
          </a:r>
        </a:p>
      </dsp:txBody>
      <dsp:txXfrm>
        <a:off x="224185" y="3012224"/>
        <a:ext cx="785532" cy="150634"/>
      </dsp:txXfrm>
    </dsp:sp>
    <dsp:sp modelId="{FDED066A-323D-422B-8EC1-B116433F82F4}">
      <dsp:nvSpPr>
        <dsp:cNvPr id="0" name=""/>
        <dsp:cNvSpPr/>
      </dsp:nvSpPr>
      <dsp:spPr>
        <a:xfrm>
          <a:off x="3562576" y="1234733"/>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Set</a:t>
          </a:r>
          <a:endParaRPr lang="zh-CN" altLang="en-US" sz="1000" kern="1200" dirty="0"/>
        </a:p>
      </dsp:txBody>
      <dsp:txXfrm>
        <a:off x="3562576" y="1234733"/>
        <a:ext cx="872814" cy="451904"/>
      </dsp:txXfrm>
    </dsp:sp>
    <dsp:sp modelId="{EE53FEF0-6A6B-492A-BE0D-82C5944D1376}">
      <dsp:nvSpPr>
        <dsp:cNvPr id="0" name=""/>
        <dsp:cNvSpPr/>
      </dsp:nvSpPr>
      <dsp:spPr>
        <a:xfrm>
          <a:off x="3737138" y="1586214"/>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子接口</a:t>
          </a:r>
        </a:p>
      </dsp:txBody>
      <dsp:txXfrm>
        <a:off x="3737138" y="1586214"/>
        <a:ext cx="785532" cy="150634"/>
      </dsp:txXfrm>
    </dsp:sp>
    <dsp:sp modelId="{5B6ADF91-2975-4B2D-BCD9-7863C0440AD2}">
      <dsp:nvSpPr>
        <dsp:cNvPr id="0" name=""/>
        <dsp:cNvSpPr/>
      </dsp:nvSpPr>
      <dsp:spPr>
        <a:xfrm>
          <a:off x="2977083" y="1947738"/>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HashSet</a:t>
          </a:r>
          <a:endParaRPr lang="zh-CN" altLang="en-US" sz="1000" kern="1200" dirty="0"/>
        </a:p>
      </dsp:txBody>
      <dsp:txXfrm>
        <a:off x="2977083" y="1947738"/>
        <a:ext cx="872814" cy="451904"/>
      </dsp:txXfrm>
    </dsp:sp>
    <dsp:sp modelId="{2A4D8F16-9AAE-4DB3-9CF2-8CFA9EBC58D7}">
      <dsp:nvSpPr>
        <dsp:cNvPr id="0" name=""/>
        <dsp:cNvSpPr/>
      </dsp:nvSpPr>
      <dsp:spPr>
        <a:xfrm>
          <a:off x="3151646" y="2299219"/>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类</a:t>
          </a:r>
        </a:p>
      </dsp:txBody>
      <dsp:txXfrm>
        <a:off x="3151646" y="2299219"/>
        <a:ext cx="785532" cy="150634"/>
      </dsp:txXfrm>
    </dsp:sp>
    <dsp:sp modelId="{FC25B362-8B22-4B83-A32E-182ABF4AF249}">
      <dsp:nvSpPr>
        <dsp:cNvPr id="0" name=""/>
        <dsp:cNvSpPr/>
      </dsp:nvSpPr>
      <dsp:spPr>
        <a:xfrm>
          <a:off x="2391591" y="2660743"/>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LinkedHashset</a:t>
          </a:r>
          <a:endParaRPr lang="zh-CN" altLang="en-US" sz="1000" kern="1200" dirty="0"/>
        </a:p>
      </dsp:txBody>
      <dsp:txXfrm>
        <a:off x="2391591" y="2660743"/>
        <a:ext cx="872814" cy="451904"/>
      </dsp:txXfrm>
    </dsp:sp>
    <dsp:sp modelId="{9BF9D644-2E2D-442A-9775-1C38CEC24A2B}">
      <dsp:nvSpPr>
        <dsp:cNvPr id="0" name=""/>
        <dsp:cNvSpPr/>
      </dsp:nvSpPr>
      <dsp:spPr>
        <a:xfrm>
          <a:off x="2566154" y="3012224"/>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子类</a:t>
          </a:r>
        </a:p>
      </dsp:txBody>
      <dsp:txXfrm>
        <a:off x="2566154" y="3012224"/>
        <a:ext cx="785532" cy="150634"/>
      </dsp:txXfrm>
    </dsp:sp>
    <dsp:sp modelId="{D243A1C4-E1BD-4B5E-B969-381D56F804E4}">
      <dsp:nvSpPr>
        <dsp:cNvPr id="0" name=""/>
        <dsp:cNvSpPr/>
      </dsp:nvSpPr>
      <dsp:spPr>
        <a:xfrm>
          <a:off x="4148068" y="1947738"/>
          <a:ext cx="872814" cy="451904"/>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769"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TreeSet</a:t>
          </a:r>
          <a:endParaRPr lang="zh-CN" altLang="en-US" sz="1000" kern="1200" dirty="0"/>
        </a:p>
      </dsp:txBody>
      <dsp:txXfrm>
        <a:off x="4148068" y="1947738"/>
        <a:ext cx="872814" cy="451904"/>
      </dsp:txXfrm>
    </dsp:sp>
    <dsp:sp modelId="{AD6DC168-9E56-4001-AF78-3544CCE7E6AC}">
      <dsp:nvSpPr>
        <dsp:cNvPr id="0" name=""/>
        <dsp:cNvSpPr/>
      </dsp:nvSpPr>
      <dsp:spPr>
        <a:xfrm>
          <a:off x="4322631" y="2299219"/>
          <a:ext cx="785532" cy="15063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zh-CN" altLang="en-US" sz="800" kern="1200" dirty="0"/>
            <a:t>类</a:t>
          </a:r>
        </a:p>
      </dsp:txBody>
      <dsp:txXfrm>
        <a:off x="4322631" y="2299219"/>
        <a:ext cx="785532" cy="150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77911-41A1-4389-8F15-81E72A0B166D}">
      <dsp:nvSpPr>
        <dsp:cNvPr id="0" name=""/>
        <dsp:cNvSpPr/>
      </dsp:nvSpPr>
      <dsp:spPr>
        <a:xfrm>
          <a:off x="1506774" y="631399"/>
          <a:ext cx="1023985" cy="2666768"/>
        </a:xfrm>
        <a:custGeom>
          <a:avLst/>
          <a:gdLst/>
          <a:ahLst/>
          <a:cxnLst/>
          <a:rect l="0" t="0" r="0" b="0"/>
          <a:pathLst>
            <a:path>
              <a:moveTo>
                <a:pt x="1023985" y="0"/>
              </a:moveTo>
              <a:lnTo>
                <a:pt x="1023985" y="2666768"/>
              </a:lnTo>
              <a:lnTo>
                <a:pt x="0" y="266676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E1436-2A5C-48F2-B3E0-F8E0A9052B84}">
      <dsp:nvSpPr>
        <dsp:cNvPr id="0" name=""/>
        <dsp:cNvSpPr/>
      </dsp:nvSpPr>
      <dsp:spPr>
        <a:xfrm>
          <a:off x="3955265" y="1625312"/>
          <a:ext cx="207821" cy="678941"/>
        </a:xfrm>
        <a:custGeom>
          <a:avLst/>
          <a:gdLst/>
          <a:ahLst/>
          <a:cxnLst/>
          <a:rect l="0" t="0" r="0" b="0"/>
          <a:pathLst>
            <a:path>
              <a:moveTo>
                <a:pt x="207821" y="0"/>
              </a:moveTo>
              <a:lnTo>
                <a:pt x="207821" y="678941"/>
              </a:lnTo>
              <a:lnTo>
                <a:pt x="0" y="67894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66637F-0941-431C-B3B6-73D7D2416236}">
      <dsp:nvSpPr>
        <dsp:cNvPr id="0" name=""/>
        <dsp:cNvSpPr/>
      </dsp:nvSpPr>
      <dsp:spPr>
        <a:xfrm>
          <a:off x="2530759" y="631399"/>
          <a:ext cx="1023985" cy="678941"/>
        </a:xfrm>
        <a:custGeom>
          <a:avLst/>
          <a:gdLst/>
          <a:ahLst/>
          <a:cxnLst/>
          <a:rect l="0" t="0" r="0" b="0"/>
          <a:pathLst>
            <a:path>
              <a:moveTo>
                <a:pt x="0" y="0"/>
              </a:moveTo>
              <a:lnTo>
                <a:pt x="0" y="678941"/>
              </a:lnTo>
              <a:lnTo>
                <a:pt x="1023985" y="67894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96BEC-8EA1-46C0-B3CD-B5D595A07BFA}">
      <dsp:nvSpPr>
        <dsp:cNvPr id="0" name=""/>
        <dsp:cNvSpPr/>
      </dsp:nvSpPr>
      <dsp:spPr>
        <a:xfrm>
          <a:off x="1506774" y="1625312"/>
          <a:ext cx="207821" cy="678941"/>
        </a:xfrm>
        <a:custGeom>
          <a:avLst/>
          <a:gdLst/>
          <a:ahLst/>
          <a:cxnLst/>
          <a:rect l="0" t="0" r="0" b="0"/>
          <a:pathLst>
            <a:path>
              <a:moveTo>
                <a:pt x="207821" y="0"/>
              </a:moveTo>
              <a:lnTo>
                <a:pt x="207821" y="678941"/>
              </a:lnTo>
              <a:lnTo>
                <a:pt x="0" y="67894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0AA9CA-3362-43A9-985C-A9719EB96CFA}">
      <dsp:nvSpPr>
        <dsp:cNvPr id="0" name=""/>
        <dsp:cNvSpPr/>
      </dsp:nvSpPr>
      <dsp:spPr>
        <a:xfrm>
          <a:off x="2322938" y="631399"/>
          <a:ext cx="207821" cy="678941"/>
        </a:xfrm>
        <a:custGeom>
          <a:avLst/>
          <a:gdLst/>
          <a:ahLst/>
          <a:cxnLst/>
          <a:rect l="0" t="0" r="0" b="0"/>
          <a:pathLst>
            <a:path>
              <a:moveTo>
                <a:pt x="207821" y="0"/>
              </a:moveTo>
              <a:lnTo>
                <a:pt x="207821" y="678941"/>
              </a:lnTo>
              <a:lnTo>
                <a:pt x="0" y="67894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EF3815-7212-4F07-B234-FEA9D45D4AB1}">
      <dsp:nvSpPr>
        <dsp:cNvPr id="0" name=""/>
        <dsp:cNvSpPr/>
      </dsp:nvSpPr>
      <dsp:spPr>
        <a:xfrm>
          <a:off x="1922417" y="1453"/>
          <a:ext cx="1216684" cy="629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双列集合</a:t>
          </a:r>
        </a:p>
      </dsp:txBody>
      <dsp:txXfrm>
        <a:off x="1922417" y="1453"/>
        <a:ext cx="1216684" cy="629945"/>
      </dsp:txXfrm>
    </dsp:sp>
    <dsp:sp modelId="{F978AD15-FE8B-4408-8E01-3BC095B5AD1D}">
      <dsp:nvSpPr>
        <dsp:cNvPr id="0" name=""/>
        <dsp:cNvSpPr/>
      </dsp:nvSpPr>
      <dsp:spPr>
        <a:xfrm>
          <a:off x="2165754" y="491411"/>
          <a:ext cx="1095015" cy="20998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altLang="zh-CN" sz="1200" kern="1200" dirty="0"/>
            <a:t>Map</a:t>
          </a:r>
          <a:r>
            <a:rPr lang="zh-CN" altLang="en-US" sz="1200" kern="1200" dirty="0"/>
            <a:t>接口</a:t>
          </a:r>
        </a:p>
      </dsp:txBody>
      <dsp:txXfrm>
        <a:off x="2165754" y="491411"/>
        <a:ext cx="1095015" cy="209981"/>
      </dsp:txXfrm>
    </dsp:sp>
    <dsp:sp modelId="{490B2902-32C1-4D68-B3CC-4C1E96C72594}">
      <dsp:nvSpPr>
        <dsp:cNvPr id="0" name=""/>
        <dsp:cNvSpPr/>
      </dsp:nvSpPr>
      <dsp:spPr>
        <a:xfrm>
          <a:off x="1106253" y="995367"/>
          <a:ext cx="1216684" cy="6299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Hashtable</a:t>
          </a:r>
          <a:endParaRPr lang="zh-CN" altLang="en-US" sz="1300" kern="1200" dirty="0"/>
        </a:p>
      </dsp:txBody>
      <dsp:txXfrm>
        <a:off x="1106253" y="995367"/>
        <a:ext cx="1216684" cy="629945"/>
      </dsp:txXfrm>
    </dsp:sp>
    <dsp:sp modelId="{3263F0F8-5AFE-443A-AE28-38AD505DD65C}">
      <dsp:nvSpPr>
        <dsp:cNvPr id="0" name=""/>
        <dsp:cNvSpPr/>
      </dsp:nvSpPr>
      <dsp:spPr>
        <a:xfrm>
          <a:off x="1349590" y="1485325"/>
          <a:ext cx="1095015" cy="20998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zh-CN" altLang="en-US" sz="1200" kern="1200" dirty="0"/>
            <a:t>类</a:t>
          </a:r>
        </a:p>
      </dsp:txBody>
      <dsp:txXfrm>
        <a:off x="1349590" y="1485325"/>
        <a:ext cx="1095015" cy="209981"/>
      </dsp:txXfrm>
    </dsp:sp>
    <dsp:sp modelId="{C19D2D8A-1F67-479C-958E-EAC5EB450ADC}">
      <dsp:nvSpPr>
        <dsp:cNvPr id="0" name=""/>
        <dsp:cNvSpPr/>
      </dsp:nvSpPr>
      <dsp:spPr>
        <a:xfrm>
          <a:off x="290090" y="1989281"/>
          <a:ext cx="1216684" cy="6299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Properties</a:t>
          </a:r>
          <a:endParaRPr lang="zh-CN" altLang="en-US" sz="1300" kern="1200" dirty="0"/>
        </a:p>
      </dsp:txBody>
      <dsp:txXfrm>
        <a:off x="290090" y="1989281"/>
        <a:ext cx="1216684" cy="629945"/>
      </dsp:txXfrm>
    </dsp:sp>
    <dsp:sp modelId="{27772B03-5D40-48AD-A6D6-F4D92DD34819}">
      <dsp:nvSpPr>
        <dsp:cNvPr id="0" name=""/>
        <dsp:cNvSpPr/>
      </dsp:nvSpPr>
      <dsp:spPr>
        <a:xfrm>
          <a:off x="533427" y="2479238"/>
          <a:ext cx="1095015" cy="20998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zh-CN" altLang="en-US" sz="1200" kern="1200" dirty="0"/>
            <a:t>子类</a:t>
          </a:r>
        </a:p>
      </dsp:txBody>
      <dsp:txXfrm>
        <a:off x="533427" y="2479238"/>
        <a:ext cx="1095015" cy="209981"/>
      </dsp:txXfrm>
    </dsp:sp>
    <dsp:sp modelId="{E06F962D-E22B-40CD-831E-6921E4678DC6}">
      <dsp:nvSpPr>
        <dsp:cNvPr id="0" name=""/>
        <dsp:cNvSpPr/>
      </dsp:nvSpPr>
      <dsp:spPr>
        <a:xfrm>
          <a:off x="3554744" y="995367"/>
          <a:ext cx="1216684" cy="6299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HashMap</a:t>
          </a:r>
          <a:endParaRPr lang="zh-CN" altLang="en-US" sz="1300" kern="1200" dirty="0"/>
        </a:p>
      </dsp:txBody>
      <dsp:txXfrm>
        <a:off x="3554744" y="995367"/>
        <a:ext cx="1216684" cy="629945"/>
      </dsp:txXfrm>
    </dsp:sp>
    <dsp:sp modelId="{1D3D9A41-3241-4A53-B1C0-E6E577932860}">
      <dsp:nvSpPr>
        <dsp:cNvPr id="0" name=""/>
        <dsp:cNvSpPr/>
      </dsp:nvSpPr>
      <dsp:spPr>
        <a:xfrm>
          <a:off x="3798081" y="1485325"/>
          <a:ext cx="1095015" cy="20998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zh-CN" altLang="en-US" sz="1200" kern="1200" dirty="0"/>
            <a:t>类</a:t>
          </a:r>
        </a:p>
      </dsp:txBody>
      <dsp:txXfrm>
        <a:off x="3798081" y="1485325"/>
        <a:ext cx="1095015" cy="209981"/>
      </dsp:txXfrm>
    </dsp:sp>
    <dsp:sp modelId="{3489A36C-CDC6-45F6-823F-1D7A7497FA21}">
      <dsp:nvSpPr>
        <dsp:cNvPr id="0" name=""/>
        <dsp:cNvSpPr/>
      </dsp:nvSpPr>
      <dsp:spPr>
        <a:xfrm>
          <a:off x="2738581" y="1989281"/>
          <a:ext cx="1216684" cy="6299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LinkedHashMap</a:t>
          </a:r>
          <a:endParaRPr lang="zh-CN" altLang="en-US" sz="1300" kern="1200" dirty="0"/>
        </a:p>
      </dsp:txBody>
      <dsp:txXfrm>
        <a:off x="2738581" y="1989281"/>
        <a:ext cx="1216684" cy="629945"/>
      </dsp:txXfrm>
    </dsp:sp>
    <dsp:sp modelId="{61D26704-8786-46FA-B8D1-E2238EEF576E}">
      <dsp:nvSpPr>
        <dsp:cNvPr id="0" name=""/>
        <dsp:cNvSpPr/>
      </dsp:nvSpPr>
      <dsp:spPr>
        <a:xfrm>
          <a:off x="2981918" y="2479238"/>
          <a:ext cx="1095015" cy="20998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zh-CN" altLang="en-US" sz="1200" kern="1200" dirty="0"/>
            <a:t>子类</a:t>
          </a:r>
        </a:p>
      </dsp:txBody>
      <dsp:txXfrm>
        <a:off x="2981918" y="2479238"/>
        <a:ext cx="1095015" cy="209981"/>
      </dsp:txXfrm>
    </dsp:sp>
    <dsp:sp modelId="{4CBA2CB8-AAFB-4C1D-98A4-24A8303CE448}">
      <dsp:nvSpPr>
        <dsp:cNvPr id="0" name=""/>
        <dsp:cNvSpPr/>
      </dsp:nvSpPr>
      <dsp:spPr>
        <a:xfrm>
          <a:off x="290090" y="2983194"/>
          <a:ext cx="1216684" cy="6299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8892"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TreeMap</a:t>
          </a:r>
          <a:endParaRPr lang="zh-CN" altLang="en-US" sz="1300" kern="1200" dirty="0"/>
        </a:p>
      </dsp:txBody>
      <dsp:txXfrm>
        <a:off x="290090" y="2983194"/>
        <a:ext cx="1216684" cy="629945"/>
      </dsp:txXfrm>
    </dsp:sp>
    <dsp:sp modelId="{7EE39C7F-9615-4734-9D69-F6B804F76D8A}">
      <dsp:nvSpPr>
        <dsp:cNvPr id="0" name=""/>
        <dsp:cNvSpPr/>
      </dsp:nvSpPr>
      <dsp:spPr>
        <a:xfrm>
          <a:off x="533427" y="3473152"/>
          <a:ext cx="1095015" cy="20998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zh-CN" altLang="en-US" sz="1200" kern="1200" dirty="0"/>
            <a:t>类</a:t>
          </a:r>
        </a:p>
      </dsp:txBody>
      <dsp:txXfrm>
        <a:off x="533427" y="3473152"/>
        <a:ext cx="1095015" cy="2099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D5703-EF51-4FEE-940C-33BCEA0EE059}">
      <dsp:nvSpPr>
        <dsp:cNvPr id="0" name=""/>
        <dsp:cNvSpPr/>
      </dsp:nvSpPr>
      <dsp:spPr>
        <a:xfrm>
          <a:off x="0" y="19285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95C216-43F3-48C9-BD16-8FC77463DFD2}">
      <dsp:nvSpPr>
        <dsp:cNvPr id="0" name=""/>
        <dsp:cNvSpPr/>
      </dsp:nvSpPr>
      <dsp:spPr>
        <a:xfrm>
          <a:off x="137209" y="60016"/>
          <a:ext cx="1920929" cy="2656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1</a:t>
          </a:r>
          <a:endParaRPr lang="zh-CN" altLang="en-US" sz="900" kern="1200" dirty="0"/>
        </a:p>
      </dsp:txBody>
      <dsp:txXfrm>
        <a:off x="150178" y="72985"/>
        <a:ext cx="1894991" cy="239742"/>
      </dsp:txXfrm>
    </dsp:sp>
    <dsp:sp modelId="{6BFB1587-C8AE-45A7-838B-4B30EA738651}">
      <dsp:nvSpPr>
        <dsp:cNvPr id="0" name=""/>
        <dsp:cNvSpPr/>
      </dsp:nvSpPr>
      <dsp:spPr>
        <a:xfrm>
          <a:off x="0" y="60109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C7357-3511-4E2E-AEEB-7DC0CC9CA798}">
      <dsp:nvSpPr>
        <dsp:cNvPr id="0" name=""/>
        <dsp:cNvSpPr/>
      </dsp:nvSpPr>
      <dsp:spPr>
        <a:xfrm>
          <a:off x="137209" y="468256"/>
          <a:ext cx="1920929"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2</a:t>
          </a:r>
          <a:endParaRPr lang="zh-CN" altLang="en-US" sz="900" kern="1200" dirty="0"/>
        </a:p>
      </dsp:txBody>
      <dsp:txXfrm>
        <a:off x="150178" y="481225"/>
        <a:ext cx="1894991" cy="239742"/>
      </dsp:txXfrm>
    </dsp:sp>
    <dsp:sp modelId="{391B5EA2-DAE0-4559-9220-1B0433CB1B01}">
      <dsp:nvSpPr>
        <dsp:cNvPr id="0" name=""/>
        <dsp:cNvSpPr/>
      </dsp:nvSpPr>
      <dsp:spPr>
        <a:xfrm>
          <a:off x="0" y="100933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F9F47D-A2C1-47AC-84E2-A7EF3226F5C3}">
      <dsp:nvSpPr>
        <dsp:cNvPr id="0" name=""/>
        <dsp:cNvSpPr/>
      </dsp:nvSpPr>
      <dsp:spPr>
        <a:xfrm>
          <a:off x="137209" y="876496"/>
          <a:ext cx="1920929" cy="26568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3</a:t>
          </a:r>
          <a:endParaRPr lang="zh-CN" altLang="en-US" sz="900" kern="1200" dirty="0"/>
        </a:p>
      </dsp:txBody>
      <dsp:txXfrm>
        <a:off x="150178" y="889465"/>
        <a:ext cx="1894991" cy="239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D5703-EF51-4FEE-940C-33BCEA0EE059}">
      <dsp:nvSpPr>
        <dsp:cNvPr id="0" name=""/>
        <dsp:cNvSpPr/>
      </dsp:nvSpPr>
      <dsp:spPr>
        <a:xfrm>
          <a:off x="0" y="19285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95C216-43F3-48C9-BD16-8FC77463DFD2}">
      <dsp:nvSpPr>
        <dsp:cNvPr id="0" name=""/>
        <dsp:cNvSpPr/>
      </dsp:nvSpPr>
      <dsp:spPr>
        <a:xfrm>
          <a:off x="137209" y="60016"/>
          <a:ext cx="1920929" cy="26568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4</a:t>
          </a:r>
          <a:endParaRPr lang="zh-CN" altLang="en-US" sz="900" kern="1200" dirty="0"/>
        </a:p>
      </dsp:txBody>
      <dsp:txXfrm>
        <a:off x="150178" y="72985"/>
        <a:ext cx="1894991" cy="239742"/>
      </dsp:txXfrm>
    </dsp:sp>
    <dsp:sp modelId="{6BFB1587-C8AE-45A7-838B-4B30EA738651}">
      <dsp:nvSpPr>
        <dsp:cNvPr id="0" name=""/>
        <dsp:cNvSpPr/>
      </dsp:nvSpPr>
      <dsp:spPr>
        <a:xfrm>
          <a:off x="0" y="60109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C7357-3511-4E2E-AEEB-7DC0CC9CA798}">
      <dsp:nvSpPr>
        <dsp:cNvPr id="0" name=""/>
        <dsp:cNvSpPr/>
      </dsp:nvSpPr>
      <dsp:spPr>
        <a:xfrm>
          <a:off x="137209" y="468256"/>
          <a:ext cx="1920929" cy="26568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5</a:t>
          </a:r>
          <a:endParaRPr lang="zh-CN" altLang="en-US" sz="900" kern="1200" dirty="0"/>
        </a:p>
      </dsp:txBody>
      <dsp:txXfrm>
        <a:off x="150178" y="481225"/>
        <a:ext cx="1894991" cy="239742"/>
      </dsp:txXfrm>
    </dsp:sp>
    <dsp:sp modelId="{391B5EA2-DAE0-4559-9220-1B0433CB1B01}">
      <dsp:nvSpPr>
        <dsp:cNvPr id="0" name=""/>
        <dsp:cNvSpPr/>
      </dsp:nvSpPr>
      <dsp:spPr>
        <a:xfrm>
          <a:off x="0" y="1009336"/>
          <a:ext cx="274418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F9F47D-A2C1-47AC-84E2-A7EF3226F5C3}">
      <dsp:nvSpPr>
        <dsp:cNvPr id="0" name=""/>
        <dsp:cNvSpPr/>
      </dsp:nvSpPr>
      <dsp:spPr>
        <a:xfrm>
          <a:off x="137209" y="876496"/>
          <a:ext cx="1920929" cy="26568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07" tIns="0" rIns="72607" bIns="0" numCol="1" spcCol="1270" anchor="ctr" anchorCtr="0">
          <a:noAutofit/>
        </a:bodyPr>
        <a:lstStyle/>
        <a:p>
          <a:pPr marL="0" lvl="0" indent="0" algn="l" defTabSz="400050">
            <a:lnSpc>
              <a:spcPct val="90000"/>
            </a:lnSpc>
            <a:spcBef>
              <a:spcPct val="0"/>
            </a:spcBef>
            <a:spcAft>
              <a:spcPct val="35000"/>
            </a:spcAft>
            <a:buNone/>
          </a:pPr>
          <a:r>
            <a:rPr lang="zh-CN" altLang="en-US" sz="900" kern="1200" dirty="0"/>
            <a:t>元素</a:t>
          </a:r>
          <a:r>
            <a:rPr lang="en-US" altLang="zh-CN" sz="900" kern="1200" dirty="0"/>
            <a:t>n</a:t>
          </a:r>
          <a:endParaRPr lang="zh-CN" altLang="en-US" sz="900" kern="1200" dirty="0"/>
        </a:p>
      </dsp:txBody>
      <dsp:txXfrm>
        <a:off x="150178" y="889465"/>
        <a:ext cx="1894991"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480D-0D14-4B75-ABBA-1501186E5E58}">
      <dsp:nvSpPr>
        <dsp:cNvPr id="0" name=""/>
        <dsp:cNvSpPr/>
      </dsp:nvSpPr>
      <dsp:spPr>
        <a:xfrm>
          <a:off x="2758248" y="1426811"/>
          <a:ext cx="91440" cy="365659"/>
        </a:xfrm>
        <a:custGeom>
          <a:avLst/>
          <a:gdLst/>
          <a:ahLst/>
          <a:cxnLst/>
          <a:rect l="0" t="0" r="0" b="0"/>
          <a:pathLst>
            <a:path>
              <a:moveTo>
                <a:pt x="45720" y="0"/>
              </a:moveTo>
              <a:lnTo>
                <a:pt x="45720" y="365659"/>
              </a:lnTo>
              <a:lnTo>
                <a:pt x="129185" y="3656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80585F-0BE2-4902-87AE-567958ED45AA}">
      <dsp:nvSpPr>
        <dsp:cNvPr id="0" name=""/>
        <dsp:cNvSpPr/>
      </dsp:nvSpPr>
      <dsp:spPr>
        <a:xfrm>
          <a:off x="2674782" y="1426811"/>
          <a:ext cx="91440" cy="365659"/>
        </a:xfrm>
        <a:custGeom>
          <a:avLst/>
          <a:gdLst/>
          <a:ahLst/>
          <a:cxnLst/>
          <a:rect l="0" t="0" r="0" b="0"/>
          <a:pathLst>
            <a:path>
              <a:moveTo>
                <a:pt x="129185" y="0"/>
              </a:moveTo>
              <a:lnTo>
                <a:pt x="129185" y="365659"/>
              </a:lnTo>
              <a:lnTo>
                <a:pt x="45720" y="3656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52761-60CA-4A8A-9BCA-714B4B980610}">
      <dsp:nvSpPr>
        <dsp:cNvPr id="0" name=""/>
        <dsp:cNvSpPr/>
      </dsp:nvSpPr>
      <dsp:spPr>
        <a:xfrm>
          <a:off x="1842125" y="862424"/>
          <a:ext cx="564387" cy="365659"/>
        </a:xfrm>
        <a:custGeom>
          <a:avLst/>
          <a:gdLst/>
          <a:ahLst/>
          <a:cxnLst/>
          <a:rect l="0" t="0" r="0" b="0"/>
          <a:pathLst>
            <a:path>
              <a:moveTo>
                <a:pt x="0" y="0"/>
              </a:moveTo>
              <a:lnTo>
                <a:pt x="0" y="365659"/>
              </a:lnTo>
              <a:lnTo>
                <a:pt x="564387" y="36565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2F290-9340-445B-BF03-026164904160}">
      <dsp:nvSpPr>
        <dsp:cNvPr id="0" name=""/>
        <dsp:cNvSpPr/>
      </dsp:nvSpPr>
      <dsp:spPr>
        <a:xfrm>
          <a:off x="834562" y="1426811"/>
          <a:ext cx="91440" cy="365659"/>
        </a:xfrm>
        <a:custGeom>
          <a:avLst/>
          <a:gdLst/>
          <a:ahLst/>
          <a:cxnLst/>
          <a:rect l="0" t="0" r="0" b="0"/>
          <a:pathLst>
            <a:path>
              <a:moveTo>
                <a:pt x="45720" y="0"/>
              </a:moveTo>
              <a:lnTo>
                <a:pt x="45720" y="365659"/>
              </a:lnTo>
              <a:lnTo>
                <a:pt x="129185" y="3656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0CD3BD-5268-48D5-B14F-0ACF5C35A6CF}">
      <dsp:nvSpPr>
        <dsp:cNvPr id="0" name=""/>
        <dsp:cNvSpPr/>
      </dsp:nvSpPr>
      <dsp:spPr>
        <a:xfrm>
          <a:off x="751097" y="1426811"/>
          <a:ext cx="91440" cy="365659"/>
        </a:xfrm>
        <a:custGeom>
          <a:avLst/>
          <a:gdLst/>
          <a:ahLst/>
          <a:cxnLst/>
          <a:rect l="0" t="0" r="0" b="0"/>
          <a:pathLst>
            <a:path>
              <a:moveTo>
                <a:pt x="129185" y="0"/>
              </a:moveTo>
              <a:lnTo>
                <a:pt x="129185" y="365659"/>
              </a:lnTo>
              <a:lnTo>
                <a:pt x="45720" y="3656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812F3-8A6C-4364-B772-AA2EBBC2F63D}">
      <dsp:nvSpPr>
        <dsp:cNvPr id="0" name=""/>
        <dsp:cNvSpPr/>
      </dsp:nvSpPr>
      <dsp:spPr>
        <a:xfrm>
          <a:off x="1277738" y="862424"/>
          <a:ext cx="564387" cy="365659"/>
        </a:xfrm>
        <a:custGeom>
          <a:avLst/>
          <a:gdLst/>
          <a:ahLst/>
          <a:cxnLst/>
          <a:rect l="0" t="0" r="0" b="0"/>
          <a:pathLst>
            <a:path>
              <a:moveTo>
                <a:pt x="564387" y="0"/>
              </a:moveTo>
              <a:lnTo>
                <a:pt x="564387" y="365659"/>
              </a:lnTo>
              <a:lnTo>
                <a:pt x="0" y="36565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307EE-E3AC-4B67-A0C9-70A5F9AA3534}">
      <dsp:nvSpPr>
        <dsp:cNvPr id="0" name=""/>
        <dsp:cNvSpPr/>
      </dsp:nvSpPr>
      <dsp:spPr>
        <a:xfrm>
          <a:off x="1444669" y="464968"/>
          <a:ext cx="794911" cy="39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13</a:t>
          </a:r>
          <a:endParaRPr lang="zh-CN" altLang="en-US" sz="1200" kern="1200" dirty="0"/>
        </a:p>
      </dsp:txBody>
      <dsp:txXfrm>
        <a:off x="1444669" y="464968"/>
        <a:ext cx="794911" cy="397455"/>
      </dsp:txXfrm>
    </dsp:sp>
    <dsp:sp modelId="{8BF010ED-29EF-4F4B-8D40-8259B485FDFB}">
      <dsp:nvSpPr>
        <dsp:cNvPr id="0" name=""/>
        <dsp:cNvSpPr/>
      </dsp:nvSpPr>
      <dsp:spPr>
        <a:xfrm>
          <a:off x="482827" y="1029355"/>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8</a:t>
          </a:r>
          <a:endParaRPr lang="zh-CN" altLang="en-US" sz="1200" kern="1200" dirty="0"/>
        </a:p>
      </dsp:txBody>
      <dsp:txXfrm>
        <a:off x="482827" y="1029355"/>
        <a:ext cx="794911" cy="397455"/>
      </dsp:txXfrm>
    </dsp:sp>
    <dsp:sp modelId="{2AE48433-1FA4-494E-A1E2-97F34054AF7B}">
      <dsp:nvSpPr>
        <dsp:cNvPr id="0" name=""/>
        <dsp:cNvSpPr/>
      </dsp:nvSpPr>
      <dsp:spPr>
        <a:xfrm>
          <a:off x="1905" y="1593742"/>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1</a:t>
          </a:r>
          <a:endParaRPr lang="zh-CN" altLang="en-US" sz="1200" kern="1200" dirty="0"/>
        </a:p>
      </dsp:txBody>
      <dsp:txXfrm>
        <a:off x="1905" y="1593742"/>
        <a:ext cx="794911" cy="397455"/>
      </dsp:txXfrm>
    </dsp:sp>
    <dsp:sp modelId="{533ACCE8-7DED-465D-AC6D-074B7152E541}">
      <dsp:nvSpPr>
        <dsp:cNvPr id="0" name=""/>
        <dsp:cNvSpPr/>
      </dsp:nvSpPr>
      <dsp:spPr>
        <a:xfrm>
          <a:off x="963748" y="1593742"/>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11</a:t>
          </a:r>
          <a:endParaRPr lang="zh-CN" altLang="en-US" sz="1200" kern="1200" dirty="0"/>
        </a:p>
      </dsp:txBody>
      <dsp:txXfrm>
        <a:off x="963748" y="1593742"/>
        <a:ext cx="794911" cy="397455"/>
      </dsp:txXfrm>
    </dsp:sp>
    <dsp:sp modelId="{02E5D570-B454-449C-AEFF-8532B3A2F1A8}">
      <dsp:nvSpPr>
        <dsp:cNvPr id="0" name=""/>
        <dsp:cNvSpPr/>
      </dsp:nvSpPr>
      <dsp:spPr>
        <a:xfrm>
          <a:off x="2406512" y="1029355"/>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17</a:t>
          </a:r>
          <a:endParaRPr lang="zh-CN" altLang="en-US" sz="1200" kern="1200" dirty="0"/>
        </a:p>
      </dsp:txBody>
      <dsp:txXfrm>
        <a:off x="2406512" y="1029355"/>
        <a:ext cx="794911" cy="397455"/>
      </dsp:txXfrm>
    </dsp:sp>
    <dsp:sp modelId="{E9E2567E-24B0-48AA-BF74-0595AA24BA66}">
      <dsp:nvSpPr>
        <dsp:cNvPr id="0" name=""/>
        <dsp:cNvSpPr/>
      </dsp:nvSpPr>
      <dsp:spPr>
        <a:xfrm>
          <a:off x="1925591" y="1593742"/>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15</a:t>
          </a:r>
          <a:endParaRPr lang="zh-CN" altLang="en-US" sz="1200" kern="1200" dirty="0"/>
        </a:p>
      </dsp:txBody>
      <dsp:txXfrm>
        <a:off x="1925591" y="1593742"/>
        <a:ext cx="794911" cy="397455"/>
      </dsp:txXfrm>
    </dsp:sp>
    <dsp:sp modelId="{A50D602F-C426-430E-B1AC-3B6479B287A8}">
      <dsp:nvSpPr>
        <dsp:cNvPr id="0" name=""/>
        <dsp:cNvSpPr/>
      </dsp:nvSpPr>
      <dsp:spPr>
        <a:xfrm>
          <a:off x="2887433" y="1593742"/>
          <a:ext cx="794911" cy="397455"/>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25</a:t>
          </a:r>
          <a:endParaRPr lang="zh-CN" altLang="en-US" sz="1200" kern="1200" dirty="0"/>
        </a:p>
      </dsp:txBody>
      <dsp:txXfrm>
        <a:off x="2887433" y="1593742"/>
        <a:ext cx="794911" cy="397455"/>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9-16T11:36:14.535"/>
    </inkml:context>
    <inkml:brush xml:id="br0">
      <inkml:brushProperty name="width" value="0.05292" units="cm"/>
      <inkml:brushProperty name="height" value="0.05292" units="cm"/>
      <inkml:brushProperty name="color" value="#FF0000"/>
    </inkml:brush>
  </inkml:definitions>
  <inkml:trace contextRef="#ctx0" brushRef="#br0">5062 16316 0,'18'0'32,"0"0"-17,-1 0 1,1 0 0,0 0-16,34 0 15,19 35 1,17-17-1,36 0 1,-1 17 0,18-18-1,-17 1 1,17 17 0,0 1 15,18-19-16,-1 1 1,-16 0 0,-19-18-1,1 0 1,17 0 0,35 0-1,18 0 1,0 0-1,18 0 1,17 0 0,-17-18-1,17 18 1,-17 0 0,-1 0 15,-17 0-16,36 35 1,-1-17 0,-17-1-1,-54 1 1,-34-18 0,-1 0-1,-17 0 1,-88 0-16,105-35 15,54 17 1,-1 18 0,18-17-1,106 17 1,70 17 0,-123 1 15,-123-1-16,-54-17 1,-52 0 0,0 0-1,17 0 1,35 0 0,1 0-1,0-17 1,-1 17-1,1-18 1,17-17 0,-18 35-1,1-18 1,0 18 0,-1 0 15,-17 0-16,0-17 1,0 17 0,17 0-1,1-36 1,17 19 0,-35-1-1,0 18 1,-18-18-1,1 1 1,-1 17 0,-18-18-1,1 18 1,0-17 0,17-19 15,0 19-16,1-1 1,-36-17 0,0 17-1,0 0 1,0-17 0,17 17-1,1-17 1,-18 0-1,0 17 1,0 1 0,0-19-1,0 1 1,17 0 0,-17 0 15,0-1-16,0 19 1,0-1 0,0 0-1,-17-17 1,-1 0 0,1 0-1,-1 35 1,0-18-1,1-17 1,-1 17 0,0 0-1,1-17 1,-19 17 0,-16 1 15,-1-18-16,-36-1 1,-52 1 0,-35 0-1,0-18 1,34 35 0,-16 0-1,17-17 1,-18 35-1,-18-17 1,54 17 0,0 0-1,34 0 1,-17 0 0,36 0 15,-18 0-16,35 0 1,35 0-16,-52 17 16,-19 1-1,-34-18 1,17 0 0,-17 17-1,34-17 1,1 0-1,-18 0 1,36 0 0,-18 0-1,-18 0 1,-18 18 0,-17-18 15,18 0-16,17 0 1,0 0 0,36 0-1,-1 0 1,18 0 0,0 18-1,0-18 1,-17 17-1,-36-17 1,-18 18 0,54-18-1,-1 0 1,1 18 0,-1-18-1,54 0 1,-54 0-1,-17 0 1,17 0 0,-17 0-1,0 0 1,-18 0 0,-17 0-1,-19 35 1,1-35-1,-17 18 1,16-18 0,37 0-1,-19 17 1,1-17 0,34 0 15,1 0-16,18 0 1,17 0 0,-18 0-1,1 0 1,-1 0 0,-17 0-1,17 0 1,1 0-1,17 0 1,0 0 0,35 0-16,-17 0 15,-35 0 1,-19 0 0,19 0 15,-1 0-16,1 0 1,17 0 0,-18 36-1,1-36 1,-1 35 0,1-18-1,-19 19 1,36-36-1,-17 17 1,17 1 0,0 17-1,-18-17 1,1 0 0,35 17 15,-1-35-16,36 17 32,0 1-31,0 0 0,0 17-1,0-17 1,0-1-1,18 1 1,0 0 0,-1-1-1,1 36 1,0-35 0,-18 17-1,17-17 16,1-1-15,-18 19 0,17-1-1,-17-18 1,0 1 0,18-18-1,0 18 1,-18-1-16,17 1 15,1-18 1,0 18 0,-18-1-1,35 1 1,-17 0 0,-1 17 15,19-17-16,-19-1 17,1 1-17,-1-1 1,1-17 0,0 0 46</inkml:trace>
  <inkml:trace contextRef="#ctx0" brushRef="#br0" timeOffset="2307.55">8890 15434 0,'0'-18'62,"0"1"-30,0-1-17,0 0-15,0-17 16,0-18-1,0-17 1,0 17 0,0-18-1,35 1 1,-35 17 0,0 35-16,0-35 31,18-17-16,0-19 1,-1 19 0,1-1-1,17 1 1,0 17 0,-17-18-1,0 36 1,17 0-1,-17-18 1,17 18 0,0-1-1,0 1 1,-17 0 0,0 17 15,-1 0-16,1 1 1,-18-1 47,18 18-48,-18-17 1,17 17 31,-17-18 109,0 0-94,18 18-46,-18-17-16,0-1 16,0 0 15,18 18-31,-18-17 16,17-1-1,-17 0 16</inkml:trace>
  <inkml:trace contextRef="#ctx0" brushRef="#br0" timeOffset="3914.927">8643 15169 0,'18'0'0,"-1"0"16,1 0 0,0 0-1,-1 18 1,1 0 0,-18-1 15,18-17-31,-18 18 15,17 0 1,-17 17 0,0-17-16,18-1 15,-18 18 1,17 1 0,1-19 15,0-17-16,-1 36 1,1-36 0,0 17-1,-1-17 1,-17-17 218,0-1-218,18 18-16,-18-18 16,18 1-1,17-19 1,-18 19-1,19-18 1,-1-1 0,-17 19-1,-1 17 1,1-18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9-16T12:50:05.481"/>
    </inkml:context>
    <inkml:brush xml:id="br0">
      <inkml:brushProperty name="width" value="0.05292" units="cm"/>
      <inkml:brushProperty name="height" value="0.05292" units="cm"/>
      <inkml:brushProperty name="color" value="#FF0000"/>
    </inkml:brush>
  </inkml:definitions>
  <inkml:trace contextRef="#ctx0" brushRef="#br0">13688 11518 0,'17'0'0,"36"18"16,36 70 15,16 18-16,19 17 1,-124-105-16,123 88 16,-34 17-1,-37 1 1,-52-71 0,0-36-16</inkml:trace>
  <inkml:trace contextRef="#ctx0" brushRef="#br0" timeOffset="584.289">15522 11201 0,'18'0'16,"17"17"-1,36 72 1,-36 16 0,-35-87-16,35 105 15,-35 72 1,-17-1-1,-19-36 1,-34-17 0,70-105-1</inkml:trace>
  <inkml:trace contextRef="#ctx0" brushRef="#br0" timeOffset="1267.714">17974 11148 0,'18'0'0,"-1"35"15,1 106 1,-18 0 0,0-123-16,-18 141 15,-52 35 1,-36 0 0,18-36-1,52-87-15</inkml:trace>
  <inkml:trace contextRef="#ctx0" brushRef="#br0" timeOffset="2017.857">19950 11342 0,'0'17'0,"0"1"16,17-18-16,36 176 16,-53-158-16,0 141 15,0-18 1,-88 0 0,-18 18-1,53-106-15</inkml:trace>
  <inkml:trace contextRef="#ctx0" brushRef="#br0" timeOffset="2584.301">21802 11553 0,'17'36'0,"-34"-72"0,52 142 16,-17 35 0,-18 1-1,-18-19 1,-53-35-1,1-17 1,35-36 0,17-35-1</inkml:trace>
  <inkml:trace contextRef="#ctx0" brushRef="#br0" timeOffset="3400.513">21625 13899 0,'18'18'0,"0"-18"0,34 0 16,37-18-1,-72 18-15,142-17 16,53-36 15,-1 0-15,-52 0-16</inkml:trace>
  <inkml:trace contextRef="#ctx0" brushRef="#br0" timeOffset="4600.752">12947 13406 0,'-18'0'47,"1"0"-32,-1 0 1,-70 0 0,-53 0-1,-89 0 1,-34-71-1,246 71-15,-317-88 16,35-36 0,71 54-1,158 35 1</inkml:trace>
  <inkml:trace contextRef="#ctx0" brushRef="#br0" timeOffset="5200.891">12859 12577 0,'0'-18'0,"0"0"16,-18 18-16,-17-35 31,17 35-31,-52-71 15,-71-17 1,-18-18 0,18 18-16</inkml:trace>
  <inkml:trace contextRef="#ctx0" brushRef="#br0" timeOffset="6317.054">14093 15734 0,'0'18'15,"0"70"1,-17 53 0,-1-124-16,-70 72 15,0-1 1,-18-18-1,-35-17 1,17-35 0</inkml:trace>
  <inkml:trace contextRef="#ctx0" brushRef="#br0" timeOffset="6751.053">15840 15646 0,'17'0'0,"-17"17"15,36 72 1,-36-72-16,17 160 15,-17 34 1,0-17 0,0-53-1,-35-35 1,17-53 0</inkml:trace>
  <inkml:trace contextRef="#ctx0" brushRef="#br0" timeOffset="7134.157">18415 15804 0,'18'0'0,"-18"18"0,17 53 16,-17 70-1,0-124-15,0 142 16,-53 35 0,-35-35-1,18 0 1,-1-53 15</inkml:trace>
  <inkml:trace contextRef="#ctx0" brushRef="#br0" timeOffset="7534.218">20232 15998 0,'0'18'15,"17"0"-15,-17 70 16,0 35 0,0-17-1,-17 53 1,-89 17 0,18-34-1,0-19 1,35-88-1</inkml:trace>
  <inkml:trace contextRef="#ctx0" brushRef="#br0" timeOffset="8167.526">21237 15540 0,'18'0'15,"-1"0"-15,54 18 16,70 105 0,0 18-1,-123-141-15,141 176 16,-18 18 15,-71-52-15,-52-72-1,-18-35 1</inkml:trace>
  <inkml:trace contextRef="#ctx0" brushRef="#br0" timeOffset="9133.762">12788 14993 0,'-17'0'0,"17"35"15,-18-17-15,-17 35 16,-36 0 0,-52 17-1,-89 19 1,-300-54 15,407-35-31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9-20T01:25:49.081"/>
    </inkml:context>
    <inkml:brush xml:id="br0">
      <inkml:brushProperty name="width" value="0.05292" units="cm"/>
      <inkml:brushProperty name="height" value="0.05292" units="cm"/>
      <inkml:brushProperty name="color" value="#FF0000"/>
    </inkml:brush>
  </inkml:definitions>
  <inkml:trace contextRef="#ctx0" brushRef="#br0">21026 10883 0,'0'-17'63,"17"17"-48,1 0-15,-1-18 16,19 18-1,-19-18 1,1 18 0,-18-17 15,18 17-31,35-18 16,17 0-1,18-17 1,-17 0-1,-53 35-15,34-35 32,19 17-17,0 0 1,-1 1 0,-17-1-1,18 0 1,-18 1-1,-1 17 1,1-18 0,-17 18-1,17-18 1,-1 18 0,19-17-1,-18 17 1,35 0-1,0 0 17,53-18-17,-17 1 1,17 17 0,-18 0-1,1-18 1,-36 18-1,-17 0 1,-54 0-16,54 0 16,52 0-1,-34 0 1,-1 0 0,-18 18-1,18-18 1,-70 0-16,35 0 15,0 17 17,-18-17-17,1 18 1,16-1 0,19 1-1,-36-18 1,1 18-1,34-1 1,1 36 0,-18-35-1,-18 0 1,-17-18 0,-1 17-1,1-17 1,-1 18 15,36-1-15,-17 19-1,-1-19 1,-17 1 0,-1 0-1,18-1 1,1 1-1,-19 0 1,1-18 0,0 17-1,-18 1 1,17-1 15,1-17-15,0 0-1,-18 18 17,17-18-17,1 0 17,-18 18 61,17-18-61,-17 17-17,18-17-15,0 0 16,-18 18 93,17-18-109,1 0 16,0 18-1,17 17 1,-17-17 0,17-1-1,-18 1 1,1-1 0,17 1-1,-17 0 1,0-1-1,-1-17 1,19 36 0,-19-1-1,19-17 1,-19 17 0,18-17-1,1 34 1,-1-16-1,0 17 1,18 0 0,-18-18-1,1 0 1,-1 18 0,0-35-1,-17 17 1,0-17-1,-1-1 17,-17 1-17,36 0 1,-19 17 0,1 0-1,17 0 1,-35 1-1,18-1 1,-1-17 0,1 34-1,17-16 1,-17-1 0,0 0-1,17 1 1,-18-1 15,1 18-15,0-18-1,-1 0 1,1 1 0,0 16-1,17-16 1,-35-1-1,18 18 1,-18-18 0,17 1-1,-17 16 1,0 1 0,0 0-1,0 18 1,0-36 15,-17 36-15,-19-18-1,36-36-15,-17 36 16,17 0 0,-18-35-1,18 17 1,-35 0-1,17 1 1,18-1 0,-18-18-1,-17 19 1,18-1 0,-1-17-1,0 17 1,1-17 15,-19-1-15,1 1-1,0 17 1,-18-17 0,-18 17-1,18 0 1,-35 1-1,71-36-15,-72 17 16,-52 1 0,0-18-1,-53 17 1,-18-17 0,18 18-1,-17-18 1,17 0 15,17 0-15,19 0-1,34 0 1,-17-18 0,18 18-1,-1-17 1,18 17-1,18 0 1,0 0 0,17 0-1,1 0 1,-1 0 0,-17 0-1,0 0 1,0 0-1,-1-18 17,1 18-17,18 0 1,-1 0 0,-17 0-1,35-17 1,0 17-1,-17 0 1,17 0 0,0 0-1,0 0 1,17 0 0,-16 0-1,16 0 1,1 0 15,0 0-15,-1 0-1,1 0 1,18 0 0,-19 0-1,19 0 1,-1 0-1,-17 0 1,-1 0 0,-17 0-1,18 17 1,0-17 0,0 0-1,17 0 1,0 0-1,1 0 17,-19 0-1,19 0-15,-1 0-1,1 0 16,-1 0-15,0 0 0,1 0-1,-1 0 1,0 0 0,-17 0-1,0 0 1,17-17-1,1 17 17,-1 0-17,0-18 1,1 18 0,-1 0-1,0 0 1,1 0-1,-1 0 17,18-18-1,-18 18-31,1 0 31,-1 0-15,1-17-1,-1 17 17,0-18 15,1 18-32,-1 0 1,18-18-1,-18 1 1,18-1 0,-17 18-1,17-18 1,-18-34 0,0-1-1,1-18 1,-1 1-1,0-1 17,18-17-17,-17 0 1,17 70-16,0-88 16,0 0-1,0-17 1,0 35-1,0-18 1,0 35 0,0 1-1,0-1 1,17 18 0,-17-17-1,18 17 1,0-18 15,17-17-15,0 0-1,-17 35 1,17-18 0,1 1-1,16-1 1,-16 1-1,17-1 1,-18 1 0,0 17-1,0 17 1,-17 1 0,0 17-1,-18 1 1,35-19-1,-17 19 17,-1-1-17,19 1 1,-19-19 0,1 19-1,-1-1 1,1 18-1,0-35 1,-1 17 15,1 18-15,0-18 0,-1 18-1,-17-17 1,18-1-1,0 18 17,-18-17-17,17 17 1,-17-18 15,18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246DE-F553-491A-9B9E-27C280614130}" type="datetimeFigureOut">
              <a:rPr lang="zh-CN" altLang="en-US" smtClean="0"/>
              <a:t>2019/9/22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9C56A-4CCD-4439-9EB4-E36D73B1E8CB}" type="slidenum">
              <a:rPr lang="zh-CN" altLang="en-US" smtClean="0"/>
              <a:t>‹#›</a:t>
            </a:fld>
            <a:endParaRPr lang="zh-CN" altLang="en-US"/>
          </a:p>
        </p:txBody>
      </p:sp>
    </p:spTree>
    <p:extLst>
      <p:ext uri="{BB962C8B-B14F-4D97-AF65-F5344CB8AC3E}">
        <p14:creationId xmlns:p14="http://schemas.microsoft.com/office/powerpoint/2010/main" val="354332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B9C56A-4CCD-4439-9EB4-E36D73B1E8CB}" type="slidenum">
              <a:rPr lang="zh-CN" altLang="en-US" smtClean="0"/>
              <a:t>3</a:t>
            </a:fld>
            <a:endParaRPr lang="zh-CN" altLang="en-US"/>
          </a:p>
        </p:txBody>
      </p:sp>
    </p:spTree>
    <p:extLst>
      <p:ext uri="{BB962C8B-B14F-4D97-AF65-F5344CB8AC3E}">
        <p14:creationId xmlns:p14="http://schemas.microsoft.com/office/powerpoint/2010/main" val="163457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BD2C4-2FCC-467A-BBA5-C11E4B8417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E1595F-3DB2-4F0A-B1A3-AAA4A125D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D0B8F5-2694-4D3D-A961-7EE2CB8DF0DA}"/>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39208739-BD44-4D53-9853-D4A192E9AE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D5FF2-B18A-49A9-A084-F7E55A3D82B2}"/>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330168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9BA98-3894-4F70-8138-08028DA738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FFD0EB-EFF3-4E91-8E0B-01E6F866AC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828B0E-A8DB-43B3-BC31-2F3B02CCBCA8}"/>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0F6D58D9-4EB8-4B24-855E-48C4836A1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9AAA5-E193-48A9-8A4F-C1DEBB1BF661}"/>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347904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334EDB-70D4-4800-A138-3AF13C020E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C83F9D-43D2-4F9B-B7F8-C392699B70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C0BFE3-46EA-4180-B56A-131480297AD8}"/>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B811AE07-59B9-4628-BE3B-80087CCA21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B5D692-C627-4ED3-A9F3-CC143AC43932}"/>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61051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1A3B-04C9-44A1-A931-19DB0C2CB2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36D005-F7B7-4D5B-9F08-FACAFEF63EB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3A5394-C94A-43B4-8687-92C8FB93E0BF}"/>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A3A8D286-95A2-4493-AF45-E6834E3FBA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3C566-16FF-4062-A857-A6924FAA78EC}"/>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4007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5BCEC-177E-4BE8-AD4C-59907B9B3BB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404BD9-D1E4-4082-B1A0-6DD78C1EA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DD92E6-4601-4D03-9AC2-9AC25D2041EE}"/>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DB8000E2-B17E-454E-9903-A15AD98AA9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49514-1438-4188-B028-81994ED6C3AB}"/>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72052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C3618-4974-4822-AD27-8FD04BD86F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48A28-3A18-4DED-98F9-1E5A1597C4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E407C2-FE4C-4448-AF79-99F97F768E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A8C66A-E2CC-4829-814F-0D313036493C}"/>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FFBB45EA-5D9A-4FAC-96FC-78EE6AFEB7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BA9350-F3A0-4B17-937D-D0E7D7108708}"/>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54147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2B625-79A6-4C87-BADF-C3443F32A5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041D8D-540D-44B3-B63C-971FFE046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8D96E4-0F09-4A94-8C6A-4EFA398016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DF32AD-367F-44A3-A15B-F7046753A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2271DB-AAD3-45AC-B3B9-6C9D1CB6064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6ED943-A868-454A-9EEC-ADE3C2C2597A}"/>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8" name="页脚占位符 7">
            <a:extLst>
              <a:ext uri="{FF2B5EF4-FFF2-40B4-BE49-F238E27FC236}">
                <a16:creationId xmlns:a16="http://schemas.microsoft.com/office/drawing/2014/main" id="{AA4FA3DF-5B82-4651-B8D3-93F248C5933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F515B5-32FB-4B73-B84E-28A3D28E1E24}"/>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132592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45A1A-23F0-4F27-A27F-80CF1B6683F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31B9C7-B3C1-4F24-A88A-90D3FB04743F}"/>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4" name="页脚占位符 3">
            <a:extLst>
              <a:ext uri="{FF2B5EF4-FFF2-40B4-BE49-F238E27FC236}">
                <a16:creationId xmlns:a16="http://schemas.microsoft.com/office/drawing/2014/main" id="{D4980B87-3ED1-4254-BEB5-B7EEF11389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90B55B-5659-4D34-9CC7-8DBCC1E59CD3}"/>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32405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91360E-6262-4E83-866E-EA0D06B1C94C}"/>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3" name="页脚占位符 2">
            <a:extLst>
              <a:ext uri="{FF2B5EF4-FFF2-40B4-BE49-F238E27FC236}">
                <a16:creationId xmlns:a16="http://schemas.microsoft.com/office/drawing/2014/main" id="{5D30B3CE-3516-42D9-877B-8906313E1A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6BAFB2-D951-4B67-8959-4213B02292CF}"/>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14186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FA393-39A3-47D0-AB80-70CB75A587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FEBC94-7B3B-4403-9260-20128D198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5D758C-42A2-4E9F-BD2A-AE258F9FF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893008-553C-4E20-9F4A-5146F42DCB9F}"/>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E4070B8D-6616-4235-B42B-0EAC946C23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2C0B0D-0C38-4CC6-BB34-8A1B6B8E2AC2}"/>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63642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41B56-F1E3-427B-BE3D-C220808A5F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420D57-5EE4-42D8-9614-2C7AB5E6C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8EC63B-A05D-4DDF-9253-A7A88C5F3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AF0E74-C7E7-49F7-B79C-DE8D2958830D}"/>
              </a:ext>
            </a:extLst>
          </p:cNvPr>
          <p:cNvSpPr>
            <a:spLocks noGrp="1"/>
          </p:cNvSpPr>
          <p:nvPr>
            <p:ph type="dt" sz="half" idx="10"/>
          </p:nvPr>
        </p:nvSpPr>
        <p:spPr/>
        <p:txBody>
          <a:bodyPr/>
          <a:lstStyle/>
          <a:p>
            <a:fld id="{DFC42FFF-9691-4A00-BBDA-8718CFE17003}"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95F608B7-7E8E-4F3B-A5C3-8931AD9458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02E17C-E545-4481-B781-686D2EBD6031}"/>
              </a:ext>
            </a:extLst>
          </p:cNvPr>
          <p:cNvSpPr>
            <a:spLocks noGrp="1"/>
          </p:cNvSpPr>
          <p:nvPr>
            <p:ph type="sldNum" sz="quarter" idx="12"/>
          </p:nvPr>
        </p:nvSpPr>
        <p:spPr/>
        <p:txBody>
          <a:body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275980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3AD2BB-F302-4786-84DE-3DCA5C962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59320B-7238-466A-9F0D-086B835AB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A2444F-368D-4065-B735-B903943661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42FFF-9691-4A00-BBDA-8718CFE17003}"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30C115E4-4E22-470A-9B0E-DECA8A1EA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C8389B-FD66-417B-9F6F-2C41D9256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8F08A-B703-4356-8EEA-744A9D6BEDE8}" type="slidenum">
              <a:rPr lang="zh-CN" altLang="en-US" smtClean="0"/>
              <a:t>‹#›</a:t>
            </a:fld>
            <a:endParaRPr lang="zh-CN" altLang="en-US"/>
          </a:p>
        </p:txBody>
      </p:sp>
    </p:spTree>
    <p:extLst>
      <p:ext uri="{BB962C8B-B14F-4D97-AF65-F5344CB8AC3E}">
        <p14:creationId xmlns:p14="http://schemas.microsoft.com/office/powerpoint/2010/main" val="2029914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slide" Target="slide14.xml"/><Relationship Id="rId7" Type="http://schemas.openxmlformats.org/officeDocument/2006/relationships/diagramColors" Target="../diagrams/colors5.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comments" Target="../comments/comment2.xml"/><Relationship Id="rId4" Type="http://schemas.openxmlformats.org/officeDocument/2006/relationships/diagramData" Target="../diagrams/data5.xml"/><Relationship Id="rId9"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3.xml"/><Relationship Id="rId4" Type="http://schemas.openxmlformats.org/officeDocument/2006/relationships/image" Target="../media/image11.png"/><Relationship Id="rId9"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slide" Target="slide3.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slide" Target="slide10.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57E91-E4A4-4DD1-A023-0CE2619E4EF0}"/>
              </a:ext>
            </a:extLst>
          </p:cNvPr>
          <p:cNvSpPr>
            <a:spLocks noGrp="1"/>
          </p:cNvSpPr>
          <p:nvPr>
            <p:ph type="ctrTitle"/>
          </p:nvPr>
        </p:nvSpPr>
        <p:spPr/>
        <p:txBody>
          <a:bodyPr/>
          <a:lstStyle/>
          <a:p>
            <a:r>
              <a:rPr lang="zh-CN" altLang="en-US" dirty="0">
                <a:hlinkClick r:id="rId2" action="ppaction://hlinksldjump"/>
              </a:rPr>
              <a:t>集合</a:t>
            </a:r>
            <a:endParaRPr lang="zh-CN" altLang="en-US" dirty="0"/>
          </a:p>
        </p:txBody>
      </p:sp>
      <p:sp>
        <p:nvSpPr>
          <p:cNvPr id="3" name="副标题 2">
            <a:extLst>
              <a:ext uri="{FF2B5EF4-FFF2-40B4-BE49-F238E27FC236}">
                <a16:creationId xmlns:a16="http://schemas.microsoft.com/office/drawing/2014/main" id="{EE4C85FC-1B12-4092-A77D-2FC23AB9A5BA}"/>
              </a:ext>
            </a:extLst>
          </p:cNvPr>
          <p:cNvSpPr>
            <a:spLocks noGrp="1"/>
          </p:cNvSpPr>
          <p:nvPr>
            <p:ph type="subTitle" idx="1"/>
          </p:nvPr>
        </p:nvSpPr>
        <p:spPr/>
        <p:txBody>
          <a:bodyPr/>
          <a:lstStyle/>
          <a:p>
            <a:r>
              <a:rPr lang="en-US" altLang="zh-CN" dirty="0"/>
              <a:t>collection</a:t>
            </a:r>
            <a:endParaRPr lang="zh-CN" altLang="en-US" dirty="0"/>
          </a:p>
        </p:txBody>
      </p:sp>
    </p:spTree>
    <p:extLst>
      <p:ext uri="{BB962C8B-B14F-4D97-AF65-F5344CB8AC3E}">
        <p14:creationId xmlns:p14="http://schemas.microsoft.com/office/powerpoint/2010/main" val="25606381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EEB93-4EE4-476B-AE1C-6F8F0818AACB}"/>
              </a:ext>
            </a:extLst>
          </p:cNvPr>
          <p:cNvSpPr>
            <a:spLocks noGrp="1"/>
          </p:cNvSpPr>
          <p:nvPr>
            <p:ph type="title"/>
          </p:nvPr>
        </p:nvSpPr>
        <p:spPr/>
        <p:txBody>
          <a:bodyPr/>
          <a:lstStyle/>
          <a:p>
            <a:r>
              <a:rPr lang="en-US" altLang="zh-CN" dirty="0"/>
              <a:t>Iterator</a:t>
            </a:r>
            <a:r>
              <a:rPr lang="zh-CN" altLang="en-US" dirty="0"/>
              <a:t>接口</a:t>
            </a:r>
            <a:r>
              <a:rPr lang="en-US" altLang="zh-CN" dirty="0"/>
              <a:t>(</a:t>
            </a:r>
            <a:r>
              <a:rPr lang="zh-CN" altLang="en-US" dirty="0"/>
              <a:t>迭代器</a:t>
            </a:r>
            <a:r>
              <a:rPr lang="en-US" altLang="zh-CN" dirty="0"/>
              <a:t>)</a:t>
            </a:r>
            <a:endParaRPr lang="zh-CN" altLang="en-US" dirty="0"/>
          </a:p>
        </p:txBody>
      </p:sp>
      <p:sp>
        <p:nvSpPr>
          <p:cNvPr id="3" name="内容占位符 2">
            <a:extLst>
              <a:ext uri="{FF2B5EF4-FFF2-40B4-BE49-F238E27FC236}">
                <a16:creationId xmlns:a16="http://schemas.microsoft.com/office/drawing/2014/main" id="{6ACC75B8-0112-4BD4-B894-76838DC79B50}"/>
              </a:ext>
            </a:extLst>
          </p:cNvPr>
          <p:cNvSpPr>
            <a:spLocks noGrp="1"/>
          </p:cNvSpPr>
          <p:nvPr>
            <p:ph idx="1"/>
          </p:nvPr>
        </p:nvSpPr>
        <p:spPr>
          <a:xfrm>
            <a:off x="838200" y="1825625"/>
            <a:ext cx="10515600" cy="4351338"/>
          </a:xfrm>
        </p:spPr>
        <p:txBody>
          <a:bodyPr/>
          <a:lstStyle/>
          <a:p>
            <a:r>
              <a:rPr lang="en-US" altLang="zh-CN" dirty="0"/>
              <a:t>Iterator</a:t>
            </a:r>
            <a:r>
              <a:rPr lang="zh-CN" altLang="en-US" dirty="0"/>
              <a:t>接口也是集合框架中的一员</a:t>
            </a:r>
            <a:r>
              <a:rPr lang="en-US" altLang="zh-CN" dirty="0"/>
              <a:t>,</a:t>
            </a:r>
            <a:r>
              <a:rPr lang="zh-CN" altLang="en-US" dirty="0"/>
              <a:t>但是用途与</a:t>
            </a:r>
            <a:r>
              <a:rPr lang="en-US" altLang="zh-CN" dirty="0"/>
              <a:t>Collection</a:t>
            </a:r>
            <a:r>
              <a:rPr lang="zh-CN" altLang="en-US" dirty="0"/>
              <a:t>和</a:t>
            </a:r>
            <a:r>
              <a:rPr lang="en-US" altLang="zh-CN" dirty="0"/>
              <a:t>Map</a:t>
            </a:r>
            <a:r>
              <a:rPr lang="zh-CN" altLang="en-US" dirty="0"/>
              <a:t>接口有所不同</a:t>
            </a:r>
            <a:r>
              <a:rPr lang="en-US" altLang="zh-CN" dirty="0"/>
              <a:t>.</a:t>
            </a:r>
            <a:r>
              <a:rPr lang="zh-CN" altLang="en-US" dirty="0"/>
              <a:t>后者用于存储元素</a:t>
            </a:r>
            <a:r>
              <a:rPr lang="en-US" altLang="zh-CN" dirty="0"/>
              <a:t>,</a:t>
            </a:r>
            <a:r>
              <a:rPr lang="zh-CN" altLang="en-US" dirty="0"/>
              <a:t>而前者主要用于迭代</a:t>
            </a:r>
            <a:r>
              <a:rPr lang="en-US" altLang="zh-CN" dirty="0"/>
              <a:t>(</a:t>
            </a:r>
            <a:r>
              <a:rPr lang="zh-CN" altLang="en-US" dirty="0"/>
              <a:t>遍历</a:t>
            </a:r>
            <a:r>
              <a:rPr lang="en-US" altLang="zh-CN" dirty="0"/>
              <a:t>)</a:t>
            </a:r>
            <a:r>
              <a:rPr lang="zh-CN" altLang="en-US" dirty="0"/>
              <a:t>访问集合中的元素</a:t>
            </a:r>
            <a:r>
              <a:rPr lang="en-US" altLang="zh-CN" sz="1400" dirty="0"/>
              <a:t>(</a:t>
            </a:r>
            <a:r>
              <a:rPr lang="zh-CN" altLang="en-US" sz="1400" dirty="0"/>
              <a:t>借助循环语句</a:t>
            </a:r>
            <a:r>
              <a:rPr lang="en-US" altLang="zh-CN" sz="1400" dirty="0"/>
              <a:t>)</a:t>
            </a:r>
            <a:r>
              <a:rPr lang="en-US" altLang="zh-CN" dirty="0">
                <a:solidFill>
                  <a:prstClr val="black"/>
                </a:solidFill>
              </a:rPr>
              <a:t> .</a:t>
            </a:r>
            <a:r>
              <a:rPr lang="zh-CN" altLang="en-US" dirty="0">
                <a:solidFill>
                  <a:srgbClr val="FF0000"/>
                </a:solidFill>
              </a:rPr>
              <a:t>使用前要先导入</a:t>
            </a:r>
            <a:r>
              <a:rPr lang="en-US" altLang="zh-CN" dirty="0">
                <a:solidFill>
                  <a:srgbClr val="FF0000"/>
                </a:solidFill>
              </a:rPr>
              <a:t>java.util.Iterator</a:t>
            </a:r>
            <a:r>
              <a:rPr lang="en-US" altLang="zh-CN" dirty="0">
                <a:solidFill>
                  <a:prstClr val="black"/>
                </a:solidFill>
              </a:rPr>
              <a:t>.</a:t>
            </a:r>
            <a:endParaRPr lang="en-US" altLang="zh-CN" sz="1400" dirty="0"/>
          </a:p>
          <a:p>
            <a:r>
              <a:rPr lang="en-US" altLang="zh-CN" dirty="0"/>
              <a:t>Iterator</a:t>
            </a:r>
            <a:r>
              <a:rPr lang="zh-CN" altLang="en-US" dirty="0"/>
              <a:t>对象在遍历集合时</a:t>
            </a:r>
            <a:r>
              <a:rPr lang="en-US" altLang="zh-CN" dirty="0"/>
              <a:t>,</a:t>
            </a:r>
            <a:r>
              <a:rPr lang="zh-CN" altLang="en-US" dirty="0"/>
              <a:t>内部会采用指针的方式来跟踪集合中的元素</a:t>
            </a:r>
            <a:r>
              <a:rPr lang="en-US" altLang="zh-CN" dirty="0"/>
              <a:t>.</a:t>
            </a:r>
            <a:r>
              <a:rPr lang="zh-CN" altLang="en-US" sz="1200" dirty="0"/>
              <a:t>观察下图遍历器的工作方式以及指针</a:t>
            </a:r>
            <a:r>
              <a:rPr lang="en-US" altLang="zh-CN" sz="1200" dirty="0"/>
              <a:t>(</a:t>
            </a:r>
            <a:r>
              <a:rPr lang="zh-CN" altLang="en-US" sz="1200" dirty="0"/>
              <a:t>指箭头</a:t>
            </a:r>
            <a:r>
              <a:rPr lang="en-US" altLang="zh-CN" sz="1200" dirty="0"/>
              <a:t>)</a:t>
            </a:r>
            <a:r>
              <a:rPr lang="zh-CN" altLang="en-US" sz="1200" dirty="0"/>
              <a:t>位置的变化</a:t>
            </a:r>
            <a:endParaRPr lang="en-US" altLang="zh-CN" sz="1200" dirty="0"/>
          </a:p>
          <a:p>
            <a:pPr marL="0" indent="0">
              <a:buNone/>
            </a:pPr>
            <a:endParaRPr lang="zh-CN" altLang="en-US" dirty="0"/>
          </a:p>
        </p:txBody>
      </p:sp>
      <p:sp>
        <p:nvSpPr>
          <p:cNvPr id="4" name="矩形 3">
            <a:extLst>
              <a:ext uri="{FF2B5EF4-FFF2-40B4-BE49-F238E27FC236}">
                <a16:creationId xmlns:a16="http://schemas.microsoft.com/office/drawing/2014/main" id="{81C51747-F5FC-46C5-8608-2B7459E20B22}"/>
              </a:ext>
            </a:extLst>
          </p:cNvPr>
          <p:cNvSpPr/>
          <p:nvPr/>
        </p:nvSpPr>
        <p:spPr>
          <a:xfrm>
            <a:off x="3209276" y="4634143"/>
            <a:ext cx="1225120" cy="6036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a:t>
            </a:r>
            <a:r>
              <a:rPr lang="en-US" altLang="zh-CN" dirty="0"/>
              <a:t>1</a:t>
            </a:r>
            <a:endParaRPr lang="zh-CN" altLang="en-US" dirty="0"/>
          </a:p>
        </p:txBody>
      </p:sp>
      <p:sp>
        <p:nvSpPr>
          <p:cNvPr id="5" name="矩形 4">
            <a:extLst>
              <a:ext uri="{FF2B5EF4-FFF2-40B4-BE49-F238E27FC236}">
                <a16:creationId xmlns:a16="http://schemas.microsoft.com/office/drawing/2014/main" id="{77D789FF-7663-4C3B-B9C9-6185534A8556}"/>
              </a:ext>
            </a:extLst>
          </p:cNvPr>
          <p:cNvSpPr/>
          <p:nvPr/>
        </p:nvSpPr>
        <p:spPr>
          <a:xfrm>
            <a:off x="4870880" y="4634143"/>
            <a:ext cx="1225120" cy="6036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a:t>
            </a:r>
            <a:r>
              <a:rPr lang="en-US" altLang="zh-CN" dirty="0"/>
              <a:t>2</a:t>
            </a:r>
            <a:endParaRPr lang="zh-CN" altLang="en-US" dirty="0"/>
          </a:p>
        </p:txBody>
      </p:sp>
      <p:sp>
        <p:nvSpPr>
          <p:cNvPr id="6" name="矩形 5">
            <a:extLst>
              <a:ext uri="{FF2B5EF4-FFF2-40B4-BE49-F238E27FC236}">
                <a16:creationId xmlns:a16="http://schemas.microsoft.com/office/drawing/2014/main" id="{0CF005DF-B4A5-44E1-8C1C-2C8E1110C89B}"/>
              </a:ext>
            </a:extLst>
          </p:cNvPr>
          <p:cNvSpPr/>
          <p:nvPr/>
        </p:nvSpPr>
        <p:spPr>
          <a:xfrm>
            <a:off x="7477441" y="4634143"/>
            <a:ext cx="1595538" cy="6036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最后一个元素</a:t>
            </a:r>
          </a:p>
        </p:txBody>
      </p:sp>
      <p:sp>
        <p:nvSpPr>
          <p:cNvPr id="7" name="文本框 6">
            <a:extLst>
              <a:ext uri="{FF2B5EF4-FFF2-40B4-BE49-F238E27FC236}">
                <a16:creationId xmlns:a16="http://schemas.microsoft.com/office/drawing/2014/main" id="{6C41BB83-130B-45E2-BDC5-E2E17F948A42}"/>
              </a:ext>
            </a:extLst>
          </p:cNvPr>
          <p:cNvSpPr txBox="1"/>
          <p:nvPr/>
        </p:nvSpPr>
        <p:spPr>
          <a:xfrm>
            <a:off x="6532484" y="4751318"/>
            <a:ext cx="508473" cy="369332"/>
          </a:xfrm>
          <a:prstGeom prst="rect">
            <a:avLst/>
          </a:prstGeom>
          <a:noFill/>
        </p:spPr>
        <p:txBody>
          <a:bodyPr wrap="none" rtlCol="0">
            <a:spAutoFit/>
          </a:bodyPr>
          <a:lstStyle/>
          <a:p>
            <a:r>
              <a:rPr lang="en-US" altLang="zh-CN" dirty="0"/>
              <a:t>……</a:t>
            </a:r>
            <a:endParaRPr lang="zh-CN" altLang="en-US" dirty="0"/>
          </a:p>
        </p:txBody>
      </p:sp>
      <p:cxnSp>
        <p:nvCxnSpPr>
          <p:cNvPr id="10" name="直接箭头连接符 9">
            <a:extLst>
              <a:ext uri="{FF2B5EF4-FFF2-40B4-BE49-F238E27FC236}">
                <a16:creationId xmlns:a16="http://schemas.microsoft.com/office/drawing/2014/main" id="{CBFE71A9-5C30-40E5-A369-391700785C5C}"/>
              </a:ext>
            </a:extLst>
          </p:cNvPr>
          <p:cNvCxnSpPr>
            <a:cxnSpLocks/>
          </p:cNvCxnSpPr>
          <p:nvPr/>
        </p:nvCxnSpPr>
        <p:spPr>
          <a:xfrm flipV="1">
            <a:off x="2672317" y="5053587"/>
            <a:ext cx="0" cy="13581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52D2FBC-5CE7-404E-BD90-CE8C24EB46DC}"/>
              </a:ext>
            </a:extLst>
          </p:cNvPr>
          <p:cNvSpPr txBox="1"/>
          <p:nvPr/>
        </p:nvSpPr>
        <p:spPr>
          <a:xfrm>
            <a:off x="2302985" y="5115558"/>
            <a:ext cx="369332" cy="1296189"/>
          </a:xfrm>
          <a:prstGeom prst="rect">
            <a:avLst/>
          </a:prstGeom>
          <a:noFill/>
        </p:spPr>
        <p:txBody>
          <a:bodyPr vert="eaVert" wrap="none" rtlCol="0">
            <a:spAutoFit/>
          </a:bodyPr>
          <a:lstStyle/>
          <a:p>
            <a:r>
              <a:rPr lang="zh-CN" altLang="en-US" sz="1200" dirty="0"/>
              <a:t>调用</a:t>
            </a:r>
            <a:r>
              <a:rPr lang="en-US" altLang="zh-CN" sz="1200" dirty="0"/>
              <a:t>next</a:t>
            </a:r>
            <a:r>
              <a:rPr lang="zh-CN" altLang="en-US" sz="1200" dirty="0"/>
              <a:t>方法之前</a:t>
            </a:r>
          </a:p>
        </p:txBody>
      </p:sp>
      <p:cxnSp>
        <p:nvCxnSpPr>
          <p:cNvPr id="14" name="直接箭头连接符 13">
            <a:extLst>
              <a:ext uri="{FF2B5EF4-FFF2-40B4-BE49-F238E27FC236}">
                <a16:creationId xmlns:a16="http://schemas.microsoft.com/office/drawing/2014/main" id="{6875FAF7-0F0B-407E-825A-CF1E6DD8153D}"/>
              </a:ext>
            </a:extLst>
          </p:cNvPr>
          <p:cNvCxnSpPr>
            <a:cxnSpLocks/>
          </p:cNvCxnSpPr>
          <p:nvPr/>
        </p:nvCxnSpPr>
        <p:spPr>
          <a:xfrm flipV="1">
            <a:off x="3845511" y="5288372"/>
            <a:ext cx="0" cy="13581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4105825-DFB7-4308-9D79-2A091DFF0D3F}"/>
              </a:ext>
            </a:extLst>
          </p:cNvPr>
          <p:cNvSpPr txBox="1"/>
          <p:nvPr/>
        </p:nvSpPr>
        <p:spPr>
          <a:xfrm>
            <a:off x="3476179" y="5350343"/>
            <a:ext cx="369332" cy="1232069"/>
          </a:xfrm>
          <a:prstGeom prst="rect">
            <a:avLst/>
          </a:prstGeom>
          <a:noFill/>
        </p:spPr>
        <p:txBody>
          <a:bodyPr vert="eaVert" wrap="none" rtlCol="0">
            <a:spAutoFit/>
          </a:bodyPr>
          <a:lstStyle/>
          <a:p>
            <a:r>
              <a:rPr lang="zh-CN" altLang="en-US" sz="1200" dirty="0"/>
              <a:t>第一次调用</a:t>
            </a:r>
            <a:r>
              <a:rPr lang="en-US" altLang="zh-CN" sz="1200" dirty="0"/>
              <a:t>next()</a:t>
            </a:r>
            <a:endParaRPr lang="zh-CN" altLang="en-US" sz="1200" dirty="0"/>
          </a:p>
        </p:txBody>
      </p:sp>
      <p:cxnSp>
        <p:nvCxnSpPr>
          <p:cNvPr id="16" name="直接箭头连接符 15">
            <a:extLst>
              <a:ext uri="{FF2B5EF4-FFF2-40B4-BE49-F238E27FC236}">
                <a16:creationId xmlns:a16="http://schemas.microsoft.com/office/drawing/2014/main" id="{34C658E7-5FDA-478C-9333-90F4BE9BD453}"/>
              </a:ext>
            </a:extLst>
          </p:cNvPr>
          <p:cNvCxnSpPr>
            <a:cxnSpLocks/>
          </p:cNvCxnSpPr>
          <p:nvPr/>
        </p:nvCxnSpPr>
        <p:spPr>
          <a:xfrm flipV="1">
            <a:off x="5480481" y="5288372"/>
            <a:ext cx="0" cy="13581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C1AE2EA-9474-4BCE-A8C6-90569988001D}"/>
              </a:ext>
            </a:extLst>
          </p:cNvPr>
          <p:cNvSpPr txBox="1"/>
          <p:nvPr/>
        </p:nvSpPr>
        <p:spPr>
          <a:xfrm>
            <a:off x="5111149" y="5350343"/>
            <a:ext cx="369332" cy="1232069"/>
          </a:xfrm>
          <a:prstGeom prst="rect">
            <a:avLst/>
          </a:prstGeom>
          <a:noFill/>
        </p:spPr>
        <p:txBody>
          <a:bodyPr vert="eaVert" wrap="none" rtlCol="0">
            <a:spAutoFit/>
          </a:bodyPr>
          <a:lstStyle/>
          <a:p>
            <a:r>
              <a:rPr lang="zh-CN" altLang="en-US" sz="1200" dirty="0"/>
              <a:t>第二次调用</a:t>
            </a:r>
            <a:r>
              <a:rPr lang="en-US" altLang="zh-CN" sz="1200" dirty="0"/>
              <a:t>next()</a:t>
            </a:r>
            <a:endParaRPr lang="zh-CN" altLang="en-US" sz="1200" dirty="0"/>
          </a:p>
        </p:txBody>
      </p:sp>
      <p:cxnSp>
        <p:nvCxnSpPr>
          <p:cNvPr id="18" name="直接箭头连接符 17">
            <a:extLst>
              <a:ext uri="{FF2B5EF4-FFF2-40B4-BE49-F238E27FC236}">
                <a16:creationId xmlns:a16="http://schemas.microsoft.com/office/drawing/2014/main" id="{76F159EC-D1BB-4272-9E67-E7920B0111E5}"/>
              </a:ext>
            </a:extLst>
          </p:cNvPr>
          <p:cNvCxnSpPr>
            <a:cxnSpLocks/>
          </p:cNvCxnSpPr>
          <p:nvPr/>
        </p:nvCxnSpPr>
        <p:spPr>
          <a:xfrm flipV="1">
            <a:off x="9893482" y="5058679"/>
            <a:ext cx="0" cy="13581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61E1DC4-1940-4249-94A5-76204E261C9D}"/>
              </a:ext>
            </a:extLst>
          </p:cNvPr>
          <p:cNvSpPr txBox="1"/>
          <p:nvPr/>
        </p:nvSpPr>
        <p:spPr>
          <a:xfrm>
            <a:off x="9339484" y="5120650"/>
            <a:ext cx="553998" cy="1570302"/>
          </a:xfrm>
          <a:prstGeom prst="rect">
            <a:avLst/>
          </a:prstGeom>
          <a:noFill/>
        </p:spPr>
        <p:txBody>
          <a:bodyPr vert="eaVert" wrap="none" rtlCol="0">
            <a:spAutoFit/>
          </a:bodyPr>
          <a:lstStyle/>
          <a:p>
            <a:r>
              <a:rPr lang="en-US" altLang="zh-CN" sz="1200" dirty="0"/>
              <a:t>hasNext</a:t>
            </a:r>
            <a:r>
              <a:rPr lang="zh-CN" altLang="en-US" sz="1200" dirty="0"/>
              <a:t>方法返回</a:t>
            </a:r>
            <a:r>
              <a:rPr lang="en-US" altLang="zh-CN" sz="1200" dirty="0"/>
              <a:t>false,</a:t>
            </a:r>
          </a:p>
          <a:p>
            <a:r>
              <a:rPr lang="zh-CN" altLang="en-US" sz="1200" dirty="0"/>
              <a:t>遍历结束</a:t>
            </a:r>
            <a:r>
              <a:rPr lang="en-US" altLang="zh-CN" sz="1200" dirty="0"/>
              <a:t>.</a:t>
            </a:r>
            <a:endParaRPr lang="zh-CN" altLang="en-US" sz="1200" dirty="0"/>
          </a:p>
        </p:txBody>
      </p:sp>
      <p:sp>
        <p:nvSpPr>
          <p:cNvPr id="20" name="动作按钮: 上一张 19">
            <a:hlinkClick r:id="rId2" action="ppaction://hlinksldjump" highlightClick="1"/>
            <a:extLst>
              <a:ext uri="{FF2B5EF4-FFF2-40B4-BE49-F238E27FC236}">
                <a16:creationId xmlns:a16="http://schemas.microsoft.com/office/drawing/2014/main" id="{B68790DC-7F1F-45A9-ABAD-FA49B6513F5E}"/>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83EAFE35-6B64-41DB-A04C-D18BD5B8CD14}"/>
              </a:ext>
            </a:extLst>
          </p:cNvPr>
          <p:cNvPicPr>
            <a:picLocks noChangeAspect="1"/>
          </p:cNvPicPr>
          <p:nvPr/>
        </p:nvPicPr>
        <p:blipFill>
          <a:blip r:embed="rId3"/>
          <a:stretch>
            <a:fillRect/>
          </a:stretch>
        </p:blipFill>
        <p:spPr>
          <a:xfrm>
            <a:off x="3219048" y="4037276"/>
            <a:ext cx="5753903" cy="400106"/>
          </a:xfrm>
          <a:prstGeom prst="rect">
            <a:avLst/>
          </a:prstGeom>
        </p:spPr>
      </p:pic>
      <p:pic>
        <p:nvPicPr>
          <p:cNvPr id="24" name="图片 23">
            <a:extLst>
              <a:ext uri="{FF2B5EF4-FFF2-40B4-BE49-F238E27FC236}">
                <a16:creationId xmlns:a16="http://schemas.microsoft.com/office/drawing/2014/main" id="{6D6EEC86-4C9C-4EEC-AB43-C11984E44348}"/>
              </a:ext>
            </a:extLst>
          </p:cNvPr>
          <p:cNvPicPr>
            <a:picLocks noChangeAspect="1"/>
          </p:cNvPicPr>
          <p:nvPr/>
        </p:nvPicPr>
        <p:blipFill>
          <a:blip r:embed="rId4"/>
          <a:stretch>
            <a:fillRect/>
          </a:stretch>
        </p:blipFill>
        <p:spPr>
          <a:xfrm>
            <a:off x="5627176" y="5681273"/>
            <a:ext cx="3693384" cy="882881"/>
          </a:xfrm>
          <a:prstGeom prst="rect">
            <a:avLst/>
          </a:prstGeom>
        </p:spPr>
      </p:pic>
    </p:spTree>
    <p:extLst>
      <p:ext uri="{BB962C8B-B14F-4D97-AF65-F5344CB8AC3E}">
        <p14:creationId xmlns:p14="http://schemas.microsoft.com/office/powerpoint/2010/main" val="150414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C4803-6CCE-4CC2-B30B-8FC0F23B8943}"/>
              </a:ext>
            </a:extLst>
          </p:cNvPr>
          <p:cNvSpPr>
            <a:spLocks noGrp="1"/>
          </p:cNvSpPr>
          <p:nvPr>
            <p:ph type="title"/>
          </p:nvPr>
        </p:nvSpPr>
        <p:spPr/>
        <p:txBody>
          <a:bodyPr/>
          <a:lstStyle/>
          <a:p>
            <a:r>
              <a:rPr lang="en-US" altLang="zh-CN" dirty="0"/>
              <a:t>Vector</a:t>
            </a:r>
            <a:r>
              <a:rPr lang="zh-CN" altLang="en-US" dirty="0"/>
              <a:t>集合</a:t>
            </a:r>
          </a:p>
        </p:txBody>
      </p:sp>
      <p:sp>
        <p:nvSpPr>
          <p:cNvPr id="3" name="内容占位符 2">
            <a:extLst>
              <a:ext uri="{FF2B5EF4-FFF2-40B4-BE49-F238E27FC236}">
                <a16:creationId xmlns:a16="http://schemas.microsoft.com/office/drawing/2014/main" id="{CD5EA585-9D66-472D-8C67-DCE81B907C31}"/>
              </a:ext>
            </a:extLst>
          </p:cNvPr>
          <p:cNvSpPr>
            <a:spLocks noGrp="1"/>
          </p:cNvSpPr>
          <p:nvPr>
            <p:ph idx="1"/>
          </p:nvPr>
        </p:nvSpPr>
        <p:spPr/>
        <p:txBody>
          <a:bodyPr>
            <a:normAutofit/>
          </a:bodyPr>
          <a:lstStyle/>
          <a:p>
            <a:r>
              <a:rPr lang="en-US" altLang="zh-CN" sz="2400" dirty="0"/>
              <a:t>Vector</a:t>
            </a:r>
            <a:r>
              <a:rPr lang="zh-CN" altLang="en-US" sz="2400" dirty="0"/>
              <a:t>集合的用法与</a:t>
            </a:r>
            <a:r>
              <a:rPr lang="en-US" altLang="zh-CN" sz="2400" dirty="0"/>
              <a:t>ArrayList</a:t>
            </a:r>
            <a:r>
              <a:rPr lang="zh-CN" altLang="en-US" sz="2400" dirty="0"/>
              <a:t>完全相同</a:t>
            </a:r>
            <a:r>
              <a:rPr lang="en-US" altLang="zh-CN" sz="2400" dirty="0"/>
              <a:t>.</a:t>
            </a:r>
            <a:r>
              <a:rPr lang="zh-CN" altLang="en-US" sz="2400" dirty="0">
                <a:solidFill>
                  <a:srgbClr val="FF0000"/>
                </a:solidFill>
              </a:rPr>
              <a:t>使用前要先导入</a:t>
            </a:r>
            <a:r>
              <a:rPr lang="en-US" altLang="zh-CN" sz="2400" dirty="0">
                <a:solidFill>
                  <a:srgbClr val="FF0000"/>
                </a:solidFill>
              </a:rPr>
              <a:t>java.util.Vector;</a:t>
            </a:r>
          </a:p>
          <a:p>
            <a:r>
              <a:rPr lang="zh-CN" altLang="en-US" sz="2400" dirty="0"/>
              <a:t>相比</a:t>
            </a:r>
            <a:r>
              <a:rPr lang="en-US" altLang="zh-CN" sz="2400" dirty="0"/>
              <a:t>ArrayList</a:t>
            </a:r>
            <a:r>
              <a:rPr lang="zh-CN" altLang="en-US" sz="2400" dirty="0"/>
              <a:t>集合</a:t>
            </a:r>
            <a:r>
              <a:rPr lang="en-US" altLang="zh-CN" sz="2400" dirty="0"/>
              <a:t>,Vector</a:t>
            </a:r>
            <a:r>
              <a:rPr lang="zh-CN" altLang="en-US" sz="2400" dirty="0"/>
              <a:t>的特点是线程安全</a:t>
            </a:r>
            <a:r>
              <a:rPr lang="en-US" altLang="zh-CN" sz="2400" dirty="0"/>
              <a:t>,</a:t>
            </a:r>
            <a:r>
              <a:rPr lang="zh-CN" altLang="en-US" sz="2400" dirty="0"/>
              <a:t>并且</a:t>
            </a:r>
            <a:r>
              <a:rPr lang="zh-CN" altLang="en-US" sz="2400" dirty="0">
                <a:solidFill>
                  <a:srgbClr val="FF0000"/>
                </a:solidFill>
              </a:rPr>
              <a:t>可以直接使用</a:t>
            </a:r>
            <a:r>
              <a:rPr lang="en-US" altLang="zh-CN" sz="2400" dirty="0">
                <a:solidFill>
                  <a:srgbClr val="FF0000"/>
                </a:solidFill>
              </a:rPr>
              <a:t>New()</a:t>
            </a:r>
            <a:r>
              <a:rPr lang="zh-CN" altLang="en-US" sz="2400" dirty="0">
                <a:solidFill>
                  <a:srgbClr val="FF0000"/>
                </a:solidFill>
              </a:rPr>
              <a:t>关键字创建对象</a:t>
            </a:r>
            <a:r>
              <a:rPr lang="en-US" altLang="zh-CN" sz="2400" dirty="0"/>
              <a:t>.</a:t>
            </a:r>
          </a:p>
          <a:p>
            <a:r>
              <a:rPr lang="en-US" altLang="zh-CN" sz="2400" dirty="0"/>
              <a:t>Vector</a:t>
            </a:r>
            <a:r>
              <a:rPr lang="zh-CN" altLang="en-US" sz="2400" dirty="0"/>
              <a:t>中还提供了一个</a:t>
            </a:r>
            <a:r>
              <a:rPr lang="en-US" altLang="zh-CN" sz="2400" dirty="0"/>
              <a:t>elements()</a:t>
            </a:r>
            <a:r>
              <a:rPr lang="zh-CN" altLang="en-US" sz="2400" dirty="0"/>
              <a:t>方法</a:t>
            </a:r>
            <a:r>
              <a:rPr lang="en-US" altLang="zh-CN" sz="2400" dirty="0"/>
              <a:t>,</a:t>
            </a:r>
            <a:r>
              <a:rPr lang="zh-CN" altLang="en-US" sz="2400" dirty="0"/>
              <a:t>用于返回</a:t>
            </a:r>
            <a:r>
              <a:rPr lang="en-US" altLang="zh-CN" sz="2400" dirty="0"/>
              <a:t>Enumeration</a:t>
            </a:r>
            <a:r>
              <a:rPr lang="zh-CN" altLang="en-US" sz="2400" dirty="0"/>
              <a:t>对象</a:t>
            </a:r>
            <a:r>
              <a:rPr lang="en-US" altLang="zh-CN" sz="2400" dirty="0"/>
              <a:t>,</a:t>
            </a:r>
            <a:r>
              <a:rPr lang="zh-CN" altLang="en-US" sz="2400" dirty="0"/>
              <a:t>并籍此遍历</a:t>
            </a:r>
            <a:r>
              <a:rPr lang="en-US" altLang="zh-CN" sz="2400" dirty="0"/>
              <a:t>Vector</a:t>
            </a:r>
            <a:r>
              <a:rPr lang="zh-CN" altLang="en-US" sz="2400" dirty="0"/>
              <a:t>对象中的元素</a:t>
            </a:r>
            <a:r>
              <a:rPr lang="en-US" altLang="zh-CN" sz="2400" dirty="0"/>
              <a:t>.</a:t>
            </a:r>
            <a:endParaRPr lang="zh-CN" altLang="en-US" sz="2400" dirty="0"/>
          </a:p>
        </p:txBody>
      </p:sp>
      <p:sp>
        <p:nvSpPr>
          <p:cNvPr id="4" name="动作按钮: 上一张 3">
            <a:hlinkClick r:id="rId2" action="ppaction://hlinksldjump" highlightClick="1"/>
            <a:extLst>
              <a:ext uri="{FF2B5EF4-FFF2-40B4-BE49-F238E27FC236}">
                <a16:creationId xmlns:a16="http://schemas.microsoft.com/office/drawing/2014/main" id="{E38361A9-27C4-4C96-A889-C31A23CCDC0C}"/>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矩形 4">
            <a:extLst>
              <a:ext uri="{FF2B5EF4-FFF2-40B4-BE49-F238E27FC236}">
                <a16:creationId xmlns:a16="http://schemas.microsoft.com/office/drawing/2014/main" id="{059DB018-D94D-4686-82F2-C41471EF615D}"/>
              </a:ext>
            </a:extLst>
          </p:cNvPr>
          <p:cNvSpPr/>
          <p:nvPr/>
        </p:nvSpPr>
        <p:spPr>
          <a:xfrm>
            <a:off x="7474998" y="3636553"/>
            <a:ext cx="2950268" cy="1539130"/>
          </a:xfrm>
          <a:prstGeom prst="wedgeRectCallout">
            <a:avLst>
              <a:gd name="adj1" fmla="val -23055"/>
              <a:gd name="adj2" fmla="val -66017"/>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Enumeration</a:t>
            </a:r>
            <a:r>
              <a:rPr lang="zh-CN" altLang="en-US" sz="1200" dirty="0"/>
              <a:t>是一个属于</a:t>
            </a:r>
            <a:r>
              <a:rPr lang="en-US" altLang="zh-CN" sz="1200" dirty="0"/>
              <a:t>util</a:t>
            </a:r>
            <a:r>
              <a:rPr lang="zh-CN" altLang="en-US" sz="1200" dirty="0"/>
              <a:t>包的接口类</a:t>
            </a:r>
            <a:r>
              <a:rPr lang="en-US" altLang="zh-CN" sz="1200" dirty="0"/>
              <a:t>. </a:t>
            </a:r>
            <a:r>
              <a:rPr lang="zh-CN" altLang="en-US" sz="1200" dirty="0"/>
              <a:t>早在</a:t>
            </a:r>
            <a:r>
              <a:rPr lang="en-US" altLang="zh-CN" sz="1200" dirty="0"/>
              <a:t>JDK 1.2</a:t>
            </a:r>
            <a:r>
              <a:rPr lang="zh-CN" altLang="en-US" sz="1200" dirty="0"/>
              <a:t>版本的时候</a:t>
            </a:r>
            <a:r>
              <a:rPr lang="en-US" altLang="zh-CN" sz="1200" dirty="0"/>
              <a:t>,</a:t>
            </a:r>
            <a:r>
              <a:rPr lang="zh-CN" altLang="en-US" sz="1200" dirty="0"/>
              <a:t>还没有迭代器</a:t>
            </a:r>
            <a:r>
              <a:rPr lang="en-US" altLang="zh-CN" sz="1200" dirty="0"/>
              <a:t>Iterator</a:t>
            </a:r>
            <a:r>
              <a:rPr lang="zh-CN" altLang="en-US" sz="1200" dirty="0"/>
              <a:t>接口的存在</a:t>
            </a:r>
            <a:r>
              <a:rPr lang="en-US" altLang="zh-CN" sz="1200" dirty="0"/>
              <a:t>,</a:t>
            </a:r>
            <a:r>
              <a:rPr lang="zh-CN" altLang="en-US" sz="1200" dirty="0"/>
              <a:t>那时遍历集合所使用的是</a:t>
            </a:r>
            <a:r>
              <a:rPr lang="en-US" altLang="zh-CN" sz="1200" dirty="0"/>
              <a:t>Enumeration</a:t>
            </a:r>
            <a:r>
              <a:rPr lang="zh-CN" altLang="en-US" sz="1200" dirty="0"/>
              <a:t>接口</a:t>
            </a:r>
            <a:r>
              <a:rPr lang="en-US" altLang="zh-CN" sz="1200" dirty="0"/>
              <a:t>.</a:t>
            </a:r>
            <a:r>
              <a:rPr lang="zh-CN" altLang="en-US" sz="1200" dirty="0"/>
              <a:t>现如今</a:t>
            </a:r>
            <a:r>
              <a:rPr lang="en-US" altLang="zh-CN" sz="1200" dirty="0"/>
              <a:t>,</a:t>
            </a:r>
            <a:r>
              <a:rPr lang="zh-CN" altLang="en-US" sz="1200" dirty="0"/>
              <a:t>仍有一些</a:t>
            </a:r>
            <a:r>
              <a:rPr lang="en-US" altLang="zh-CN" sz="1200" dirty="0"/>
              <a:t>java</a:t>
            </a:r>
            <a:r>
              <a:rPr lang="zh-CN" altLang="en-US" sz="1200" dirty="0"/>
              <a:t>程序在使用这个接口</a:t>
            </a:r>
            <a:r>
              <a:rPr lang="en-US" altLang="zh-CN" sz="1200" dirty="0"/>
              <a:t>.</a:t>
            </a:r>
          </a:p>
          <a:p>
            <a:r>
              <a:rPr lang="zh-CN" altLang="en-US" sz="1200" dirty="0">
                <a:solidFill>
                  <a:srgbClr val="FF0000"/>
                </a:solidFill>
              </a:rPr>
              <a:t>使用前</a:t>
            </a:r>
            <a:r>
              <a:rPr lang="en-US" altLang="zh-CN" sz="1200" dirty="0">
                <a:solidFill>
                  <a:srgbClr val="FF0000"/>
                </a:solidFill>
              </a:rPr>
              <a:t>,</a:t>
            </a:r>
            <a:r>
              <a:rPr lang="zh-CN" altLang="en-US" sz="1200" dirty="0">
                <a:solidFill>
                  <a:srgbClr val="FF0000"/>
                </a:solidFill>
              </a:rPr>
              <a:t>要先导入</a:t>
            </a:r>
            <a:r>
              <a:rPr lang="en-US" altLang="zh-CN" sz="1200" dirty="0">
                <a:solidFill>
                  <a:srgbClr val="FF0000"/>
                </a:solidFill>
              </a:rPr>
              <a:t>java.util.Enumeration</a:t>
            </a:r>
            <a:r>
              <a:rPr lang="en-US" altLang="zh-CN" sz="1200" dirty="0"/>
              <a:t>.</a:t>
            </a:r>
            <a:endParaRPr lang="zh-CN" altLang="en-US" sz="1200" dirty="0"/>
          </a:p>
        </p:txBody>
      </p:sp>
      <p:pic>
        <p:nvPicPr>
          <p:cNvPr id="6" name="图片 5">
            <a:extLst>
              <a:ext uri="{FF2B5EF4-FFF2-40B4-BE49-F238E27FC236}">
                <a16:creationId xmlns:a16="http://schemas.microsoft.com/office/drawing/2014/main" id="{0224836D-4960-4493-97DE-55234073AC45}"/>
              </a:ext>
            </a:extLst>
          </p:cNvPr>
          <p:cNvPicPr>
            <a:picLocks noChangeAspect="1"/>
          </p:cNvPicPr>
          <p:nvPr/>
        </p:nvPicPr>
        <p:blipFill>
          <a:blip r:embed="rId3"/>
          <a:stretch>
            <a:fillRect/>
          </a:stretch>
        </p:blipFill>
        <p:spPr>
          <a:xfrm>
            <a:off x="1021010" y="3851118"/>
            <a:ext cx="3287878" cy="2729883"/>
          </a:xfrm>
          <a:prstGeom prst="rect">
            <a:avLst/>
          </a:prstGeom>
        </p:spPr>
      </p:pic>
      <p:sp>
        <p:nvSpPr>
          <p:cNvPr id="7" name="对话气泡: 矩形 6">
            <a:extLst>
              <a:ext uri="{FF2B5EF4-FFF2-40B4-BE49-F238E27FC236}">
                <a16:creationId xmlns:a16="http://schemas.microsoft.com/office/drawing/2014/main" id="{87A1A911-510F-4661-928E-1F397E153359}"/>
              </a:ext>
            </a:extLst>
          </p:cNvPr>
          <p:cNvSpPr/>
          <p:nvPr/>
        </p:nvSpPr>
        <p:spPr>
          <a:xfrm>
            <a:off x="4182622" y="5038506"/>
            <a:ext cx="2432481" cy="603682"/>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观察发现</a:t>
            </a:r>
            <a:r>
              <a:rPr lang="en-US" altLang="zh-CN" sz="1200" dirty="0"/>
              <a:t>,</a:t>
            </a:r>
            <a:r>
              <a:rPr lang="zh-CN" altLang="en-US" sz="1200" dirty="0"/>
              <a:t>代码结构与使用</a:t>
            </a:r>
            <a:r>
              <a:rPr lang="en-US" altLang="zh-CN" sz="1200" dirty="0"/>
              <a:t>Iterator</a:t>
            </a:r>
            <a:r>
              <a:rPr lang="zh-CN" altLang="en-US" sz="1200" dirty="0"/>
              <a:t>遍历</a:t>
            </a:r>
            <a:r>
              <a:rPr lang="en-US" altLang="zh-CN" sz="1200" dirty="0"/>
              <a:t>ArrayList</a:t>
            </a:r>
            <a:r>
              <a:rPr lang="zh-CN" altLang="en-US" sz="1200" dirty="0"/>
              <a:t>集合相似</a:t>
            </a:r>
            <a:r>
              <a:rPr lang="en-US" altLang="zh-CN" sz="1200" dirty="0"/>
              <a:t>.</a:t>
            </a:r>
            <a:endParaRPr lang="zh-CN" altLang="en-US" sz="1200" dirty="0"/>
          </a:p>
        </p:txBody>
      </p:sp>
    </p:spTree>
    <p:extLst>
      <p:ext uri="{BB962C8B-B14F-4D97-AF65-F5344CB8AC3E}">
        <p14:creationId xmlns:p14="http://schemas.microsoft.com/office/powerpoint/2010/main" val="137405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C4BD3-E83A-46E9-85B9-A619731D679D}"/>
              </a:ext>
            </a:extLst>
          </p:cNvPr>
          <p:cNvSpPr>
            <a:spLocks noGrp="1"/>
          </p:cNvSpPr>
          <p:nvPr>
            <p:ph type="title"/>
          </p:nvPr>
        </p:nvSpPr>
        <p:spPr/>
        <p:txBody>
          <a:bodyPr/>
          <a:lstStyle/>
          <a:p>
            <a:r>
              <a:rPr lang="en-US" altLang="zh-CN" dirty="0"/>
              <a:t>Set</a:t>
            </a:r>
            <a:r>
              <a:rPr lang="zh-CN" altLang="en-US" dirty="0"/>
              <a:t>接口</a:t>
            </a:r>
          </a:p>
        </p:txBody>
      </p:sp>
      <p:sp>
        <p:nvSpPr>
          <p:cNvPr id="3" name="内容占位符 2">
            <a:extLst>
              <a:ext uri="{FF2B5EF4-FFF2-40B4-BE49-F238E27FC236}">
                <a16:creationId xmlns:a16="http://schemas.microsoft.com/office/drawing/2014/main" id="{AA064977-DCA0-40F3-B3AA-9DF64F36FF5E}"/>
              </a:ext>
            </a:extLst>
          </p:cNvPr>
          <p:cNvSpPr>
            <a:spLocks noGrp="1"/>
          </p:cNvSpPr>
          <p:nvPr>
            <p:ph idx="1"/>
          </p:nvPr>
        </p:nvSpPr>
        <p:spPr/>
        <p:txBody>
          <a:bodyPr/>
          <a:lstStyle/>
          <a:p>
            <a:r>
              <a:rPr lang="en-US" altLang="zh-CN" dirty="0"/>
              <a:t>Set</a:t>
            </a:r>
            <a:r>
              <a:rPr lang="zh-CN" altLang="en-US" dirty="0"/>
              <a:t>接口与</a:t>
            </a:r>
            <a:r>
              <a:rPr lang="en-US" altLang="zh-CN" dirty="0"/>
              <a:t>List</a:t>
            </a:r>
            <a:r>
              <a:rPr lang="zh-CN" altLang="en-US" dirty="0"/>
              <a:t>接口的用法和方法基本一致</a:t>
            </a:r>
            <a:r>
              <a:rPr lang="en-US" altLang="zh-CN" dirty="0"/>
              <a:t>,</a:t>
            </a:r>
            <a:r>
              <a:rPr lang="zh-CN" altLang="en-US" dirty="0"/>
              <a:t>但是比起</a:t>
            </a:r>
            <a:r>
              <a:rPr lang="en-US" altLang="zh-CN" dirty="0"/>
              <a:t>List</a:t>
            </a:r>
            <a:r>
              <a:rPr lang="zh-CN" altLang="en-US" dirty="0"/>
              <a:t>接口</a:t>
            </a:r>
            <a:r>
              <a:rPr lang="en-US" altLang="zh-CN" dirty="0"/>
              <a:t>,Set</a:t>
            </a:r>
            <a:r>
              <a:rPr lang="zh-CN" altLang="en-US" dirty="0"/>
              <a:t>接口中的</a:t>
            </a:r>
            <a:r>
              <a:rPr lang="zh-CN" altLang="en-US" dirty="0">
                <a:solidFill>
                  <a:srgbClr val="FF0000"/>
                </a:solidFill>
              </a:rPr>
              <a:t>元素是无序的</a:t>
            </a:r>
            <a:r>
              <a:rPr lang="en-US" altLang="zh-CN" dirty="0"/>
              <a:t>,</a:t>
            </a:r>
            <a:r>
              <a:rPr lang="zh-CN" altLang="en-US" dirty="0"/>
              <a:t>并且</a:t>
            </a:r>
            <a:r>
              <a:rPr lang="zh-CN" altLang="en-US" dirty="0">
                <a:solidFill>
                  <a:srgbClr val="FF0000"/>
                </a:solidFill>
              </a:rPr>
              <a:t>都会以某种规则保证存入的元素不出现重复</a:t>
            </a:r>
            <a:r>
              <a:rPr lang="en-US" altLang="zh-CN" dirty="0"/>
              <a:t>.</a:t>
            </a:r>
          </a:p>
          <a:p>
            <a:r>
              <a:rPr lang="en-US" altLang="zh-CN" dirty="0"/>
              <a:t>Set</a:t>
            </a:r>
            <a:r>
              <a:rPr lang="zh-CN" altLang="en-US" dirty="0"/>
              <a:t>接口的子类</a:t>
            </a:r>
            <a:r>
              <a:rPr lang="en-US" altLang="zh-CN" dirty="0">
                <a:hlinkClick r:id="rId2" action="ppaction://hlinksldjump"/>
              </a:rPr>
              <a:t>HashSet</a:t>
            </a:r>
            <a:r>
              <a:rPr lang="zh-CN" altLang="en-US" dirty="0"/>
              <a:t>是</a:t>
            </a:r>
            <a:r>
              <a:rPr lang="zh-CN" altLang="en-US" dirty="0">
                <a:solidFill>
                  <a:srgbClr val="FF0000"/>
                </a:solidFill>
              </a:rPr>
              <a:t>根据对象的哈希值来确定元素在集合中的存储位置</a:t>
            </a:r>
            <a:r>
              <a:rPr lang="en-US" altLang="zh-CN" dirty="0"/>
              <a:t>,</a:t>
            </a:r>
            <a:r>
              <a:rPr lang="zh-CN" altLang="en-US" dirty="0"/>
              <a:t>具有良好的存取和查找性能</a:t>
            </a:r>
            <a:r>
              <a:rPr lang="en-US" altLang="zh-CN" dirty="0"/>
              <a:t>.</a:t>
            </a:r>
          </a:p>
          <a:p>
            <a:r>
              <a:rPr lang="zh-CN" altLang="en-US" dirty="0"/>
              <a:t>另外</a:t>
            </a:r>
            <a:r>
              <a:rPr lang="en-US" altLang="zh-CN" dirty="0"/>
              <a:t>,Set</a:t>
            </a:r>
            <a:r>
              <a:rPr lang="zh-CN" altLang="en-US" dirty="0"/>
              <a:t>接口的另一个子类</a:t>
            </a:r>
            <a:r>
              <a:rPr lang="en-US" altLang="zh-CN" dirty="0">
                <a:hlinkClick r:id="rId3" action="ppaction://hlinksldjump"/>
              </a:rPr>
              <a:t>TreeSet</a:t>
            </a:r>
            <a:r>
              <a:rPr lang="zh-CN" altLang="en-US" dirty="0"/>
              <a:t>是</a:t>
            </a:r>
            <a:r>
              <a:rPr lang="zh-CN" altLang="en-US" dirty="0">
                <a:solidFill>
                  <a:srgbClr val="FF0000"/>
                </a:solidFill>
              </a:rPr>
              <a:t>以二叉树的方式来存储元素</a:t>
            </a:r>
            <a:r>
              <a:rPr lang="en-US" altLang="zh-CN" dirty="0"/>
              <a:t>,</a:t>
            </a:r>
            <a:r>
              <a:rPr lang="zh-CN" altLang="en-US" dirty="0"/>
              <a:t>它</a:t>
            </a:r>
            <a:r>
              <a:rPr lang="zh-CN" altLang="en-US" dirty="0">
                <a:solidFill>
                  <a:srgbClr val="FF0000"/>
                </a:solidFill>
              </a:rPr>
              <a:t>天生就有着能够对集合中的元素排序的特性</a:t>
            </a:r>
            <a:r>
              <a:rPr lang="en-US" altLang="zh-CN" dirty="0"/>
              <a:t>.</a:t>
            </a:r>
          </a:p>
          <a:p>
            <a:pPr marL="0" indent="0" algn="ctr">
              <a:buNone/>
            </a:pPr>
            <a:r>
              <a:rPr lang="en-US" altLang="zh-CN" sz="1100" dirty="0"/>
              <a:t>(</a:t>
            </a:r>
            <a:r>
              <a:rPr lang="zh-CN" altLang="en-US" sz="1100" dirty="0"/>
              <a:t>单击显示结构图</a:t>
            </a:r>
            <a:r>
              <a:rPr lang="en-US" altLang="zh-CN" sz="1100" dirty="0"/>
              <a:t>)</a:t>
            </a:r>
            <a:endParaRPr lang="zh-CN" altLang="en-US" sz="1100" dirty="0"/>
          </a:p>
        </p:txBody>
      </p:sp>
      <p:grpSp>
        <p:nvGrpSpPr>
          <p:cNvPr id="69" name="组合 68">
            <a:extLst>
              <a:ext uri="{FF2B5EF4-FFF2-40B4-BE49-F238E27FC236}">
                <a16:creationId xmlns:a16="http://schemas.microsoft.com/office/drawing/2014/main" id="{C36176F1-9D43-4713-9C5F-B0E1F7AAFC58}"/>
              </a:ext>
            </a:extLst>
          </p:cNvPr>
          <p:cNvGrpSpPr/>
          <p:nvPr/>
        </p:nvGrpSpPr>
        <p:grpSpPr>
          <a:xfrm>
            <a:off x="2285689" y="610657"/>
            <a:ext cx="3351936" cy="5636685"/>
            <a:chOff x="2943415" y="773894"/>
            <a:chExt cx="3351936" cy="5636685"/>
          </a:xfrm>
        </p:grpSpPr>
        <p:sp>
          <p:nvSpPr>
            <p:cNvPr id="70" name="流程图: 终止 69">
              <a:extLst>
                <a:ext uri="{FF2B5EF4-FFF2-40B4-BE49-F238E27FC236}">
                  <a16:creationId xmlns:a16="http://schemas.microsoft.com/office/drawing/2014/main" id="{45A58A53-8FF6-4743-AF88-CD39EE751CF1}"/>
                </a:ext>
              </a:extLst>
            </p:cNvPr>
            <p:cNvSpPr/>
            <p:nvPr/>
          </p:nvSpPr>
          <p:spPr>
            <a:xfrm>
              <a:off x="3133347" y="773894"/>
              <a:ext cx="1416557" cy="47548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HashSet</a:t>
              </a:r>
              <a:r>
                <a:rPr lang="zh-CN" altLang="en-US" sz="1100" dirty="0"/>
                <a:t>添加元素</a:t>
              </a:r>
            </a:p>
          </p:txBody>
        </p:sp>
        <p:cxnSp>
          <p:nvCxnSpPr>
            <p:cNvPr id="71" name="直接箭头连接符 70">
              <a:extLst>
                <a:ext uri="{FF2B5EF4-FFF2-40B4-BE49-F238E27FC236}">
                  <a16:creationId xmlns:a16="http://schemas.microsoft.com/office/drawing/2014/main" id="{CB14BA77-BBC2-43AA-9913-D128810D72FD}"/>
                </a:ext>
              </a:extLst>
            </p:cNvPr>
            <p:cNvCxnSpPr>
              <a:stCxn id="70" idx="2"/>
            </p:cNvCxnSpPr>
            <p:nvPr/>
          </p:nvCxnSpPr>
          <p:spPr>
            <a:xfrm flipH="1">
              <a:off x="3841625" y="1249382"/>
              <a:ext cx="1" cy="36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流程图: 决策 71">
              <a:extLst>
                <a:ext uri="{FF2B5EF4-FFF2-40B4-BE49-F238E27FC236}">
                  <a16:creationId xmlns:a16="http://schemas.microsoft.com/office/drawing/2014/main" id="{4809A4DF-1B13-4992-918E-A52E247C6C6F}"/>
                </a:ext>
              </a:extLst>
            </p:cNvPr>
            <p:cNvSpPr/>
            <p:nvPr/>
          </p:nvSpPr>
          <p:spPr>
            <a:xfrm>
              <a:off x="2943416" y="3280462"/>
              <a:ext cx="1796414" cy="7896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该下标已存在元素</a:t>
              </a:r>
              <a:r>
                <a:rPr lang="en-US" altLang="zh-CN" sz="1000" dirty="0"/>
                <a:t>?</a:t>
              </a:r>
              <a:endParaRPr lang="zh-CN" altLang="en-US" sz="1000" dirty="0"/>
            </a:p>
          </p:txBody>
        </p:sp>
        <p:sp>
          <p:nvSpPr>
            <p:cNvPr id="73" name="流程图: 过程 72">
              <a:extLst>
                <a:ext uri="{FF2B5EF4-FFF2-40B4-BE49-F238E27FC236}">
                  <a16:creationId xmlns:a16="http://schemas.microsoft.com/office/drawing/2014/main" id="{DC80334D-5545-4F79-B623-0CC624E547D2}"/>
                </a:ext>
              </a:extLst>
            </p:cNvPr>
            <p:cNvSpPr/>
            <p:nvPr/>
          </p:nvSpPr>
          <p:spPr>
            <a:xfrm>
              <a:off x="3291840" y="1616094"/>
              <a:ext cx="1106419" cy="4833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计算哈希值</a:t>
              </a:r>
            </a:p>
          </p:txBody>
        </p:sp>
        <p:sp>
          <p:nvSpPr>
            <p:cNvPr id="74" name="流程图: 过程 73">
              <a:extLst>
                <a:ext uri="{FF2B5EF4-FFF2-40B4-BE49-F238E27FC236}">
                  <a16:creationId xmlns:a16="http://schemas.microsoft.com/office/drawing/2014/main" id="{4E0B651E-07FB-42A3-BD2D-FDAB1AEC3586}"/>
                </a:ext>
              </a:extLst>
            </p:cNvPr>
            <p:cNvSpPr/>
            <p:nvPr/>
          </p:nvSpPr>
          <p:spPr>
            <a:xfrm>
              <a:off x="3288415" y="2466169"/>
              <a:ext cx="1106419" cy="4833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计算哈希散列下标</a:t>
              </a:r>
            </a:p>
          </p:txBody>
        </p:sp>
        <p:cxnSp>
          <p:nvCxnSpPr>
            <p:cNvPr id="75" name="直接箭头连接符 74">
              <a:extLst>
                <a:ext uri="{FF2B5EF4-FFF2-40B4-BE49-F238E27FC236}">
                  <a16:creationId xmlns:a16="http://schemas.microsoft.com/office/drawing/2014/main" id="{FECF1545-27DC-44C9-944E-4245A83F3F44}"/>
                </a:ext>
              </a:extLst>
            </p:cNvPr>
            <p:cNvCxnSpPr>
              <a:cxnSpLocks/>
            </p:cNvCxnSpPr>
            <p:nvPr/>
          </p:nvCxnSpPr>
          <p:spPr>
            <a:xfrm flipH="1">
              <a:off x="3841623" y="2123111"/>
              <a:ext cx="1" cy="36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21A212B7-DE27-46D6-AA04-FE4D5CF63CB5}"/>
                </a:ext>
              </a:extLst>
            </p:cNvPr>
            <p:cNvCxnSpPr>
              <a:cxnSpLocks/>
            </p:cNvCxnSpPr>
            <p:nvPr/>
          </p:nvCxnSpPr>
          <p:spPr>
            <a:xfrm flipH="1">
              <a:off x="3842765" y="2913750"/>
              <a:ext cx="1" cy="36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B7F8424-E6F8-4D88-8CA7-8BD51A5F3A06}"/>
                </a:ext>
              </a:extLst>
            </p:cNvPr>
            <p:cNvCxnSpPr>
              <a:cxnSpLocks/>
            </p:cNvCxnSpPr>
            <p:nvPr/>
          </p:nvCxnSpPr>
          <p:spPr>
            <a:xfrm flipH="1">
              <a:off x="3841622" y="4034364"/>
              <a:ext cx="1" cy="36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EBE80304-4B2A-4025-8927-A1BCE4574F95}"/>
                </a:ext>
              </a:extLst>
            </p:cNvPr>
            <p:cNvCxnSpPr>
              <a:cxnSpLocks/>
            </p:cNvCxnSpPr>
            <p:nvPr/>
          </p:nvCxnSpPr>
          <p:spPr>
            <a:xfrm>
              <a:off x="4739830" y="3675304"/>
              <a:ext cx="449102" cy="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流程图: 过程 78">
              <a:extLst>
                <a:ext uri="{FF2B5EF4-FFF2-40B4-BE49-F238E27FC236}">
                  <a16:creationId xmlns:a16="http://schemas.microsoft.com/office/drawing/2014/main" id="{FA296891-7B15-4ACA-9968-955D7086CC6E}"/>
                </a:ext>
              </a:extLst>
            </p:cNvPr>
            <p:cNvSpPr/>
            <p:nvPr/>
          </p:nvSpPr>
          <p:spPr>
            <a:xfrm>
              <a:off x="5188932" y="3441274"/>
              <a:ext cx="1106419" cy="4833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放入元素</a:t>
              </a:r>
            </a:p>
          </p:txBody>
        </p:sp>
        <p:sp>
          <p:nvSpPr>
            <p:cNvPr id="80" name="文本框 79">
              <a:extLst>
                <a:ext uri="{FF2B5EF4-FFF2-40B4-BE49-F238E27FC236}">
                  <a16:creationId xmlns:a16="http://schemas.microsoft.com/office/drawing/2014/main" id="{17232E63-B12A-489B-A259-3A599508D453}"/>
                </a:ext>
              </a:extLst>
            </p:cNvPr>
            <p:cNvSpPr txBox="1"/>
            <p:nvPr/>
          </p:nvSpPr>
          <p:spPr>
            <a:xfrm>
              <a:off x="4726766" y="3477850"/>
              <a:ext cx="434734" cy="246221"/>
            </a:xfrm>
            <a:prstGeom prst="rect">
              <a:avLst/>
            </a:prstGeom>
            <a:noFill/>
          </p:spPr>
          <p:txBody>
            <a:bodyPr wrap="square" rtlCol="0">
              <a:spAutoFit/>
            </a:bodyPr>
            <a:lstStyle/>
            <a:p>
              <a:r>
                <a:rPr lang="en-US" altLang="zh-CN" sz="1000" dirty="0"/>
                <a:t>false</a:t>
              </a:r>
              <a:endParaRPr lang="zh-CN" altLang="en-US" sz="1000" dirty="0"/>
            </a:p>
          </p:txBody>
        </p:sp>
        <p:sp>
          <p:nvSpPr>
            <p:cNvPr id="81" name="文本框 80">
              <a:extLst>
                <a:ext uri="{FF2B5EF4-FFF2-40B4-BE49-F238E27FC236}">
                  <a16:creationId xmlns:a16="http://schemas.microsoft.com/office/drawing/2014/main" id="{E33E1F1D-961E-42BB-B15C-045766D1C6B1}"/>
                </a:ext>
              </a:extLst>
            </p:cNvPr>
            <p:cNvSpPr txBox="1"/>
            <p:nvPr/>
          </p:nvSpPr>
          <p:spPr>
            <a:xfrm>
              <a:off x="3768470" y="4070146"/>
              <a:ext cx="429926" cy="246221"/>
            </a:xfrm>
            <a:prstGeom prst="rect">
              <a:avLst/>
            </a:prstGeom>
            <a:noFill/>
          </p:spPr>
          <p:txBody>
            <a:bodyPr wrap="square" rtlCol="0">
              <a:spAutoFit/>
            </a:bodyPr>
            <a:lstStyle/>
            <a:p>
              <a:r>
                <a:rPr lang="en-US" altLang="zh-CN" sz="1000" dirty="0"/>
                <a:t>True</a:t>
              </a:r>
              <a:endParaRPr lang="zh-CN" altLang="en-US" sz="1000" dirty="0"/>
            </a:p>
          </p:txBody>
        </p:sp>
        <p:sp>
          <p:nvSpPr>
            <p:cNvPr id="82" name="流程图: 决策 81">
              <a:extLst>
                <a:ext uri="{FF2B5EF4-FFF2-40B4-BE49-F238E27FC236}">
                  <a16:creationId xmlns:a16="http://schemas.microsoft.com/office/drawing/2014/main" id="{79A112CE-9646-477E-87BE-7E68C619FFFE}"/>
                </a:ext>
              </a:extLst>
            </p:cNvPr>
            <p:cNvSpPr/>
            <p:nvPr/>
          </p:nvSpPr>
          <p:spPr>
            <a:xfrm>
              <a:off x="2943415" y="4391932"/>
              <a:ext cx="1796414" cy="7896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该元素是否与已存在的元素一致</a:t>
              </a:r>
              <a:r>
                <a:rPr lang="en-US" altLang="zh-CN" sz="1000" dirty="0"/>
                <a:t>?</a:t>
              </a:r>
            </a:p>
          </p:txBody>
        </p:sp>
        <p:cxnSp>
          <p:nvCxnSpPr>
            <p:cNvPr id="83" name="直接箭头连接符 82">
              <a:extLst>
                <a:ext uri="{FF2B5EF4-FFF2-40B4-BE49-F238E27FC236}">
                  <a16:creationId xmlns:a16="http://schemas.microsoft.com/office/drawing/2014/main" id="{5F218A5E-23CA-4106-ABB4-8B24B460E8A1}"/>
                </a:ext>
              </a:extLst>
            </p:cNvPr>
            <p:cNvCxnSpPr>
              <a:cxnSpLocks/>
            </p:cNvCxnSpPr>
            <p:nvPr/>
          </p:nvCxnSpPr>
          <p:spPr>
            <a:xfrm flipH="1">
              <a:off x="3841622" y="5163708"/>
              <a:ext cx="1" cy="36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9A3138B4-FE82-4A8B-9EAB-36AA684EA242}"/>
                </a:ext>
              </a:extLst>
            </p:cNvPr>
            <p:cNvSpPr txBox="1"/>
            <p:nvPr/>
          </p:nvSpPr>
          <p:spPr>
            <a:xfrm>
              <a:off x="3768470" y="5199490"/>
              <a:ext cx="429926" cy="246221"/>
            </a:xfrm>
            <a:prstGeom prst="rect">
              <a:avLst/>
            </a:prstGeom>
            <a:noFill/>
          </p:spPr>
          <p:txBody>
            <a:bodyPr wrap="square" rtlCol="0">
              <a:spAutoFit/>
            </a:bodyPr>
            <a:lstStyle/>
            <a:p>
              <a:r>
                <a:rPr lang="en-US" altLang="zh-CN" sz="1000" dirty="0"/>
                <a:t>True</a:t>
              </a:r>
              <a:endParaRPr lang="zh-CN" altLang="en-US" sz="1000" dirty="0"/>
            </a:p>
          </p:txBody>
        </p:sp>
        <p:sp>
          <p:nvSpPr>
            <p:cNvPr id="85" name="流程图: 过程 84">
              <a:extLst>
                <a:ext uri="{FF2B5EF4-FFF2-40B4-BE49-F238E27FC236}">
                  <a16:creationId xmlns:a16="http://schemas.microsoft.com/office/drawing/2014/main" id="{CF561EE4-51B1-4925-8821-C3AD08C9ABA1}"/>
                </a:ext>
              </a:extLst>
            </p:cNvPr>
            <p:cNvSpPr/>
            <p:nvPr/>
          </p:nvSpPr>
          <p:spPr>
            <a:xfrm>
              <a:off x="3288415" y="5530324"/>
              <a:ext cx="1106419" cy="4833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舍弃该元素</a:t>
              </a:r>
            </a:p>
          </p:txBody>
        </p:sp>
        <p:sp>
          <p:nvSpPr>
            <p:cNvPr id="86" name="文本框 85">
              <a:extLst>
                <a:ext uri="{FF2B5EF4-FFF2-40B4-BE49-F238E27FC236}">
                  <a16:creationId xmlns:a16="http://schemas.microsoft.com/office/drawing/2014/main" id="{FDE280DA-1BB7-48EC-9EF9-9881C0D23312}"/>
                </a:ext>
              </a:extLst>
            </p:cNvPr>
            <p:cNvSpPr txBox="1"/>
            <p:nvPr/>
          </p:nvSpPr>
          <p:spPr>
            <a:xfrm>
              <a:off x="4726766" y="4557266"/>
              <a:ext cx="434734" cy="246221"/>
            </a:xfrm>
            <a:prstGeom prst="rect">
              <a:avLst/>
            </a:prstGeom>
            <a:noFill/>
          </p:spPr>
          <p:txBody>
            <a:bodyPr wrap="square" rtlCol="0">
              <a:spAutoFit/>
            </a:bodyPr>
            <a:lstStyle/>
            <a:p>
              <a:r>
                <a:rPr lang="en-US" altLang="zh-CN" sz="1000" dirty="0"/>
                <a:t>false</a:t>
              </a:r>
              <a:endParaRPr lang="zh-CN" altLang="en-US" sz="1000" dirty="0"/>
            </a:p>
          </p:txBody>
        </p:sp>
        <p:sp>
          <p:nvSpPr>
            <p:cNvPr id="87" name="文本框 86">
              <a:extLst>
                <a:ext uri="{FF2B5EF4-FFF2-40B4-BE49-F238E27FC236}">
                  <a16:creationId xmlns:a16="http://schemas.microsoft.com/office/drawing/2014/main" id="{386D3530-AEAD-452A-8881-DCAB9C904484}"/>
                </a:ext>
              </a:extLst>
            </p:cNvPr>
            <p:cNvSpPr txBox="1"/>
            <p:nvPr/>
          </p:nvSpPr>
          <p:spPr>
            <a:xfrm>
              <a:off x="3133347" y="6148969"/>
              <a:ext cx="2514600" cy="261610"/>
            </a:xfrm>
            <a:prstGeom prst="rect">
              <a:avLst/>
            </a:prstGeom>
            <a:noFill/>
          </p:spPr>
          <p:txBody>
            <a:bodyPr wrap="square" rtlCol="0">
              <a:spAutoFit/>
            </a:bodyPr>
            <a:lstStyle/>
            <a:p>
              <a:r>
                <a:rPr lang="en-US" altLang="zh-CN" sz="1100" dirty="0"/>
                <a:t>HashSet</a:t>
              </a:r>
              <a:r>
                <a:rPr lang="zh-CN" altLang="en-US" sz="1100" dirty="0"/>
                <a:t>存储元素过程</a:t>
              </a:r>
            </a:p>
          </p:txBody>
        </p:sp>
        <p:cxnSp>
          <p:nvCxnSpPr>
            <p:cNvPr id="88" name="连接符: 肘形 87">
              <a:extLst>
                <a:ext uri="{FF2B5EF4-FFF2-40B4-BE49-F238E27FC236}">
                  <a16:creationId xmlns:a16="http://schemas.microsoft.com/office/drawing/2014/main" id="{5FBDC843-3F68-4A8A-A30C-BEA2A1D591CD}"/>
                </a:ext>
              </a:extLst>
            </p:cNvPr>
            <p:cNvCxnSpPr>
              <a:cxnSpLocks/>
            </p:cNvCxnSpPr>
            <p:nvPr/>
          </p:nvCxnSpPr>
          <p:spPr>
            <a:xfrm flipV="1">
              <a:off x="4739829" y="3913062"/>
              <a:ext cx="1002313" cy="878850"/>
            </a:xfrm>
            <a:prstGeom prst="bentConnector2">
              <a:avLst/>
            </a:prstGeom>
            <a:ln w="9525" cap="flat" cmpd="sng" algn="ctr">
              <a:solidFill>
                <a:srgbClr val="4472C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96" name="组合 95">
            <a:extLst>
              <a:ext uri="{FF2B5EF4-FFF2-40B4-BE49-F238E27FC236}">
                <a16:creationId xmlns:a16="http://schemas.microsoft.com/office/drawing/2014/main" id="{51709FEA-8E33-4838-869D-6A7C8700D3F0}"/>
              </a:ext>
            </a:extLst>
          </p:cNvPr>
          <p:cNvGrpSpPr/>
          <p:nvPr/>
        </p:nvGrpSpPr>
        <p:grpSpPr>
          <a:xfrm>
            <a:off x="6786635" y="3165415"/>
            <a:ext cx="3684251" cy="3081927"/>
            <a:chOff x="7642098" y="442938"/>
            <a:chExt cx="3684251" cy="3081927"/>
          </a:xfrm>
        </p:grpSpPr>
        <p:grpSp>
          <p:nvGrpSpPr>
            <p:cNvPr id="93" name="组合 92">
              <a:extLst>
                <a:ext uri="{FF2B5EF4-FFF2-40B4-BE49-F238E27FC236}">
                  <a16:creationId xmlns:a16="http://schemas.microsoft.com/office/drawing/2014/main" id="{548098D5-FD3A-45D6-BF1D-88EC35055FF9}"/>
                </a:ext>
              </a:extLst>
            </p:cNvPr>
            <p:cNvGrpSpPr/>
            <p:nvPr/>
          </p:nvGrpSpPr>
          <p:grpSpPr>
            <a:xfrm>
              <a:off x="7642098" y="442938"/>
              <a:ext cx="3684251" cy="2803916"/>
              <a:chOff x="7642098" y="442938"/>
              <a:chExt cx="3684251" cy="2803916"/>
            </a:xfrm>
          </p:grpSpPr>
          <p:graphicFrame>
            <p:nvGraphicFramePr>
              <p:cNvPr id="89" name="图示 88">
                <a:extLst>
                  <a:ext uri="{FF2B5EF4-FFF2-40B4-BE49-F238E27FC236}">
                    <a16:creationId xmlns:a16="http://schemas.microsoft.com/office/drawing/2014/main" id="{E704EE90-6994-4568-BAF6-959B69525147}"/>
                  </a:ext>
                </a:extLst>
              </p:cNvPr>
              <p:cNvGraphicFramePr/>
              <p:nvPr>
                <p:extLst>
                  <p:ext uri="{D42A27DB-BD31-4B8C-83A1-F6EECF244321}">
                    <p14:modId xmlns:p14="http://schemas.microsoft.com/office/powerpoint/2010/main" val="635758573"/>
                  </p:ext>
                </p:extLst>
              </p:nvPr>
            </p:nvGraphicFramePr>
            <p:xfrm>
              <a:off x="7642098" y="442938"/>
              <a:ext cx="3684251" cy="24561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2" name="文本框 91">
                <a:extLst>
                  <a:ext uri="{FF2B5EF4-FFF2-40B4-BE49-F238E27FC236}">
                    <a16:creationId xmlns:a16="http://schemas.microsoft.com/office/drawing/2014/main" id="{144D914A-6520-4BD2-99CF-3BAA970233C2}"/>
                  </a:ext>
                </a:extLst>
              </p:cNvPr>
              <p:cNvSpPr txBox="1"/>
              <p:nvPr/>
            </p:nvSpPr>
            <p:spPr>
              <a:xfrm>
                <a:off x="9145669" y="2580646"/>
                <a:ext cx="677108" cy="666208"/>
              </a:xfrm>
              <a:prstGeom prst="rect">
                <a:avLst/>
              </a:prstGeom>
              <a:noFill/>
            </p:spPr>
            <p:txBody>
              <a:bodyPr vert="eaVert" wrap="none" rtlCol="0">
                <a:spAutoFit/>
              </a:bodyPr>
              <a:lstStyle/>
              <a:p>
                <a:r>
                  <a:rPr lang="en-US" altLang="zh-CN" sz="3200" dirty="0"/>
                  <a:t>……</a:t>
                </a:r>
                <a:endParaRPr lang="zh-CN" altLang="en-US" sz="3200" dirty="0"/>
              </a:p>
            </p:txBody>
          </p:sp>
        </p:grpSp>
        <p:sp>
          <p:nvSpPr>
            <p:cNvPr id="95" name="文本框 94">
              <a:extLst>
                <a:ext uri="{FF2B5EF4-FFF2-40B4-BE49-F238E27FC236}">
                  <a16:creationId xmlns:a16="http://schemas.microsoft.com/office/drawing/2014/main" id="{5D77A70E-50D9-4980-9B94-926BE01634FF}"/>
                </a:ext>
              </a:extLst>
            </p:cNvPr>
            <p:cNvSpPr txBox="1"/>
            <p:nvPr/>
          </p:nvSpPr>
          <p:spPr>
            <a:xfrm>
              <a:off x="8741071" y="3263255"/>
              <a:ext cx="1486304" cy="261610"/>
            </a:xfrm>
            <a:prstGeom prst="rect">
              <a:avLst/>
            </a:prstGeom>
            <a:noFill/>
          </p:spPr>
          <p:txBody>
            <a:bodyPr wrap="none" rtlCol="0">
              <a:spAutoFit/>
            </a:bodyPr>
            <a:lstStyle/>
            <a:p>
              <a:r>
                <a:rPr lang="en-US" altLang="zh-CN" sz="1100" dirty="0"/>
                <a:t>TreeSet</a:t>
              </a:r>
              <a:r>
                <a:rPr lang="zh-CN" altLang="en-US" sz="1100" dirty="0"/>
                <a:t>元素存储结构</a:t>
              </a:r>
            </a:p>
          </p:txBody>
        </p:sp>
      </p:grpSp>
      <p:sp>
        <p:nvSpPr>
          <p:cNvPr id="99" name="动作按钮: 上一张 98">
            <a:hlinkClick r:id="rId9" action="ppaction://hlinksldjump" highlightClick="1"/>
            <a:extLst>
              <a:ext uri="{FF2B5EF4-FFF2-40B4-BE49-F238E27FC236}">
                <a16:creationId xmlns:a16="http://schemas.microsoft.com/office/drawing/2014/main" id="{CFB63343-7921-4E69-AB99-B764907A1250}"/>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12117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1000"/>
                                        <p:tgtEl>
                                          <p:spTgt spid="69"/>
                                        </p:tgtEl>
                                      </p:cBhvr>
                                    </p:animEffect>
                                    <p:anim calcmode="lin" valueType="num">
                                      <p:cBhvr>
                                        <p:cTn id="24" dur="1000" fill="hold"/>
                                        <p:tgtEl>
                                          <p:spTgt spid="69"/>
                                        </p:tgtEl>
                                        <p:attrNameLst>
                                          <p:attrName>ppt_x</p:attrName>
                                        </p:attrNameLst>
                                      </p:cBhvr>
                                      <p:tavLst>
                                        <p:tav tm="0">
                                          <p:val>
                                            <p:strVal val="#ppt_x"/>
                                          </p:val>
                                        </p:tav>
                                        <p:tav tm="100000">
                                          <p:val>
                                            <p:strVal val="#ppt_x"/>
                                          </p:val>
                                        </p:tav>
                                      </p:tavLst>
                                    </p:anim>
                                    <p:anim calcmode="lin" valueType="num">
                                      <p:cBhvr>
                                        <p:cTn id="25" dur="1000" fill="hold"/>
                                        <p:tgtEl>
                                          <p:spTgt spid="6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1000"/>
                                        <p:tgtEl>
                                          <p:spTgt spid="96"/>
                                        </p:tgtEl>
                                      </p:cBhvr>
                                    </p:animEffect>
                                    <p:anim calcmode="lin" valueType="num">
                                      <p:cBhvr>
                                        <p:cTn id="29" dur="1000" fill="hold"/>
                                        <p:tgtEl>
                                          <p:spTgt spid="96"/>
                                        </p:tgtEl>
                                        <p:attrNameLst>
                                          <p:attrName>ppt_x</p:attrName>
                                        </p:attrNameLst>
                                      </p:cBhvr>
                                      <p:tavLst>
                                        <p:tav tm="0">
                                          <p:val>
                                            <p:strVal val="#ppt_x"/>
                                          </p:val>
                                        </p:tav>
                                        <p:tav tm="100000">
                                          <p:val>
                                            <p:strVal val="#ppt_x"/>
                                          </p:val>
                                        </p:tav>
                                      </p:tavLst>
                                    </p:anim>
                                    <p:anim calcmode="lin" valueType="num">
                                      <p:cBhvr>
                                        <p:cTn id="30"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4406C-2EA6-4AC0-9865-2A0FD740BB30}"/>
              </a:ext>
            </a:extLst>
          </p:cNvPr>
          <p:cNvSpPr>
            <a:spLocks noGrp="1"/>
          </p:cNvSpPr>
          <p:nvPr>
            <p:ph type="title"/>
          </p:nvPr>
        </p:nvSpPr>
        <p:spPr/>
        <p:txBody>
          <a:bodyPr/>
          <a:lstStyle/>
          <a:p>
            <a:r>
              <a:rPr lang="en-US" altLang="zh-CN" dirty="0"/>
              <a:t>HashSet</a:t>
            </a:r>
            <a:r>
              <a:rPr lang="zh-CN" altLang="en-US" dirty="0"/>
              <a:t>集合</a:t>
            </a:r>
          </a:p>
        </p:txBody>
      </p:sp>
      <p:sp>
        <p:nvSpPr>
          <p:cNvPr id="57" name="内容占位符 56">
            <a:extLst>
              <a:ext uri="{FF2B5EF4-FFF2-40B4-BE49-F238E27FC236}">
                <a16:creationId xmlns:a16="http://schemas.microsoft.com/office/drawing/2014/main" id="{692F3A2A-4BA0-4947-A376-7D9F241148E0}"/>
              </a:ext>
            </a:extLst>
          </p:cNvPr>
          <p:cNvSpPr>
            <a:spLocks noGrp="1"/>
          </p:cNvSpPr>
          <p:nvPr>
            <p:ph idx="1"/>
          </p:nvPr>
        </p:nvSpPr>
        <p:spPr/>
        <p:txBody>
          <a:bodyPr/>
          <a:lstStyle/>
          <a:p>
            <a:r>
              <a:rPr lang="en-US" altLang="zh-CN" dirty="0"/>
              <a:t>HashSet</a:t>
            </a:r>
            <a:r>
              <a:rPr lang="zh-CN" altLang="en-US" dirty="0"/>
              <a:t>存储的元素是不可重复的</a:t>
            </a:r>
            <a:r>
              <a:rPr lang="en-US" altLang="zh-CN" dirty="0"/>
              <a:t>,</a:t>
            </a:r>
            <a:r>
              <a:rPr lang="zh-CN" altLang="en-US" dirty="0"/>
              <a:t>并且元素都是无序的</a:t>
            </a:r>
            <a:r>
              <a:rPr lang="en-US" altLang="zh-CN" dirty="0"/>
              <a:t>.</a:t>
            </a:r>
            <a:endParaRPr lang="zh-CN" altLang="en-US" dirty="0"/>
          </a:p>
          <a:p>
            <a:endParaRPr lang="zh-CN" altLang="en-US" dirty="0"/>
          </a:p>
        </p:txBody>
      </p:sp>
      <p:sp>
        <p:nvSpPr>
          <p:cNvPr id="54" name="动作按钮: 上一张 53">
            <a:hlinkClick r:id="rId2" action="ppaction://hlinksldjump" highlightClick="1"/>
            <a:extLst>
              <a:ext uri="{FF2B5EF4-FFF2-40B4-BE49-F238E27FC236}">
                <a16:creationId xmlns:a16="http://schemas.microsoft.com/office/drawing/2014/main" id="{7AE9BBD1-1A1B-4FF3-8533-D9CE974A3E63}"/>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0" name="图片 59">
            <a:extLst>
              <a:ext uri="{FF2B5EF4-FFF2-40B4-BE49-F238E27FC236}">
                <a16:creationId xmlns:a16="http://schemas.microsoft.com/office/drawing/2014/main" id="{CCD1F79D-DFD9-4371-8819-A26ACD28E5D8}"/>
              </a:ext>
            </a:extLst>
          </p:cNvPr>
          <p:cNvPicPr>
            <a:picLocks noChangeAspect="1"/>
          </p:cNvPicPr>
          <p:nvPr/>
        </p:nvPicPr>
        <p:blipFill>
          <a:blip r:embed="rId3"/>
          <a:stretch>
            <a:fillRect/>
          </a:stretch>
        </p:blipFill>
        <p:spPr>
          <a:xfrm>
            <a:off x="944850" y="2513429"/>
            <a:ext cx="3953171" cy="3879555"/>
          </a:xfrm>
          <a:prstGeom prst="rect">
            <a:avLst/>
          </a:prstGeom>
        </p:spPr>
      </p:pic>
      <p:sp>
        <p:nvSpPr>
          <p:cNvPr id="59" name="对话气泡: 矩形 58">
            <a:extLst>
              <a:ext uri="{FF2B5EF4-FFF2-40B4-BE49-F238E27FC236}">
                <a16:creationId xmlns:a16="http://schemas.microsoft.com/office/drawing/2014/main" id="{9C3A89DA-60D4-4511-BBAD-5F66EC0F7E26}"/>
              </a:ext>
            </a:extLst>
          </p:cNvPr>
          <p:cNvSpPr/>
          <p:nvPr/>
        </p:nvSpPr>
        <p:spPr>
          <a:xfrm>
            <a:off x="1868114" y="5465261"/>
            <a:ext cx="2021132" cy="482778"/>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重复的元素只输出了一次</a:t>
            </a:r>
            <a:r>
              <a:rPr lang="en-US" altLang="zh-CN" sz="1200" dirty="0"/>
              <a:t>.</a:t>
            </a:r>
            <a:endParaRPr lang="zh-CN" altLang="en-US" sz="1200" dirty="0"/>
          </a:p>
        </p:txBody>
      </p:sp>
      <p:pic>
        <p:nvPicPr>
          <p:cNvPr id="61" name="图片 60">
            <a:extLst>
              <a:ext uri="{FF2B5EF4-FFF2-40B4-BE49-F238E27FC236}">
                <a16:creationId xmlns:a16="http://schemas.microsoft.com/office/drawing/2014/main" id="{59F22946-72E9-4F73-BD39-4B1F35AA0538}"/>
              </a:ext>
            </a:extLst>
          </p:cNvPr>
          <p:cNvPicPr>
            <a:picLocks noChangeAspect="1"/>
          </p:cNvPicPr>
          <p:nvPr/>
        </p:nvPicPr>
        <p:blipFill>
          <a:blip r:embed="rId4"/>
          <a:stretch>
            <a:fillRect/>
          </a:stretch>
        </p:blipFill>
        <p:spPr>
          <a:xfrm>
            <a:off x="5344343" y="2513429"/>
            <a:ext cx="3890754" cy="3890754"/>
          </a:xfrm>
          <a:prstGeom prst="rect">
            <a:avLst/>
          </a:prstGeom>
        </p:spPr>
      </p:pic>
      <p:sp>
        <p:nvSpPr>
          <p:cNvPr id="62" name="对话气泡: 矩形 61">
            <a:extLst>
              <a:ext uri="{FF2B5EF4-FFF2-40B4-BE49-F238E27FC236}">
                <a16:creationId xmlns:a16="http://schemas.microsoft.com/office/drawing/2014/main" id="{960F0589-2A44-46C4-9DDC-87EC286F5430}"/>
              </a:ext>
            </a:extLst>
          </p:cNvPr>
          <p:cNvSpPr/>
          <p:nvPr/>
        </p:nvSpPr>
        <p:spPr>
          <a:xfrm>
            <a:off x="8172738" y="3759904"/>
            <a:ext cx="2552967" cy="652297"/>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将</a:t>
            </a:r>
            <a:r>
              <a:rPr lang="en-US" altLang="zh-CN" sz="1200" dirty="0"/>
              <a:t>Stu</a:t>
            </a:r>
            <a:r>
              <a:rPr lang="zh-CN" altLang="en-US" sz="1200" dirty="0"/>
              <a:t>类对象作为元素存入时</a:t>
            </a:r>
            <a:r>
              <a:rPr lang="en-US" altLang="zh-CN" sz="1200" dirty="0"/>
              <a:t>,HashSet</a:t>
            </a:r>
            <a:r>
              <a:rPr lang="zh-CN" altLang="en-US" sz="1200" dirty="0"/>
              <a:t>却输出了重复的元素</a:t>
            </a:r>
            <a:r>
              <a:rPr lang="en-US" altLang="zh-CN" sz="1200" dirty="0"/>
              <a:t>.</a:t>
            </a:r>
            <a:endParaRPr lang="zh-CN" altLang="en-US" sz="1200" dirty="0"/>
          </a:p>
        </p:txBody>
      </p:sp>
      <p:pic>
        <p:nvPicPr>
          <p:cNvPr id="63" name="图片 62">
            <a:extLst>
              <a:ext uri="{FF2B5EF4-FFF2-40B4-BE49-F238E27FC236}">
                <a16:creationId xmlns:a16="http://schemas.microsoft.com/office/drawing/2014/main" id="{9B3987E2-DA63-4655-B721-EC742BD67279}"/>
              </a:ext>
            </a:extLst>
          </p:cNvPr>
          <p:cNvPicPr>
            <a:picLocks noChangeAspect="1"/>
          </p:cNvPicPr>
          <p:nvPr/>
        </p:nvPicPr>
        <p:blipFill rotWithShape="1">
          <a:blip r:embed="rId5"/>
          <a:srcRect t="-3078" b="11804"/>
          <a:stretch/>
        </p:blipFill>
        <p:spPr>
          <a:xfrm>
            <a:off x="8161204" y="4453206"/>
            <a:ext cx="2834069" cy="2106101"/>
          </a:xfrm>
          <a:prstGeom prst="rect">
            <a:avLst/>
          </a:prstGeom>
        </p:spPr>
      </p:pic>
      <p:sp>
        <p:nvSpPr>
          <p:cNvPr id="66" name="矩形 65">
            <a:extLst>
              <a:ext uri="{FF2B5EF4-FFF2-40B4-BE49-F238E27FC236}">
                <a16:creationId xmlns:a16="http://schemas.microsoft.com/office/drawing/2014/main" id="{CF55B440-CB28-497C-AE6E-013FECBA7138}"/>
              </a:ext>
            </a:extLst>
          </p:cNvPr>
          <p:cNvSpPr/>
          <p:nvPr/>
        </p:nvSpPr>
        <p:spPr>
          <a:xfrm>
            <a:off x="-70002" y="6456271"/>
            <a:ext cx="11065275" cy="408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为了保证</a:t>
            </a:r>
            <a:r>
              <a:rPr lang="en-US" altLang="zh-CN" sz="1000" dirty="0"/>
              <a:t>HashSet</a:t>
            </a:r>
            <a:r>
              <a:rPr lang="zh-CN" altLang="en-US" sz="1000" dirty="0"/>
              <a:t>如描述的那样正常工作</a:t>
            </a:r>
            <a:r>
              <a:rPr lang="en-US" altLang="zh-CN" sz="1000" dirty="0"/>
              <a:t>,Java</a:t>
            </a:r>
            <a:r>
              <a:rPr lang="zh-CN" altLang="en-US" sz="1000" dirty="0"/>
              <a:t>基本的数据类型会重写</a:t>
            </a:r>
            <a:r>
              <a:rPr lang="en-US" altLang="zh-CN" sz="1000" dirty="0"/>
              <a:t>HashSet</a:t>
            </a:r>
            <a:r>
              <a:rPr lang="zh-CN" altLang="en-US" sz="1000" dirty="0"/>
              <a:t>类的</a:t>
            </a:r>
            <a:r>
              <a:rPr lang="en-US" altLang="zh-CN" sz="1000" dirty="0" err="1"/>
              <a:t>hashCode</a:t>
            </a:r>
            <a:r>
              <a:rPr lang="en-US" altLang="zh-CN" sz="1000" dirty="0"/>
              <a:t>()</a:t>
            </a:r>
            <a:r>
              <a:rPr lang="zh-CN" altLang="en-US" sz="1000" dirty="0"/>
              <a:t>方法和</a:t>
            </a:r>
            <a:r>
              <a:rPr lang="en-US" altLang="zh-CN" sz="1000" dirty="0"/>
              <a:t>equals()</a:t>
            </a:r>
            <a:r>
              <a:rPr lang="zh-CN" altLang="en-US" sz="1000" dirty="0"/>
              <a:t>方法来实现</a:t>
            </a:r>
            <a:r>
              <a:rPr lang="en-US" altLang="zh-CN" sz="1000" dirty="0"/>
              <a:t>.</a:t>
            </a:r>
            <a:r>
              <a:rPr lang="zh-CN" altLang="en-US" sz="1000" dirty="0"/>
              <a:t>而自定义创建的类对象并不会重写这些方法</a:t>
            </a:r>
            <a:r>
              <a:rPr lang="en-US" altLang="zh-CN" sz="1000" dirty="0"/>
              <a:t>(</a:t>
            </a:r>
            <a:r>
              <a:rPr lang="zh-CN" altLang="en-US" sz="1000" dirty="0"/>
              <a:t>除非类中也重写了这些方法</a:t>
            </a:r>
            <a:r>
              <a:rPr lang="en-US" altLang="zh-CN" sz="1000" dirty="0"/>
              <a:t>).</a:t>
            </a:r>
            <a:endParaRPr lang="zh-CN" altLang="en-US" sz="1000" dirty="0"/>
          </a:p>
        </p:txBody>
      </p:sp>
    </p:spTree>
    <p:extLst>
      <p:ext uri="{BB962C8B-B14F-4D97-AF65-F5344CB8AC3E}">
        <p14:creationId xmlns:p14="http://schemas.microsoft.com/office/powerpoint/2010/main" val="7612905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15E5-AF07-47B4-ABD2-C33BE39EEDFB}"/>
              </a:ext>
            </a:extLst>
          </p:cNvPr>
          <p:cNvSpPr>
            <a:spLocks noGrp="1"/>
          </p:cNvSpPr>
          <p:nvPr>
            <p:ph type="title"/>
          </p:nvPr>
        </p:nvSpPr>
        <p:spPr/>
        <p:txBody>
          <a:bodyPr/>
          <a:lstStyle/>
          <a:p>
            <a:r>
              <a:rPr lang="en-US" altLang="zh-CN" dirty="0"/>
              <a:t>TreeSet</a:t>
            </a:r>
            <a:r>
              <a:rPr lang="zh-CN" altLang="en-US" dirty="0"/>
              <a:t>集合</a:t>
            </a:r>
          </a:p>
        </p:txBody>
      </p:sp>
      <p:sp>
        <p:nvSpPr>
          <p:cNvPr id="3" name="内容占位符 2">
            <a:extLst>
              <a:ext uri="{FF2B5EF4-FFF2-40B4-BE49-F238E27FC236}">
                <a16:creationId xmlns:a16="http://schemas.microsoft.com/office/drawing/2014/main" id="{F0FD018A-2F34-4014-8C20-D27BF6407894}"/>
              </a:ext>
            </a:extLst>
          </p:cNvPr>
          <p:cNvSpPr>
            <a:spLocks noGrp="1"/>
          </p:cNvSpPr>
          <p:nvPr>
            <p:ph idx="1"/>
          </p:nvPr>
        </p:nvSpPr>
        <p:spPr/>
        <p:txBody>
          <a:bodyPr>
            <a:normAutofit/>
          </a:bodyPr>
          <a:lstStyle/>
          <a:p>
            <a:r>
              <a:rPr lang="en-US" altLang="zh-CN" sz="1800" dirty="0"/>
              <a:t>TreeSet</a:t>
            </a:r>
            <a:r>
              <a:rPr lang="zh-CN" altLang="en-US" sz="1800" dirty="0"/>
              <a:t>集合会自动根据元素的类型来按照大小排序</a:t>
            </a:r>
            <a:r>
              <a:rPr lang="en-US" altLang="zh-CN" sz="1800" dirty="0"/>
              <a:t>,</a:t>
            </a:r>
            <a:r>
              <a:rPr lang="zh-CN" altLang="en-US" sz="1800" dirty="0"/>
              <a:t>还能去除重复元素</a:t>
            </a:r>
            <a:r>
              <a:rPr lang="en-US" altLang="zh-CN" sz="1800" dirty="0"/>
              <a:t>.</a:t>
            </a:r>
            <a:endParaRPr lang="zh-CN" altLang="en-US" sz="1800" dirty="0"/>
          </a:p>
        </p:txBody>
      </p:sp>
      <p:sp>
        <p:nvSpPr>
          <p:cNvPr id="4" name="动作按钮: 上一张 3">
            <a:hlinkClick r:id="rId2" action="ppaction://hlinksldjump" highlightClick="1"/>
            <a:extLst>
              <a:ext uri="{FF2B5EF4-FFF2-40B4-BE49-F238E27FC236}">
                <a16:creationId xmlns:a16="http://schemas.microsoft.com/office/drawing/2014/main" id="{8606A29A-63F8-4446-9A91-EF811B1525ED}"/>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6F457223-C7F3-4E44-A20E-26F315FC8D67}"/>
              </a:ext>
            </a:extLst>
          </p:cNvPr>
          <p:cNvPicPr>
            <a:picLocks noChangeAspect="1"/>
          </p:cNvPicPr>
          <p:nvPr/>
        </p:nvPicPr>
        <p:blipFill>
          <a:blip r:embed="rId3"/>
          <a:stretch>
            <a:fillRect/>
          </a:stretch>
        </p:blipFill>
        <p:spPr>
          <a:xfrm>
            <a:off x="735289" y="2416023"/>
            <a:ext cx="3581423" cy="4441977"/>
          </a:xfrm>
          <a:prstGeom prst="rect">
            <a:avLst/>
          </a:prstGeom>
        </p:spPr>
      </p:pic>
      <p:sp>
        <p:nvSpPr>
          <p:cNvPr id="7" name="对话气泡: 矩形 6">
            <a:extLst>
              <a:ext uri="{FF2B5EF4-FFF2-40B4-BE49-F238E27FC236}">
                <a16:creationId xmlns:a16="http://schemas.microsoft.com/office/drawing/2014/main" id="{5C7F28BE-2330-4559-B3F7-0F14686089B6}"/>
              </a:ext>
            </a:extLst>
          </p:cNvPr>
          <p:cNvSpPr/>
          <p:nvPr/>
        </p:nvSpPr>
        <p:spPr>
          <a:xfrm>
            <a:off x="1699438" y="6176963"/>
            <a:ext cx="2322146" cy="590398"/>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重复的元素只输出了一次</a:t>
            </a:r>
            <a:r>
              <a:rPr lang="en-US" altLang="zh-CN" sz="1200" dirty="0"/>
              <a:t>,</a:t>
            </a:r>
            <a:r>
              <a:rPr lang="zh-CN" altLang="en-US" sz="1200" dirty="0"/>
              <a:t>并且按照字母的顺序进行了排序</a:t>
            </a:r>
            <a:r>
              <a:rPr lang="en-US" altLang="zh-CN" sz="1200" dirty="0"/>
              <a:t>.</a:t>
            </a:r>
            <a:endParaRPr lang="zh-CN" altLang="en-US" sz="1200" dirty="0"/>
          </a:p>
        </p:txBody>
      </p:sp>
      <p:sp>
        <p:nvSpPr>
          <p:cNvPr id="8" name="矩形 7">
            <a:extLst>
              <a:ext uri="{FF2B5EF4-FFF2-40B4-BE49-F238E27FC236}">
                <a16:creationId xmlns:a16="http://schemas.microsoft.com/office/drawing/2014/main" id="{53914100-45B3-4F3F-A270-8021A0ACFF75}"/>
              </a:ext>
            </a:extLst>
          </p:cNvPr>
          <p:cNvSpPr/>
          <p:nvPr/>
        </p:nvSpPr>
        <p:spPr>
          <a:xfrm>
            <a:off x="5534546" y="3657601"/>
            <a:ext cx="2757198" cy="15038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200" dirty="0"/>
              <a:t>TreeSet</a:t>
            </a:r>
            <a:r>
              <a:rPr lang="zh-CN" altLang="en-US" sz="1200" dirty="0"/>
              <a:t>集合中的元素在进行比较的时候</a:t>
            </a:r>
            <a:r>
              <a:rPr lang="en-US" altLang="zh-CN" sz="1200" dirty="0"/>
              <a:t>,</a:t>
            </a:r>
            <a:r>
              <a:rPr lang="zh-CN" altLang="en-US" sz="1200" dirty="0"/>
              <a:t>会调用来自</a:t>
            </a:r>
            <a:r>
              <a:rPr lang="en-US" altLang="zh-CN" sz="1200" dirty="0"/>
              <a:t>java.lang.Comparable</a:t>
            </a:r>
            <a:r>
              <a:rPr lang="zh-CN" altLang="en-US" sz="1200" dirty="0"/>
              <a:t>的</a:t>
            </a:r>
            <a:endParaRPr lang="en-US" altLang="zh-CN" sz="1200" dirty="0"/>
          </a:p>
          <a:p>
            <a:pPr algn="ctr"/>
            <a:r>
              <a:rPr lang="en-US" altLang="zh-CN" sz="1200" dirty="0"/>
              <a:t>CompareTo()</a:t>
            </a:r>
            <a:r>
              <a:rPr lang="zh-CN" altLang="en-US" sz="1200" dirty="0"/>
              <a:t>方法</a:t>
            </a:r>
            <a:r>
              <a:rPr lang="en-US" altLang="zh-CN" sz="1200" dirty="0"/>
              <a:t>,</a:t>
            </a:r>
            <a:r>
              <a:rPr lang="zh-CN" altLang="en-US" sz="1200" dirty="0"/>
              <a:t>因此要想对以自定义类对象的元素进行排序的时候</a:t>
            </a:r>
            <a:r>
              <a:rPr lang="en-US" altLang="zh-CN" sz="1200" dirty="0"/>
              <a:t>,</a:t>
            </a:r>
            <a:r>
              <a:rPr lang="zh-CN" altLang="en-US" sz="1200" dirty="0"/>
              <a:t>就必须要像</a:t>
            </a:r>
            <a:r>
              <a:rPr lang="en-US" altLang="zh-CN" sz="1200" dirty="0"/>
              <a:t>HashSet</a:t>
            </a:r>
            <a:r>
              <a:rPr lang="zh-CN" altLang="en-US" sz="1200" dirty="0"/>
              <a:t>那样实现</a:t>
            </a:r>
            <a:r>
              <a:rPr lang="en-US" altLang="zh-CN" sz="1200" dirty="0"/>
              <a:t>Comparable</a:t>
            </a:r>
            <a:r>
              <a:rPr lang="zh-CN" altLang="en-US" sz="1200" dirty="0"/>
              <a:t>接口</a:t>
            </a:r>
            <a:r>
              <a:rPr lang="en-US" altLang="zh-CN" sz="1200" dirty="0"/>
              <a:t>.Java</a:t>
            </a:r>
            <a:r>
              <a:rPr lang="zh-CN" altLang="en-US" sz="1200" dirty="0"/>
              <a:t>中大部分自带的类都已经实现了这一接口</a:t>
            </a:r>
            <a:r>
              <a:rPr lang="en-US" altLang="zh-CN" sz="1200" dirty="0"/>
              <a:t>.</a:t>
            </a:r>
            <a:endParaRPr lang="zh-CN" altLang="en-US" sz="1200" dirty="0"/>
          </a:p>
        </p:txBody>
      </p:sp>
    </p:spTree>
    <p:extLst>
      <p:ext uri="{BB962C8B-B14F-4D97-AF65-F5344CB8AC3E}">
        <p14:creationId xmlns:p14="http://schemas.microsoft.com/office/powerpoint/2010/main" val="24661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1E182-F194-4D9F-95C3-806A0BFE4331}"/>
              </a:ext>
            </a:extLst>
          </p:cNvPr>
          <p:cNvSpPr>
            <a:spLocks noGrp="1"/>
          </p:cNvSpPr>
          <p:nvPr>
            <p:ph type="title"/>
          </p:nvPr>
        </p:nvSpPr>
        <p:spPr/>
        <p:txBody>
          <a:bodyPr/>
          <a:lstStyle/>
          <a:p>
            <a:r>
              <a:rPr lang="en-US" altLang="zh-CN" dirty="0"/>
              <a:t>Map</a:t>
            </a:r>
            <a:r>
              <a:rPr lang="zh-CN" altLang="en-US" dirty="0"/>
              <a:t>接口</a:t>
            </a:r>
          </a:p>
        </p:txBody>
      </p:sp>
      <p:sp>
        <p:nvSpPr>
          <p:cNvPr id="3" name="内容占位符 2">
            <a:extLst>
              <a:ext uri="{FF2B5EF4-FFF2-40B4-BE49-F238E27FC236}">
                <a16:creationId xmlns:a16="http://schemas.microsoft.com/office/drawing/2014/main" id="{D184504B-C302-4C54-9AB4-A6D85B865FB2}"/>
              </a:ext>
            </a:extLst>
          </p:cNvPr>
          <p:cNvSpPr>
            <a:spLocks noGrp="1"/>
          </p:cNvSpPr>
          <p:nvPr>
            <p:ph idx="1"/>
          </p:nvPr>
        </p:nvSpPr>
        <p:spPr/>
        <p:txBody>
          <a:bodyPr/>
          <a:lstStyle/>
          <a:p>
            <a:r>
              <a:rPr lang="en-US" altLang="zh-CN" dirty="0"/>
              <a:t>Map</a:t>
            </a:r>
            <a:r>
              <a:rPr lang="zh-CN" altLang="en-US" dirty="0"/>
              <a:t>接口是一种双列集合</a:t>
            </a:r>
            <a:r>
              <a:rPr lang="en-US" altLang="zh-CN" dirty="0"/>
              <a:t>,</a:t>
            </a:r>
            <a:r>
              <a:rPr lang="zh-CN" altLang="en-US" dirty="0"/>
              <a:t>可以存储具有对应关系的数据</a:t>
            </a:r>
            <a:r>
              <a:rPr lang="en-US" altLang="zh-CN" dirty="0"/>
              <a:t>.</a:t>
            </a:r>
            <a:r>
              <a:rPr lang="zh-CN" altLang="en-US" dirty="0"/>
              <a:t>它的</a:t>
            </a:r>
            <a:r>
              <a:rPr lang="zh-CN" altLang="en-US" dirty="0">
                <a:solidFill>
                  <a:srgbClr val="FF0000"/>
                </a:solidFill>
              </a:rPr>
              <a:t>每个元素都包含一个键对象</a:t>
            </a:r>
            <a:r>
              <a:rPr lang="en-US" altLang="zh-CN" dirty="0">
                <a:solidFill>
                  <a:srgbClr val="FF0000"/>
                </a:solidFill>
              </a:rPr>
              <a:t>Key</a:t>
            </a:r>
            <a:r>
              <a:rPr lang="zh-CN" altLang="en-US" dirty="0">
                <a:solidFill>
                  <a:srgbClr val="FF0000"/>
                </a:solidFill>
              </a:rPr>
              <a:t>和一个值对象</a:t>
            </a:r>
            <a:r>
              <a:rPr lang="en-US" altLang="zh-CN" dirty="0">
                <a:solidFill>
                  <a:srgbClr val="FF0000"/>
                </a:solidFill>
              </a:rPr>
              <a:t>Value</a:t>
            </a:r>
            <a:r>
              <a:rPr lang="en-US" altLang="zh-CN" dirty="0"/>
              <a:t>,</a:t>
            </a:r>
            <a:r>
              <a:rPr lang="zh-CN" altLang="en-US" dirty="0"/>
              <a:t>键和值对象之间存在的对应关系称为映射</a:t>
            </a:r>
            <a:r>
              <a:rPr lang="en-US" altLang="zh-CN" dirty="0"/>
              <a:t>.</a:t>
            </a:r>
            <a:r>
              <a:rPr lang="zh-CN" altLang="en-US" dirty="0"/>
              <a:t>访问元素时</a:t>
            </a:r>
            <a:r>
              <a:rPr lang="en-US" altLang="zh-CN" dirty="0"/>
              <a:t>,</a:t>
            </a:r>
            <a:r>
              <a:rPr lang="zh-CN" altLang="en-US" dirty="0"/>
              <a:t>只要指定了</a:t>
            </a:r>
            <a:r>
              <a:rPr lang="en-US" altLang="zh-CN" dirty="0"/>
              <a:t>Key,</a:t>
            </a:r>
            <a:r>
              <a:rPr lang="zh-CN" altLang="en-US" dirty="0"/>
              <a:t>就能找到对应的</a:t>
            </a:r>
            <a:r>
              <a:rPr lang="en-US" altLang="zh-CN" dirty="0"/>
              <a:t>Value.</a:t>
            </a:r>
          </a:p>
          <a:p>
            <a:r>
              <a:rPr lang="en-US" altLang="zh-CN" dirty="0"/>
              <a:t>Map</a:t>
            </a:r>
            <a:r>
              <a:rPr lang="zh-CN" altLang="en-US" dirty="0"/>
              <a:t>接口还提供了大量的实现类</a:t>
            </a:r>
            <a:r>
              <a:rPr lang="en-US" altLang="zh-CN" dirty="0"/>
              <a:t>,</a:t>
            </a:r>
            <a:r>
              <a:rPr lang="zh-CN" altLang="en-US" dirty="0"/>
              <a:t>较为常用的有</a:t>
            </a:r>
            <a:r>
              <a:rPr lang="en-US" altLang="zh-CN" dirty="0">
                <a:hlinkClick r:id="rId2" action="ppaction://hlinksldjump"/>
              </a:rPr>
              <a:t>HashMap</a:t>
            </a:r>
            <a:r>
              <a:rPr lang="zh-CN" altLang="en-US" dirty="0"/>
              <a:t>和</a:t>
            </a:r>
            <a:r>
              <a:rPr lang="en-US" altLang="zh-CN" dirty="0"/>
              <a:t>TreeMap.</a:t>
            </a:r>
            <a:endParaRPr lang="zh-CN" altLang="en-US" dirty="0"/>
          </a:p>
        </p:txBody>
      </p:sp>
      <p:sp>
        <p:nvSpPr>
          <p:cNvPr id="4" name="动作按钮: 上一张 3">
            <a:hlinkClick r:id="rId3" action="ppaction://hlinksldjump" highlightClick="1"/>
            <a:extLst>
              <a:ext uri="{FF2B5EF4-FFF2-40B4-BE49-F238E27FC236}">
                <a16:creationId xmlns:a16="http://schemas.microsoft.com/office/drawing/2014/main" id="{F5853824-C0D6-412A-9506-0528C211A805}"/>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hlinkClick r:id="rId4" action="ppaction://hlinksldjump"/>
            <a:extLst>
              <a:ext uri="{FF2B5EF4-FFF2-40B4-BE49-F238E27FC236}">
                <a16:creationId xmlns:a16="http://schemas.microsoft.com/office/drawing/2014/main" id="{5D5FBCDF-D792-43A3-9501-2789562ED987}"/>
              </a:ext>
            </a:extLst>
          </p:cNvPr>
          <p:cNvSpPr/>
          <p:nvPr/>
        </p:nvSpPr>
        <p:spPr>
          <a:xfrm>
            <a:off x="4955220" y="5122414"/>
            <a:ext cx="2281560" cy="580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查看方法</a:t>
            </a:r>
          </a:p>
        </p:txBody>
      </p:sp>
    </p:spTree>
    <p:extLst>
      <p:ext uri="{BB962C8B-B14F-4D97-AF65-F5344CB8AC3E}">
        <p14:creationId xmlns:p14="http://schemas.microsoft.com/office/powerpoint/2010/main" val="245867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874B4-8BDC-4740-94C3-9B9FBE55B34B}"/>
              </a:ext>
            </a:extLst>
          </p:cNvPr>
          <p:cNvSpPr>
            <a:spLocks noGrp="1"/>
          </p:cNvSpPr>
          <p:nvPr>
            <p:ph type="title"/>
          </p:nvPr>
        </p:nvSpPr>
        <p:spPr/>
        <p:txBody>
          <a:bodyPr/>
          <a:lstStyle/>
          <a:p>
            <a:r>
              <a:rPr lang="en-US" altLang="zh-CN" dirty="0"/>
              <a:t>Map</a:t>
            </a:r>
            <a:r>
              <a:rPr lang="zh-CN" altLang="en-US" dirty="0"/>
              <a:t>接口的常用方法</a:t>
            </a:r>
          </a:p>
        </p:txBody>
      </p:sp>
      <p:graphicFrame>
        <p:nvGraphicFramePr>
          <p:cNvPr id="6" name="表格 6">
            <a:extLst>
              <a:ext uri="{FF2B5EF4-FFF2-40B4-BE49-F238E27FC236}">
                <a16:creationId xmlns:a16="http://schemas.microsoft.com/office/drawing/2014/main" id="{8D359A08-9F6D-4723-95B1-942F221ED4D6}"/>
              </a:ext>
            </a:extLst>
          </p:cNvPr>
          <p:cNvGraphicFramePr>
            <a:graphicFrameLocks noGrp="1"/>
          </p:cNvGraphicFramePr>
          <p:nvPr>
            <p:ph idx="1"/>
            <p:extLst>
              <p:ext uri="{D42A27DB-BD31-4B8C-83A1-F6EECF244321}">
                <p14:modId xmlns:p14="http://schemas.microsoft.com/office/powerpoint/2010/main" val="1941199077"/>
              </p:ext>
            </p:extLst>
          </p:nvPr>
        </p:nvGraphicFramePr>
        <p:xfrm>
          <a:off x="838200" y="1825626"/>
          <a:ext cx="10045800" cy="3670482"/>
        </p:xfrm>
        <a:graphic>
          <a:graphicData uri="http://schemas.openxmlformats.org/drawingml/2006/table">
            <a:tbl>
              <a:tblPr firstRow="1" bandRow="1">
                <a:tableStyleId>{5C22544A-7EE6-4342-B048-85BDC9FD1C3A}</a:tableStyleId>
              </a:tblPr>
              <a:tblGrid>
                <a:gridCol w="4788000">
                  <a:extLst>
                    <a:ext uri="{9D8B030D-6E8A-4147-A177-3AD203B41FA5}">
                      <a16:colId xmlns:a16="http://schemas.microsoft.com/office/drawing/2014/main" val="3009217973"/>
                    </a:ext>
                  </a:extLst>
                </a:gridCol>
                <a:gridCol w="5257800">
                  <a:extLst>
                    <a:ext uri="{9D8B030D-6E8A-4147-A177-3AD203B41FA5}">
                      <a16:colId xmlns:a16="http://schemas.microsoft.com/office/drawing/2014/main" val="1696272725"/>
                    </a:ext>
                  </a:extLst>
                </a:gridCol>
              </a:tblGrid>
              <a:tr h="285545">
                <a:tc>
                  <a:txBody>
                    <a:bodyPr/>
                    <a:lstStyle/>
                    <a:p>
                      <a:r>
                        <a:rPr lang="zh-CN" altLang="en-US" sz="1600" dirty="0"/>
                        <a:t>方法声明</a:t>
                      </a:r>
                    </a:p>
                  </a:txBody>
                  <a:tcPr/>
                </a:tc>
                <a:tc>
                  <a:txBody>
                    <a:bodyPr/>
                    <a:lstStyle/>
                    <a:p>
                      <a:r>
                        <a:rPr lang="zh-CN" altLang="en-US" sz="1600" dirty="0"/>
                        <a:t>功能描述</a:t>
                      </a:r>
                    </a:p>
                  </a:txBody>
                  <a:tcPr/>
                </a:tc>
                <a:extLst>
                  <a:ext uri="{0D108BD9-81ED-4DB2-BD59-A6C34878D82A}">
                    <a16:rowId xmlns:a16="http://schemas.microsoft.com/office/drawing/2014/main" val="96043807"/>
                  </a:ext>
                </a:extLst>
              </a:tr>
              <a:tr h="459347">
                <a:tc>
                  <a:txBody>
                    <a:bodyPr/>
                    <a:lstStyle/>
                    <a:p>
                      <a:r>
                        <a:rPr lang="en-US" altLang="zh-CN" sz="1600" dirty="0"/>
                        <a:t>void put(Object key,Object value)</a:t>
                      </a:r>
                      <a:endParaRPr lang="zh-CN" altLang="en-US" sz="1600" dirty="0"/>
                    </a:p>
                  </a:txBody>
                  <a:tcPr/>
                </a:tc>
                <a:tc>
                  <a:txBody>
                    <a:bodyPr/>
                    <a:lstStyle/>
                    <a:p>
                      <a:r>
                        <a:rPr lang="zh-CN" altLang="en-US" sz="1600" dirty="0"/>
                        <a:t>将指定的值与此映射中的指定键关联</a:t>
                      </a:r>
                      <a:r>
                        <a:rPr lang="en-US" altLang="zh-CN" sz="1600" dirty="0"/>
                        <a:t>(</a:t>
                      </a:r>
                      <a:r>
                        <a:rPr lang="zh-CN" altLang="en-US" sz="1600" dirty="0"/>
                        <a:t>可选</a:t>
                      </a:r>
                      <a:r>
                        <a:rPr lang="en-US" altLang="zh-CN" sz="1600" dirty="0"/>
                        <a:t>)</a:t>
                      </a:r>
                      <a:endParaRPr lang="zh-CN" altLang="en-US" sz="1600" dirty="0"/>
                    </a:p>
                  </a:txBody>
                  <a:tcPr/>
                </a:tc>
                <a:extLst>
                  <a:ext uri="{0D108BD9-81ED-4DB2-BD59-A6C34878D82A}">
                    <a16:rowId xmlns:a16="http://schemas.microsoft.com/office/drawing/2014/main" val="4272392321"/>
                  </a:ext>
                </a:extLst>
              </a:tr>
              <a:tr h="459347">
                <a:tc>
                  <a:txBody>
                    <a:bodyPr/>
                    <a:lstStyle/>
                    <a:p>
                      <a:r>
                        <a:rPr lang="en-US" altLang="zh-CN" sz="1600" dirty="0"/>
                        <a:t>Object get(Object key)</a:t>
                      </a:r>
                      <a:endParaRPr lang="zh-CN" altLang="en-US" sz="1600" dirty="0"/>
                    </a:p>
                  </a:txBody>
                  <a:tcPr/>
                </a:tc>
                <a:tc>
                  <a:txBody>
                    <a:bodyPr/>
                    <a:lstStyle/>
                    <a:p>
                      <a:r>
                        <a:rPr lang="zh-CN" altLang="en-US" sz="1600" dirty="0"/>
                        <a:t>返回指定键所映射的值</a:t>
                      </a:r>
                      <a:r>
                        <a:rPr lang="en-US" altLang="zh-CN" sz="1600" dirty="0"/>
                        <a:t>;</a:t>
                      </a:r>
                      <a:r>
                        <a:rPr lang="zh-CN" altLang="en-US" sz="1600" dirty="0"/>
                        <a:t>如果此映射不包含该键的映射关系</a:t>
                      </a:r>
                      <a:r>
                        <a:rPr lang="en-US" altLang="zh-CN" sz="1600" dirty="0"/>
                        <a:t>,</a:t>
                      </a:r>
                      <a:r>
                        <a:rPr lang="zh-CN" altLang="en-US" sz="1600" dirty="0"/>
                        <a:t>则返回</a:t>
                      </a:r>
                      <a:r>
                        <a:rPr lang="en-US" altLang="zh-CN" sz="1600" dirty="0"/>
                        <a:t>null</a:t>
                      </a:r>
                      <a:endParaRPr lang="zh-CN" altLang="en-US" sz="1600" dirty="0"/>
                    </a:p>
                  </a:txBody>
                  <a:tcPr/>
                </a:tc>
                <a:extLst>
                  <a:ext uri="{0D108BD9-81ED-4DB2-BD59-A6C34878D82A}">
                    <a16:rowId xmlns:a16="http://schemas.microsoft.com/office/drawing/2014/main" val="1482375414"/>
                  </a:ext>
                </a:extLst>
              </a:tr>
              <a:tr h="459347">
                <a:tc>
                  <a:txBody>
                    <a:bodyPr/>
                    <a:lstStyle/>
                    <a:p>
                      <a:r>
                        <a:rPr lang="en-US" altLang="zh-CN" sz="1600" dirty="0"/>
                        <a:t>boolean containsKey(Object key)</a:t>
                      </a:r>
                      <a:endParaRPr lang="zh-CN" altLang="en-US" sz="1600" dirty="0"/>
                    </a:p>
                  </a:txBody>
                  <a:tcPr/>
                </a:tc>
                <a:tc>
                  <a:txBody>
                    <a:bodyPr/>
                    <a:lstStyle/>
                    <a:p>
                      <a:r>
                        <a:rPr lang="zh-CN" altLang="en-US" sz="1600" dirty="0"/>
                        <a:t>如果此映射包含指定键的映射关系</a:t>
                      </a:r>
                      <a:r>
                        <a:rPr lang="en-US" altLang="zh-CN" sz="1600" dirty="0"/>
                        <a:t>,</a:t>
                      </a:r>
                      <a:r>
                        <a:rPr lang="zh-CN" altLang="en-US" sz="1600" dirty="0"/>
                        <a:t>则返回</a:t>
                      </a:r>
                      <a:r>
                        <a:rPr lang="en-US" altLang="zh-CN" sz="1600" dirty="0"/>
                        <a:t>true</a:t>
                      </a:r>
                      <a:endParaRPr lang="zh-CN" altLang="en-US" sz="1600" dirty="0"/>
                    </a:p>
                  </a:txBody>
                  <a:tcPr/>
                </a:tc>
                <a:extLst>
                  <a:ext uri="{0D108BD9-81ED-4DB2-BD59-A6C34878D82A}">
                    <a16:rowId xmlns:a16="http://schemas.microsoft.com/office/drawing/2014/main" val="2533818599"/>
                  </a:ext>
                </a:extLst>
              </a:tr>
              <a:tr h="459347">
                <a:tc>
                  <a:txBody>
                    <a:bodyPr/>
                    <a:lstStyle/>
                    <a:p>
                      <a:r>
                        <a:rPr lang="en-US" altLang="zh-CN" sz="1600" dirty="0"/>
                        <a:t>boolean containsValue(Object value)</a:t>
                      </a:r>
                      <a:endParaRPr lang="zh-CN" altLang="en-US" sz="1600" dirty="0"/>
                    </a:p>
                  </a:txBody>
                  <a:tcPr/>
                </a:tc>
                <a:tc>
                  <a:txBody>
                    <a:bodyPr/>
                    <a:lstStyle/>
                    <a:p>
                      <a:r>
                        <a:rPr lang="zh-CN" altLang="en-US" sz="1600" dirty="0"/>
                        <a:t>如果此映射键一个或多个键映射到指定值</a:t>
                      </a:r>
                      <a:r>
                        <a:rPr lang="en-US" altLang="zh-CN" sz="1600" dirty="0"/>
                        <a:t>,</a:t>
                      </a:r>
                      <a:r>
                        <a:rPr lang="zh-CN" altLang="en-US" sz="1600" dirty="0"/>
                        <a:t>则返回</a:t>
                      </a:r>
                      <a:r>
                        <a:rPr lang="en-US" altLang="zh-CN" sz="1600" dirty="0"/>
                        <a:t>True</a:t>
                      </a:r>
                      <a:endParaRPr lang="zh-CN" altLang="en-US" sz="1600" dirty="0"/>
                    </a:p>
                  </a:txBody>
                  <a:tcPr/>
                </a:tc>
                <a:extLst>
                  <a:ext uri="{0D108BD9-81ED-4DB2-BD59-A6C34878D82A}">
                    <a16:rowId xmlns:a16="http://schemas.microsoft.com/office/drawing/2014/main" val="700061391"/>
                  </a:ext>
                </a:extLst>
              </a:tr>
              <a:tr h="459347">
                <a:tc>
                  <a:txBody>
                    <a:bodyPr/>
                    <a:lstStyle/>
                    <a:p>
                      <a:r>
                        <a:rPr lang="en-US" altLang="zh-CN" sz="1600" dirty="0"/>
                        <a:t>Set keyset()</a:t>
                      </a:r>
                      <a:endParaRPr lang="zh-CN" altLang="en-US" sz="1600" dirty="0"/>
                    </a:p>
                  </a:txBody>
                  <a:tcPr/>
                </a:tc>
                <a:tc>
                  <a:txBody>
                    <a:bodyPr/>
                    <a:lstStyle/>
                    <a:p>
                      <a:r>
                        <a:rPr lang="zh-CN" altLang="en-US" sz="1600" dirty="0"/>
                        <a:t>返回此映射中包含的键的</a:t>
                      </a:r>
                      <a:r>
                        <a:rPr lang="en-US" altLang="zh-CN" sz="1600" dirty="0"/>
                        <a:t>Set</a:t>
                      </a:r>
                      <a:r>
                        <a:rPr lang="zh-CN" altLang="en-US" sz="1600" dirty="0"/>
                        <a:t>视图</a:t>
                      </a:r>
                    </a:p>
                  </a:txBody>
                  <a:tcPr/>
                </a:tc>
                <a:extLst>
                  <a:ext uri="{0D108BD9-81ED-4DB2-BD59-A6C34878D82A}">
                    <a16:rowId xmlns:a16="http://schemas.microsoft.com/office/drawing/2014/main" val="2437309496"/>
                  </a:ext>
                </a:extLst>
              </a:tr>
              <a:tr h="459347">
                <a:tc>
                  <a:txBody>
                    <a:bodyPr/>
                    <a:lstStyle/>
                    <a:p>
                      <a:r>
                        <a:rPr lang="en-US" altLang="zh-CN" sz="1600" dirty="0"/>
                        <a:t>Collection&lt;V&gt; values()</a:t>
                      </a:r>
                      <a:endParaRPr lang="zh-CN" altLang="en-US" sz="1600" dirty="0"/>
                    </a:p>
                  </a:txBody>
                  <a:tcPr/>
                </a:tc>
                <a:tc>
                  <a:txBody>
                    <a:bodyPr/>
                    <a:lstStyle/>
                    <a:p>
                      <a:r>
                        <a:rPr lang="zh-CN" altLang="en-US" sz="1600" dirty="0"/>
                        <a:t>返回此映射中包含的值的</a:t>
                      </a:r>
                      <a:r>
                        <a:rPr lang="en-US" altLang="zh-CN" sz="1600" dirty="0"/>
                        <a:t>Collection</a:t>
                      </a:r>
                      <a:r>
                        <a:rPr lang="zh-CN" altLang="en-US" sz="1600" dirty="0"/>
                        <a:t>视图</a:t>
                      </a:r>
                    </a:p>
                  </a:txBody>
                  <a:tcPr/>
                </a:tc>
                <a:extLst>
                  <a:ext uri="{0D108BD9-81ED-4DB2-BD59-A6C34878D82A}">
                    <a16:rowId xmlns:a16="http://schemas.microsoft.com/office/drawing/2014/main" val="2484688613"/>
                  </a:ext>
                </a:extLst>
              </a:tr>
              <a:tr h="459347">
                <a:tc>
                  <a:txBody>
                    <a:bodyPr/>
                    <a:lstStyle/>
                    <a:p>
                      <a:r>
                        <a:rPr lang="en-US" altLang="zh-CN" sz="1600" dirty="0"/>
                        <a:t>Set&lt;Map.Entry&lt;K,V&gt;&gt;entrySet()</a:t>
                      </a:r>
                      <a:endParaRPr lang="zh-CN" altLang="en-US" sz="1600" dirty="0"/>
                    </a:p>
                  </a:txBody>
                  <a:tcPr/>
                </a:tc>
                <a:tc>
                  <a:txBody>
                    <a:bodyPr/>
                    <a:lstStyle/>
                    <a:p>
                      <a:r>
                        <a:rPr lang="zh-CN" altLang="en-US" sz="1600" dirty="0"/>
                        <a:t>返回此映射中包含的映射关系的</a:t>
                      </a:r>
                      <a:r>
                        <a:rPr lang="en-US" altLang="zh-CN" sz="1600" dirty="0"/>
                        <a:t>Set</a:t>
                      </a:r>
                      <a:r>
                        <a:rPr lang="zh-CN" altLang="en-US" sz="1600" dirty="0"/>
                        <a:t>视图</a:t>
                      </a:r>
                    </a:p>
                  </a:txBody>
                  <a:tcPr/>
                </a:tc>
                <a:extLst>
                  <a:ext uri="{0D108BD9-81ED-4DB2-BD59-A6C34878D82A}">
                    <a16:rowId xmlns:a16="http://schemas.microsoft.com/office/drawing/2014/main" val="2659341118"/>
                  </a:ext>
                </a:extLst>
              </a:tr>
            </a:tbl>
          </a:graphicData>
        </a:graphic>
      </p:graphicFrame>
      <p:sp>
        <p:nvSpPr>
          <p:cNvPr id="8" name="矩形 7">
            <a:extLst>
              <a:ext uri="{FF2B5EF4-FFF2-40B4-BE49-F238E27FC236}">
                <a16:creationId xmlns:a16="http://schemas.microsoft.com/office/drawing/2014/main" id="{072B942C-85AA-4502-A248-03A30095500E}"/>
              </a:ext>
            </a:extLst>
          </p:cNvPr>
          <p:cNvSpPr/>
          <p:nvPr/>
        </p:nvSpPr>
        <p:spPr>
          <a:xfrm>
            <a:off x="838200" y="6425655"/>
            <a:ext cx="3082895" cy="276999"/>
          </a:xfrm>
          <a:prstGeom prst="rect">
            <a:avLst/>
          </a:prstGeom>
        </p:spPr>
        <p:txBody>
          <a:bodyPr wrap="none">
            <a:spAutoFit/>
          </a:bodyPr>
          <a:lstStyle/>
          <a:p>
            <a:r>
              <a:rPr lang="zh-CN" altLang="en-US" sz="1200" dirty="0"/>
              <a:t>* 这些方法同样适用</a:t>
            </a:r>
            <a:r>
              <a:rPr lang="en-US" altLang="zh-CN" sz="1200" dirty="0"/>
              <a:t>Map</a:t>
            </a:r>
            <a:r>
              <a:rPr lang="zh-CN" altLang="en-US" sz="1200" dirty="0"/>
              <a:t>接口中的所有子类</a:t>
            </a:r>
            <a:r>
              <a:rPr lang="en-US" altLang="zh-CN" sz="1200" dirty="0"/>
              <a:t>.</a:t>
            </a:r>
            <a:endParaRPr lang="zh-CN" altLang="en-US" sz="1200" dirty="0"/>
          </a:p>
        </p:txBody>
      </p:sp>
      <p:sp>
        <p:nvSpPr>
          <p:cNvPr id="9" name="动作按钮: 上一张 8">
            <a:hlinkClick r:id="rId2" action="ppaction://hlinksldjump" highlightClick="1"/>
            <a:extLst>
              <a:ext uri="{FF2B5EF4-FFF2-40B4-BE49-F238E27FC236}">
                <a16:creationId xmlns:a16="http://schemas.microsoft.com/office/drawing/2014/main" id="{809EBE68-0C43-40E1-A311-9CBBB0C6667B}"/>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199489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52133-B095-4F44-97B9-E93BF3503CF2}"/>
              </a:ext>
            </a:extLst>
          </p:cNvPr>
          <p:cNvSpPr>
            <a:spLocks noGrp="1"/>
          </p:cNvSpPr>
          <p:nvPr>
            <p:ph type="title"/>
          </p:nvPr>
        </p:nvSpPr>
        <p:spPr/>
        <p:txBody>
          <a:bodyPr/>
          <a:lstStyle/>
          <a:p>
            <a:r>
              <a:rPr lang="en-US" altLang="zh-CN" dirty="0"/>
              <a:t>HashMap</a:t>
            </a:r>
            <a:r>
              <a:rPr lang="zh-CN" altLang="en-US" dirty="0"/>
              <a:t>集合</a:t>
            </a:r>
          </a:p>
        </p:txBody>
      </p:sp>
      <p:sp>
        <p:nvSpPr>
          <p:cNvPr id="3" name="内容占位符 2">
            <a:extLst>
              <a:ext uri="{FF2B5EF4-FFF2-40B4-BE49-F238E27FC236}">
                <a16:creationId xmlns:a16="http://schemas.microsoft.com/office/drawing/2014/main" id="{8FEC4D6E-33FA-4194-9448-85F67757F5E4}"/>
              </a:ext>
            </a:extLst>
          </p:cNvPr>
          <p:cNvSpPr>
            <a:spLocks noGrp="1"/>
          </p:cNvSpPr>
          <p:nvPr>
            <p:ph idx="1"/>
          </p:nvPr>
        </p:nvSpPr>
        <p:spPr>
          <a:xfrm>
            <a:off x="838200" y="1825625"/>
            <a:ext cx="10515600" cy="4351338"/>
          </a:xfrm>
        </p:spPr>
        <p:txBody>
          <a:bodyPr/>
          <a:lstStyle/>
          <a:p>
            <a:r>
              <a:rPr lang="en-US" altLang="zh-CN" dirty="0"/>
              <a:t>HashMap</a:t>
            </a:r>
            <a:r>
              <a:rPr lang="zh-CN" altLang="en-US" dirty="0"/>
              <a:t>用于存储键值映射关系</a:t>
            </a:r>
            <a:r>
              <a:rPr lang="en-US" altLang="zh-CN" dirty="0"/>
              <a:t>,</a:t>
            </a:r>
            <a:r>
              <a:rPr lang="zh-CN" altLang="en-US" dirty="0"/>
              <a:t>和</a:t>
            </a:r>
            <a:r>
              <a:rPr lang="en-US" altLang="zh-CN" dirty="0"/>
              <a:t>HashSet</a:t>
            </a:r>
            <a:r>
              <a:rPr lang="zh-CN" altLang="en-US" dirty="0"/>
              <a:t>一样</a:t>
            </a:r>
            <a:r>
              <a:rPr lang="en-US" altLang="zh-CN" dirty="0"/>
              <a:t>,</a:t>
            </a:r>
            <a:r>
              <a:rPr lang="zh-CN" altLang="en-US" dirty="0"/>
              <a:t>它必须保证不出现重复的键</a:t>
            </a:r>
            <a:r>
              <a:rPr lang="en-US" altLang="zh-CN" dirty="0"/>
              <a:t>.</a:t>
            </a:r>
            <a:endParaRPr lang="zh-CN" altLang="en-US" dirty="0"/>
          </a:p>
        </p:txBody>
      </p:sp>
      <p:grpSp>
        <p:nvGrpSpPr>
          <p:cNvPr id="10" name="组合 9">
            <a:extLst>
              <a:ext uri="{FF2B5EF4-FFF2-40B4-BE49-F238E27FC236}">
                <a16:creationId xmlns:a16="http://schemas.microsoft.com/office/drawing/2014/main" id="{ACBF94FE-3C42-4D52-BCE7-847A70A163D6}"/>
              </a:ext>
            </a:extLst>
          </p:cNvPr>
          <p:cNvGrpSpPr/>
          <p:nvPr/>
        </p:nvGrpSpPr>
        <p:grpSpPr>
          <a:xfrm>
            <a:off x="1140764" y="2849731"/>
            <a:ext cx="5536222" cy="3545906"/>
            <a:chOff x="1140764" y="2849731"/>
            <a:chExt cx="5536222" cy="3545906"/>
          </a:xfrm>
        </p:grpSpPr>
        <p:pic>
          <p:nvPicPr>
            <p:cNvPr id="4" name="图片 3">
              <a:extLst>
                <a:ext uri="{FF2B5EF4-FFF2-40B4-BE49-F238E27FC236}">
                  <a16:creationId xmlns:a16="http://schemas.microsoft.com/office/drawing/2014/main" id="{35D896AC-9E67-43FF-98D9-53159D39768F}"/>
                </a:ext>
              </a:extLst>
            </p:cNvPr>
            <p:cNvPicPr>
              <a:picLocks noChangeAspect="1"/>
            </p:cNvPicPr>
            <p:nvPr/>
          </p:nvPicPr>
          <p:blipFill>
            <a:blip r:embed="rId2"/>
            <a:stretch>
              <a:fillRect/>
            </a:stretch>
          </p:blipFill>
          <p:spPr>
            <a:xfrm>
              <a:off x="1140764" y="2849732"/>
              <a:ext cx="3545905" cy="3545905"/>
            </a:xfrm>
            <a:prstGeom prst="rect">
              <a:avLst/>
            </a:prstGeom>
          </p:spPr>
        </p:pic>
        <p:pic>
          <p:nvPicPr>
            <p:cNvPr id="5" name="图片 4">
              <a:extLst>
                <a:ext uri="{FF2B5EF4-FFF2-40B4-BE49-F238E27FC236}">
                  <a16:creationId xmlns:a16="http://schemas.microsoft.com/office/drawing/2014/main" id="{2CCD5344-71A5-4FE7-9AF7-7443135660D3}"/>
                </a:ext>
              </a:extLst>
            </p:cNvPr>
            <p:cNvPicPr>
              <a:picLocks noChangeAspect="1"/>
            </p:cNvPicPr>
            <p:nvPr/>
          </p:nvPicPr>
          <p:blipFill rotWithShape="1">
            <a:blip r:embed="rId3"/>
            <a:srcRect l="2814"/>
            <a:stretch/>
          </p:blipFill>
          <p:spPr>
            <a:xfrm>
              <a:off x="3990490" y="2849731"/>
              <a:ext cx="2686496" cy="3545905"/>
            </a:xfrm>
            <a:prstGeom prst="rect">
              <a:avLst/>
            </a:prstGeom>
          </p:spPr>
        </p:pic>
        <p:sp>
          <p:nvSpPr>
            <p:cNvPr id="6" name="对话气泡: 矩形 5">
              <a:extLst>
                <a:ext uri="{FF2B5EF4-FFF2-40B4-BE49-F238E27FC236}">
                  <a16:creationId xmlns:a16="http://schemas.microsoft.com/office/drawing/2014/main" id="{83722B8E-7177-45FA-86EA-FEFFBD7E36E5}"/>
                </a:ext>
              </a:extLst>
            </p:cNvPr>
            <p:cNvSpPr/>
            <p:nvPr/>
          </p:nvSpPr>
          <p:spPr>
            <a:xfrm>
              <a:off x="4433761" y="5694186"/>
              <a:ext cx="2021132" cy="482778"/>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比较发现</a:t>
              </a:r>
              <a:r>
                <a:rPr lang="en-US" altLang="zh-CN" sz="1200" dirty="0"/>
                <a:t>,</a:t>
              </a:r>
              <a:r>
                <a:rPr lang="zh-CN" altLang="en-US" sz="1200" dirty="0"/>
                <a:t>后添加的键值会覆盖先前的键值</a:t>
              </a:r>
              <a:r>
                <a:rPr lang="en-US" altLang="zh-CN" sz="1200" dirty="0"/>
                <a:t>.</a:t>
              </a:r>
              <a:endParaRPr lang="zh-CN" altLang="en-US" sz="1200" dirty="0"/>
            </a:p>
          </p:txBody>
        </p:sp>
      </p:grpSp>
      <p:grpSp>
        <p:nvGrpSpPr>
          <p:cNvPr id="11" name="组合 10">
            <a:extLst>
              <a:ext uri="{FF2B5EF4-FFF2-40B4-BE49-F238E27FC236}">
                <a16:creationId xmlns:a16="http://schemas.microsoft.com/office/drawing/2014/main" id="{E74851CC-0940-4315-B9AF-7FE0D88C1E37}"/>
              </a:ext>
            </a:extLst>
          </p:cNvPr>
          <p:cNvGrpSpPr/>
          <p:nvPr/>
        </p:nvGrpSpPr>
        <p:grpSpPr>
          <a:xfrm>
            <a:off x="6795278" y="2293340"/>
            <a:ext cx="4440230" cy="4028085"/>
            <a:chOff x="6898163" y="2367551"/>
            <a:chExt cx="4440230" cy="4028085"/>
          </a:xfrm>
        </p:grpSpPr>
        <p:pic>
          <p:nvPicPr>
            <p:cNvPr id="7" name="图片 6">
              <a:extLst>
                <a:ext uri="{FF2B5EF4-FFF2-40B4-BE49-F238E27FC236}">
                  <a16:creationId xmlns:a16="http://schemas.microsoft.com/office/drawing/2014/main" id="{C06C9C6A-BF8D-483D-ADA2-C9BB576BC29C}"/>
                </a:ext>
              </a:extLst>
            </p:cNvPr>
            <p:cNvPicPr>
              <a:picLocks noChangeAspect="1"/>
            </p:cNvPicPr>
            <p:nvPr/>
          </p:nvPicPr>
          <p:blipFill>
            <a:blip r:embed="rId4"/>
            <a:stretch>
              <a:fillRect/>
            </a:stretch>
          </p:blipFill>
          <p:spPr>
            <a:xfrm>
              <a:off x="6898163" y="2367551"/>
              <a:ext cx="3112611" cy="4028085"/>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E67F2C49-D1E7-4D30-B113-C0668D0250AE}"/>
                    </a:ext>
                  </a:extLst>
                </p14:cNvPr>
                <p14:cNvContentPartPr/>
                <p14:nvPr/>
              </p14:nvContentPartPr>
              <p14:xfrm>
                <a:off x="7353360" y="3765600"/>
                <a:ext cx="2051280" cy="1155960"/>
              </p14:xfrm>
            </p:contentPart>
          </mc:Choice>
          <mc:Fallback xmlns="">
            <p:pic>
              <p:nvPicPr>
                <p:cNvPr id="9" name="墨迹 8">
                  <a:extLst>
                    <a:ext uri="{FF2B5EF4-FFF2-40B4-BE49-F238E27FC236}">
                      <a16:creationId xmlns:a16="http://schemas.microsoft.com/office/drawing/2014/main" id="{E67F2C49-D1E7-4D30-B113-C0668D0250AE}"/>
                    </a:ext>
                  </a:extLst>
                </p:cNvPr>
                <p:cNvPicPr/>
                <p:nvPr/>
              </p:nvPicPr>
              <p:blipFill>
                <a:blip r:embed="rId6"/>
                <a:stretch>
                  <a:fillRect/>
                </a:stretch>
              </p:blipFill>
              <p:spPr>
                <a:xfrm>
                  <a:off x="7344000" y="3756240"/>
                  <a:ext cx="2070000" cy="1174680"/>
                </a:xfrm>
                <a:prstGeom prst="rect">
                  <a:avLst/>
                </a:prstGeom>
              </p:spPr>
            </p:pic>
          </mc:Fallback>
        </mc:AlternateContent>
        <p:sp>
          <p:nvSpPr>
            <p:cNvPr id="8" name="对话气泡: 矩形 7">
              <a:extLst>
                <a:ext uri="{FF2B5EF4-FFF2-40B4-BE49-F238E27FC236}">
                  <a16:creationId xmlns:a16="http://schemas.microsoft.com/office/drawing/2014/main" id="{194AA29A-49B1-487A-A30C-C0AD74390A49}"/>
                </a:ext>
              </a:extLst>
            </p:cNvPr>
            <p:cNvSpPr/>
            <p:nvPr/>
          </p:nvSpPr>
          <p:spPr>
            <a:xfrm>
              <a:off x="9317261" y="4001294"/>
              <a:ext cx="2021132" cy="482778"/>
            </a:xfrm>
            <a:prstGeom prst="wedgeRectCallout">
              <a:avLst>
                <a:gd name="adj1" fmla="val -58789"/>
                <a:gd name="adj2" fmla="val -808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使用迭代器遍历输出</a:t>
              </a:r>
            </a:p>
          </p:txBody>
        </p:sp>
      </p:grpSp>
      <p:pic>
        <p:nvPicPr>
          <p:cNvPr id="12" name="图片 11">
            <a:extLst>
              <a:ext uri="{FF2B5EF4-FFF2-40B4-BE49-F238E27FC236}">
                <a16:creationId xmlns:a16="http://schemas.microsoft.com/office/drawing/2014/main" id="{520F139E-53A7-42A0-AE88-9BC752404F20}"/>
              </a:ext>
            </a:extLst>
          </p:cNvPr>
          <p:cNvPicPr>
            <a:picLocks noChangeAspect="1"/>
          </p:cNvPicPr>
          <p:nvPr/>
        </p:nvPicPr>
        <p:blipFill rotWithShape="1">
          <a:blip r:embed="rId7"/>
          <a:srcRect l="24733" t="3642" b="21143"/>
          <a:stretch/>
        </p:blipFill>
        <p:spPr>
          <a:xfrm>
            <a:off x="8441059" y="4719766"/>
            <a:ext cx="2171306" cy="1049119"/>
          </a:xfrm>
          <a:prstGeom prst="rect">
            <a:avLst/>
          </a:prstGeom>
        </p:spPr>
      </p:pic>
      <p:sp>
        <p:nvSpPr>
          <p:cNvPr id="14" name="矩形 13">
            <a:extLst>
              <a:ext uri="{FF2B5EF4-FFF2-40B4-BE49-F238E27FC236}">
                <a16:creationId xmlns:a16="http://schemas.microsoft.com/office/drawing/2014/main" id="{42BE4884-0B83-464E-8D61-6727384C876A}"/>
              </a:ext>
            </a:extLst>
          </p:cNvPr>
          <p:cNvSpPr/>
          <p:nvPr/>
        </p:nvSpPr>
        <p:spPr>
          <a:xfrm>
            <a:off x="10189191" y="5603580"/>
            <a:ext cx="821386" cy="33061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写法</a:t>
            </a:r>
            <a:r>
              <a:rPr lang="en-US" altLang="zh-CN" sz="1200" dirty="0"/>
              <a:t>2</a:t>
            </a:r>
            <a:endParaRPr lang="zh-CN" altLang="en-US" sz="1200" dirty="0"/>
          </a:p>
        </p:txBody>
      </p:sp>
      <p:pic>
        <p:nvPicPr>
          <p:cNvPr id="15" name="图片 14">
            <a:extLst>
              <a:ext uri="{FF2B5EF4-FFF2-40B4-BE49-F238E27FC236}">
                <a16:creationId xmlns:a16="http://schemas.microsoft.com/office/drawing/2014/main" id="{F7940A3A-89DD-4679-9E57-434B57F3B616}"/>
              </a:ext>
            </a:extLst>
          </p:cNvPr>
          <p:cNvPicPr>
            <a:picLocks noChangeAspect="1"/>
          </p:cNvPicPr>
          <p:nvPr/>
        </p:nvPicPr>
        <p:blipFill rotWithShape="1">
          <a:blip r:embed="rId8"/>
          <a:srcRect l="24816" r="11219"/>
          <a:stretch/>
        </p:blipFill>
        <p:spPr>
          <a:xfrm>
            <a:off x="7913416" y="5704370"/>
            <a:ext cx="1598769" cy="817260"/>
          </a:xfrm>
          <a:prstGeom prst="rect">
            <a:avLst/>
          </a:prstGeom>
        </p:spPr>
      </p:pic>
      <p:sp>
        <p:nvSpPr>
          <p:cNvPr id="16" name="矩形 15">
            <a:extLst>
              <a:ext uri="{FF2B5EF4-FFF2-40B4-BE49-F238E27FC236}">
                <a16:creationId xmlns:a16="http://schemas.microsoft.com/office/drawing/2014/main" id="{B5485BFE-AA4B-4DF2-AB9F-CE7F170AE150}"/>
              </a:ext>
            </a:extLst>
          </p:cNvPr>
          <p:cNvSpPr/>
          <p:nvPr/>
        </p:nvSpPr>
        <p:spPr>
          <a:xfrm>
            <a:off x="8991594" y="6395636"/>
            <a:ext cx="1314455" cy="33061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写法</a:t>
            </a:r>
            <a:r>
              <a:rPr lang="en-US" altLang="zh-CN" sz="1200" dirty="0"/>
              <a:t>3(</a:t>
            </a:r>
            <a:r>
              <a:rPr lang="zh-CN" altLang="en-US" sz="1200" dirty="0"/>
              <a:t>不输出键</a:t>
            </a:r>
            <a:r>
              <a:rPr lang="en-US" altLang="zh-CN" sz="1200" dirty="0"/>
              <a:t>)</a:t>
            </a:r>
            <a:endParaRPr lang="zh-CN" altLang="en-US" sz="1200" dirty="0"/>
          </a:p>
        </p:txBody>
      </p:sp>
      <p:sp>
        <p:nvSpPr>
          <p:cNvPr id="17" name="矩形 16">
            <a:extLst>
              <a:ext uri="{FF2B5EF4-FFF2-40B4-BE49-F238E27FC236}">
                <a16:creationId xmlns:a16="http://schemas.microsoft.com/office/drawing/2014/main" id="{CC23EFD4-5BB2-4AA3-BEA8-2818A89C7676}"/>
              </a:ext>
            </a:extLst>
          </p:cNvPr>
          <p:cNvSpPr/>
          <p:nvPr/>
        </p:nvSpPr>
        <p:spPr>
          <a:xfrm>
            <a:off x="6710197" y="2326456"/>
            <a:ext cx="4686669" cy="3306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注意</a:t>
            </a:r>
            <a:r>
              <a:rPr lang="en-US" altLang="zh-CN" sz="1050" dirty="0"/>
              <a:t>:</a:t>
            </a:r>
            <a:r>
              <a:rPr lang="zh-CN" altLang="en-US" sz="1050" dirty="0"/>
              <a:t>在使用迭代器遍历</a:t>
            </a:r>
            <a:r>
              <a:rPr lang="en-US" altLang="zh-CN" sz="1050" dirty="0"/>
              <a:t>HashMap</a:t>
            </a:r>
            <a:r>
              <a:rPr lang="zh-CN" altLang="en-US" sz="1050" dirty="0"/>
              <a:t>时</a:t>
            </a:r>
            <a:r>
              <a:rPr lang="en-US" altLang="zh-CN" sz="1050" dirty="0"/>
              <a:t>,</a:t>
            </a:r>
            <a:r>
              <a:rPr lang="zh-CN" altLang="en-US" sz="1050" dirty="0"/>
              <a:t>元素的顺序可能会与存入的顺序不同</a:t>
            </a:r>
            <a:r>
              <a:rPr lang="en-US" altLang="zh-CN" sz="1050" dirty="0"/>
              <a:t>.</a:t>
            </a:r>
            <a:endParaRPr lang="zh-CN" altLang="en-US" sz="1050" dirty="0"/>
          </a:p>
        </p:txBody>
      </p:sp>
      <p:sp>
        <p:nvSpPr>
          <p:cNvPr id="18" name="动作按钮: 上一张 17">
            <a:hlinkClick r:id="rId9" action="ppaction://hlinksldjump" highlightClick="1"/>
            <a:extLst>
              <a:ext uri="{FF2B5EF4-FFF2-40B4-BE49-F238E27FC236}">
                <a16:creationId xmlns:a16="http://schemas.microsoft.com/office/drawing/2014/main" id="{03E7004C-5903-48ED-9A9D-3048AAC564BA}"/>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5158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2E417-0528-4779-BF0F-C2B0F786ACC1}"/>
              </a:ext>
            </a:extLst>
          </p:cNvPr>
          <p:cNvSpPr>
            <a:spLocks noGrp="1"/>
          </p:cNvSpPr>
          <p:nvPr>
            <p:ph type="title"/>
          </p:nvPr>
        </p:nvSpPr>
        <p:spPr/>
        <p:txBody>
          <a:bodyPr/>
          <a:lstStyle/>
          <a:p>
            <a:r>
              <a:rPr lang="en-US" altLang="zh-CN" dirty="0"/>
              <a:t>TreeMap</a:t>
            </a:r>
            <a:r>
              <a:rPr lang="zh-CN" altLang="en-US" dirty="0"/>
              <a:t>集合</a:t>
            </a:r>
          </a:p>
        </p:txBody>
      </p:sp>
      <p:sp>
        <p:nvSpPr>
          <p:cNvPr id="3" name="内容占位符 2">
            <a:extLst>
              <a:ext uri="{FF2B5EF4-FFF2-40B4-BE49-F238E27FC236}">
                <a16:creationId xmlns:a16="http://schemas.microsoft.com/office/drawing/2014/main" id="{F0F5E1E7-BC91-4762-99AE-C02E3A9DFBD0}"/>
              </a:ext>
            </a:extLst>
          </p:cNvPr>
          <p:cNvSpPr>
            <a:spLocks noGrp="1"/>
          </p:cNvSpPr>
          <p:nvPr>
            <p:ph idx="1"/>
          </p:nvPr>
        </p:nvSpPr>
        <p:spPr/>
        <p:txBody>
          <a:bodyPr/>
          <a:lstStyle/>
          <a:p>
            <a:r>
              <a:rPr lang="en-US" altLang="zh-CN" dirty="0"/>
              <a:t>TreeMap</a:t>
            </a:r>
            <a:r>
              <a:rPr lang="zh-CN" altLang="en-US" dirty="0"/>
              <a:t>的存储原理和</a:t>
            </a:r>
            <a:r>
              <a:rPr lang="en-US" altLang="zh-CN" dirty="0"/>
              <a:t>TreeSet</a:t>
            </a:r>
            <a:r>
              <a:rPr lang="zh-CN" altLang="en-US" dirty="0"/>
              <a:t>一样</a:t>
            </a:r>
            <a:r>
              <a:rPr lang="en-US" altLang="zh-CN" dirty="0"/>
              <a:t>,</a:t>
            </a:r>
            <a:r>
              <a:rPr lang="zh-CN" altLang="en-US" dirty="0"/>
              <a:t>通过二叉树原理来保证键的唯一性</a:t>
            </a:r>
            <a:r>
              <a:rPr lang="en-US" altLang="zh-CN" dirty="0"/>
              <a:t>,</a:t>
            </a:r>
            <a:r>
              <a:rPr lang="zh-CN" altLang="en-US" dirty="0"/>
              <a:t>并且按照自然顺序排列</a:t>
            </a:r>
            <a:r>
              <a:rPr lang="en-US" altLang="zh-CN" sz="1400" dirty="0"/>
              <a:t>(</a:t>
            </a:r>
            <a:r>
              <a:rPr lang="zh-CN" altLang="en-US" sz="1400" dirty="0"/>
              <a:t>由</a:t>
            </a:r>
            <a:r>
              <a:rPr lang="en-US" altLang="zh-CN" sz="1400" dirty="0"/>
              <a:t>Comparable</a:t>
            </a:r>
            <a:r>
              <a:rPr lang="zh-CN" altLang="en-US" sz="1400" dirty="0"/>
              <a:t>接口提供</a:t>
            </a:r>
            <a:r>
              <a:rPr lang="en-US" altLang="zh-CN" sz="1400" dirty="0"/>
              <a:t>)</a:t>
            </a:r>
          </a:p>
        </p:txBody>
      </p:sp>
      <p:pic>
        <p:nvPicPr>
          <p:cNvPr id="4" name="图片 3">
            <a:extLst>
              <a:ext uri="{FF2B5EF4-FFF2-40B4-BE49-F238E27FC236}">
                <a16:creationId xmlns:a16="http://schemas.microsoft.com/office/drawing/2014/main" id="{9DBEE741-9FAD-4B0D-956F-3F29EEED0CA7}"/>
              </a:ext>
            </a:extLst>
          </p:cNvPr>
          <p:cNvPicPr>
            <a:picLocks noChangeAspect="1"/>
          </p:cNvPicPr>
          <p:nvPr/>
        </p:nvPicPr>
        <p:blipFill>
          <a:blip r:embed="rId2"/>
          <a:stretch>
            <a:fillRect/>
          </a:stretch>
        </p:blipFill>
        <p:spPr>
          <a:xfrm>
            <a:off x="2904704" y="2704784"/>
            <a:ext cx="3191296" cy="3960370"/>
          </a:xfrm>
          <a:prstGeom prst="rect">
            <a:avLst/>
          </a:prstGeom>
        </p:spPr>
      </p:pic>
      <p:pic>
        <p:nvPicPr>
          <p:cNvPr id="5" name="图片 4">
            <a:extLst>
              <a:ext uri="{FF2B5EF4-FFF2-40B4-BE49-F238E27FC236}">
                <a16:creationId xmlns:a16="http://schemas.microsoft.com/office/drawing/2014/main" id="{5F82E40C-40F7-4A37-9C42-BB9E3CC7AF85}"/>
              </a:ext>
            </a:extLst>
          </p:cNvPr>
          <p:cNvPicPr>
            <a:picLocks noChangeAspect="1"/>
          </p:cNvPicPr>
          <p:nvPr/>
        </p:nvPicPr>
        <p:blipFill>
          <a:blip r:embed="rId3"/>
          <a:stretch>
            <a:fillRect/>
          </a:stretch>
        </p:blipFill>
        <p:spPr>
          <a:xfrm>
            <a:off x="6308871" y="2955905"/>
            <a:ext cx="3210614" cy="3458127"/>
          </a:xfrm>
          <a:prstGeom prst="rect">
            <a:avLst/>
          </a:prstGeom>
        </p:spPr>
      </p:pic>
      <p:sp>
        <p:nvSpPr>
          <p:cNvPr id="6" name="动作按钮: 上一张 5">
            <a:hlinkClick r:id="rId4" action="ppaction://hlinksldjump" highlightClick="1"/>
            <a:extLst>
              <a:ext uri="{FF2B5EF4-FFF2-40B4-BE49-F238E27FC236}">
                <a16:creationId xmlns:a16="http://schemas.microsoft.com/office/drawing/2014/main" id="{451EA150-3654-47F5-9F99-8D1B36186D64}"/>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7037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B4DBF-7F0C-4E83-B9F0-EE6D7DAB0861}"/>
              </a:ext>
            </a:extLst>
          </p:cNvPr>
          <p:cNvSpPr>
            <a:spLocks noGrp="1"/>
          </p:cNvSpPr>
          <p:nvPr>
            <p:ph type="title"/>
          </p:nvPr>
        </p:nvSpPr>
        <p:spPr/>
        <p:txBody>
          <a:bodyPr/>
          <a:lstStyle/>
          <a:p>
            <a:r>
              <a:rPr lang="en-US" altLang="zh-CN" dirty="0" err="1"/>
              <a:t>HashTable</a:t>
            </a:r>
            <a:r>
              <a:rPr lang="zh-CN" altLang="en-US" dirty="0"/>
              <a:t>集合</a:t>
            </a:r>
          </a:p>
        </p:txBody>
      </p:sp>
      <p:sp>
        <p:nvSpPr>
          <p:cNvPr id="3" name="内容占位符 2">
            <a:extLst>
              <a:ext uri="{FF2B5EF4-FFF2-40B4-BE49-F238E27FC236}">
                <a16:creationId xmlns:a16="http://schemas.microsoft.com/office/drawing/2014/main" id="{15EB2B60-3F10-46DD-97CD-7A5A02C361F8}"/>
              </a:ext>
            </a:extLst>
          </p:cNvPr>
          <p:cNvSpPr>
            <a:spLocks noGrp="1"/>
          </p:cNvSpPr>
          <p:nvPr>
            <p:ph idx="1"/>
          </p:nvPr>
        </p:nvSpPr>
        <p:spPr>
          <a:xfrm>
            <a:off x="838200" y="1825625"/>
            <a:ext cx="10515600" cy="4351338"/>
          </a:xfrm>
        </p:spPr>
        <p:txBody>
          <a:bodyPr/>
          <a:lstStyle/>
          <a:p>
            <a:pPr marL="0" indent="0">
              <a:buNone/>
            </a:pPr>
            <a:r>
              <a:rPr lang="en-US" altLang="zh-CN" dirty="0" err="1"/>
              <a:t>HashTable</a:t>
            </a:r>
            <a:r>
              <a:rPr lang="zh-CN" altLang="en-US" dirty="0"/>
              <a:t>和</a:t>
            </a:r>
            <a:r>
              <a:rPr lang="en-US" altLang="zh-CN" dirty="0"/>
              <a:t>HashMap</a:t>
            </a:r>
            <a:r>
              <a:rPr lang="zh-CN" altLang="en-US" dirty="0"/>
              <a:t>相似但是区别在于线程安全</a:t>
            </a:r>
            <a:r>
              <a:rPr lang="en-US" altLang="zh-CN" dirty="0"/>
              <a:t>.</a:t>
            </a:r>
            <a:r>
              <a:rPr lang="en-US" altLang="zh-CN" dirty="0" err="1"/>
              <a:t>HashTable</a:t>
            </a:r>
            <a:r>
              <a:rPr lang="zh-CN" altLang="en-US" dirty="0"/>
              <a:t>的存储元素速度较慢</a:t>
            </a:r>
            <a:r>
              <a:rPr lang="en-US" altLang="zh-CN" dirty="0"/>
              <a:t>,</a:t>
            </a:r>
            <a:r>
              <a:rPr lang="zh-CN" altLang="en-US" dirty="0"/>
              <a:t>使用较多的基本上还是</a:t>
            </a:r>
            <a:r>
              <a:rPr lang="en-US" altLang="zh-CN" dirty="0"/>
              <a:t>HashMap</a:t>
            </a:r>
            <a:r>
              <a:rPr lang="zh-CN" altLang="en-US" dirty="0"/>
              <a:t>或者它的子类</a:t>
            </a:r>
            <a:r>
              <a:rPr lang="en-US" altLang="zh-CN" dirty="0"/>
              <a:t>Properties.</a:t>
            </a:r>
            <a:endParaRPr lang="zh-CN" altLang="en-US" dirty="0"/>
          </a:p>
        </p:txBody>
      </p:sp>
      <p:sp>
        <p:nvSpPr>
          <p:cNvPr id="4" name="矩形 3">
            <a:extLst>
              <a:ext uri="{FF2B5EF4-FFF2-40B4-BE49-F238E27FC236}">
                <a16:creationId xmlns:a16="http://schemas.microsoft.com/office/drawing/2014/main" id="{4BCDFDFB-7D91-4EAC-A55C-1379A72A56F3}"/>
              </a:ext>
            </a:extLst>
          </p:cNvPr>
          <p:cNvSpPr/>
          <p:nvPr/>
        </p:nvSpPr>
        <p:spPr>
          <a:xfrm>
            <a:off x="7739269" y="4611757"/>
            <a:ext cx="253116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转到 </a:t>
            </a:r>
            <a:r>
              <a:rPr lang="en-US" altLang="zh-CN" dirty="0"/>
              <a:t>Properties</a:t>
            </a:r>
          </a:p>
        </p:txBody>
      </p:sp>
      <p:sp>
        <p:nvSpPr>
          <p:cNvPr id="5" name="动作按钮: 上一张 4">
            <a:hlinkClick r:id="rId2" action="ppaction://hlinksldjump" highlightClick="1"/>
            <a:extLst>
              <a:ext uri="{FF2B5EF4-FFF2-40B4-BE49-F238E27FC236}">
                <a16:creationId xmlns:a16="http://schemas.microsoft.com/office/drawing/2014/main" id="{12285FA4-53BB-4B55-A408-9548424804B2}"/>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6081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8B30C-0E7C-45B6-AA60-84EEC6D17A6E}"/>
              </a:ext>
            </a:extLst>
          </p:cNvPr>
          <p:cNvSpPr>
            <a:spLocks noGrp="1"/>
          </p:cNvSpPr>
          <p:nvPr>
            <p:ph type="title"/>
          </p:nvPr>
        </p:nvSpPr>
        <p:spPr/>
        <p:txBody>
          <a:bodyPr/>
          <a:lstStyle/>
          <a:p>
            <a:r>
              <a:rPr lang="zh-CN" altLang="en-US" dirty="0"/>
              <a:t>前情提要</a:t>
            </a:r>
          </a:p>
        </p:txBody>
      </p:sp>
      <p:sp>
        <p:nvSpPr>
          <p:cNvPr id="3" name="内容占位符 2">
            <a:extLst>
              <a:ext uri="{FF2B5EF4-FFF2-40B4-BE49-F238E27FC236}">
                <a16:creationId xmlns:a16="http://schemas.microsoft.com/office/drawing/2014/main" id="{054D05B7-717E-4FDF-906F-26CC218BC569}"/>
              </a:ext>
            </a:extLst>
          </p:cNvPr>
          <p:cNvSpPr>
            <a:spLocks noGrp="1"/>
          </p:cNvSpPr>
          <p:nvPr>
            <p:ph idx="1"/>
          </p:nvPr>
        </p:nvSpPr>
        <p:spPr/>
        <p:txBody>
          <a:bodyPr>
            <a:normAutofit/>
          </a:bodyPr>
          <a:lstStyle/>
          <a:p>
            <a:r>
              <a:rPr lang="zh-CN" altLang="en-US" dirty="0"/>
              <a:t>先前讲到的数组变量可以方便地储存明确数量的多个对象</a:t>
            </a:r>
            <a:r>
              <a:rPr lang="en-US" altLang="zh-CN" dirty="0"/>
              <a:t>,</a:t>
            </a:r>
            <a:r>
              <a:rPr lang="zh-CN" altLang="en-US" dirty="0"/>
              <a:t>常常出没于各类</a:t>
            </a:r>
            <a:r>
              <a:rPr lang="en-US" altLang="zh-CN" dirty="0"/>
              <a:t>java</a:t>
            </a:r>
            <a:r>
              <a:rPr lang="zh-CN" altLang="en-US" dirty="0"/>
              <a:t>程序中</a:t>
            </a:r>
            <a:r>
              <a:rPr lang="en-US" altLang="zh-CN" dirty="0"/>
              <a:t>.</a:t>
            </a:r>
            <a:endParaRPr lang="zh-CN" altLang="en-US" dirty="0"/>
          </a:p>
          <a:p>
            <a:r>
              <a:rPr lang="zh-CN" altLang="en-US" dirty="0"/>
              <a:t>   但是</a:t>
            </a:r>
            <a:r>
              <a:rPr lang="en-US" altLang="zh-CN" dirty="0"/>
              <a:t>,</a:t>
            </a:r>
            <a:r>
              <a:rPr lang="zh-CN" altLang="en-US" dirty="0"/>
              <a:t>若是在数量不明确的情况下</a:t>
            </a:r>
            <a:r>
              <a:rPr lang="en-US" altLang="zh-CN" dirty="0"/>
              <a:t>,</a:t>
            </a:r>
            <a:r>
              <a:rPr lang="zh-CN" altLang="en-US" dirty="0"/>
              <a:t>数组就显得力不从心了</a:t>
            </a:r>
            <a:r>
              <a:rPr lang="en-US" altLang="zh-CN" dirty="0"/>
              <a:t>.</a:t>
            </a:r>
            <a:r>
              <a:rPr lang="zh-CN" altLang="en-US" dirty="0"/>
              <a:t>因为数组的第一个维度是必须指定且不可变的</a:t>
            </a:r>
            <a:r>
              <a:rPr lang="en-US" altLang="zh-CN" dirty="0"/>
              <a:t>. </a:t>
            </a:r>
            <a:r>
              <a:rPr lang="en-US" altLang="zh-CN" sz="1200" dirty="0"/>
              <a:t>(</a:t>
            </a:r>
            <a:r>
              <a:rPr lang="zh-CN" altLang="en-US" sz="1200" dirty="0"/>
              <a:t>举例</a:t>
            </a:r>
            <a:r>
              <a:rPr lang="en-US" altLang="zh-CN" sz="1200" dirty="0"/>
              <a:t>:int[][] a=new int[4][]</a:t>
            </a:r>
            <a:r>
              <a:rPr lang="zh-CN" altLang="en-US" sz="1200" dirty="0"/>
              <a:t>中的第一对中括号必须要填入明确数值</a:t>
            </a:r>
            <a:r>
              <a:rPr lang="en-US" altLang="zh-CN" sz="1200" dirty="0"/>
              <a:t>.)</a:t>
            </a:r>
            <a:endParaRPr lang="zh-CN" altLang="en-US" sz="1200" dirty="0"/>
          </a:p>
        </p:txBody>
      </p:sp>
      <p:pic>
        <p:nvPicPr>
          <p:cNvPr id="4" name="图片 3">
            <a:extLst>
              <a:ext uri="{FF2B5EF4-FFF2-40B4-BE49-F238E27FC236}">
                <a16:creationId xmlns:a16="http://schemas.microsoft.com/office/drawing/2014/main" id="{CF2479CF-F01C-4B4B-851F-0F95CDA26177}"/>
              </a:ext>
            </a:extLst>
          </p:cNvPr>
          <p:cNvPicPr>
            <a:picLocks noChangeAspect="1"/>
          </p:cNvPicPr>
          <p:nvPr/>
        </p:nvPicPr>
        <p:blipFill>
          <a:blip r:embed="rId2"/>
          <a:stretch>
            <a:fillRect/>
          </a:stretch>
        </p:blipFill>
        <p:spPr>
          <a:xfrm>
            <a:off x="1451295" y="4001294"/>
            <a:ext cx="4473536" cy="252131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9D140E41-9A97-4669-8CCE-08F8F8D91931}"/>
                  </a:ext>
                </a:extLst>
              </p14:cNvPr>
              <p14:cNvContentPartPr/>
              <p14:nvPr/>
            </p14:nvContentPartPr>
            <p14:xfrm>
              <a:off x="1822320" y="5003640"/>
              <a:ext cx="3092760" cy="991080"/>
            </p14:xfrm>
          </p:contentPart>
        </mc:Choice>
        <mc:Fallback xmlns="">
          <p:pic>
            <p:nvPicPr>
              <p:cNvPr id="5" name="墨迹 4">
                <a:extLst>
                  <a:ext uri="{FF2B5EF4-FFF2-40B4-BE49-F238E27FC236}">
                    <a16:creationId xmlns:a16="http://schemas.microsoft.com/office/drawing/2014/main" id="{9D140E41-9A97-4669-8CCE-08F8F8D91931}"/>
                  </a:ext>
                </a:extLst>
              </p:cNvPr>
              <p:cNvPicPr/>
              <p:nvPr/>
            </p:nvPicPr>
            <p:blipFill>
              <a:blip r:embed="rId4"/>
              <a:stretch>
                <a:fillRect/>
              </a:stretch>
            </p:blipFill>
            <p:spPr>
              <a:xfrm>
                <a:off x="1812960" y="4994280"/>
                <a:ext cx="3111480" cy="1009800"/>
              </a:xfrm>
              <a:prstGeom prst="rect">
                <a:avLst/>
              </a:prstGeom>
            </p:spPr>
          </p:pic>
        </mc:Fallback>
      </mc:AlternateContent>
      <p:sp>
        <p:nvSpPr>
          <p:cNvPr id="6" name="矩形 5">
            <a:extLst>
              <a:ext uri="{FF2B5EF4-FFF2-40B4-BE49-F238E27FC236}">
                <a16:creationId xmlns:a16="http://schemas.microsoft.com/office/drawing/2014/main" id="{13D17339-2B4F-4E9E-B694-0955CE3BDB29}"/>
              </a:ext>
            </a:extLst>
          </p:cNvPr>
          <p:cNvSpPr/>
          <p:nvPr/>
        </p:nvSpPr>
        <p:spPr>
          <a:xfrm>
            <a:off x="6096000" y="5077286"/>
            <a:ext cx="5596404" cy="369332"/>
          </a:xfrm>
          <a:prstGeom prst="rect">
            <a:avLst/>
          </a:prstGeom>
        </p:spPr>
        <p:txBody>
          <a:bodyPr wrap="none">
            <a:spAutoFit/>
          </a:bodyPr>
          <a:lstStyle/>
          <a:p>
            <a:r>
              <a:rPr lang="zh-CN" altLang="en-US" dirty="0"/>
              <a:t>要想应对数目不确定的对象</a:t>
            </a:r>
            <a:r>
              <a:rPr lang="en-US" altLang="zh-CN" dirty="0"/>
              <a:t>,</a:t>
            </a:r>
            <a:r>
              <a:rPr lang="zh-CN" altLang="en-US" dirty="0"/>
              <a:t>就应该选用</a:t>
            </a:r>
            <a:r>
              <a:rPr lang="zh-CN" altLang="en-US" dirty="0">
                <a:hlinkClick r:id="rId5" action="ppaction://hlinksldjump"/>
              </a:rPr>
              <a:t>集合</a:t>
            </a:r>
            <a:r>
              <a:rPr lang="zh-CN" altLang="en-US" dirty="0"/>
              <a:t>类来解决</a:t>
            </a:r>
            <a:r>
              <a:rPr lang="en-US" altLang="zh-CN" dirty="0"/>
              <a:t>.</a:t>
            </a:r>
            <a:endParaRPr lang="zh-CN" altLang="en-US" dirty="0"/>
          </a:p>
        </p:txBody>
      </p:sp>
    </p:spTree>
    <p:extLst>
      <p:ext uri="{BB962C8B-B14F-4D97-AF65-F5344CB8AC3E}">
        <p14:creationId xmlns:p14="http://schemas.microsoft.com/office/powerpoint/2010/main" val="187069133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E4D3A-8AEF-46C4-8138-CC0CFA5D45D1}"/>
              </a:ext>
            </a:extLst>
          </p:cNvPr>
          <p:cNvSpPr>
            <a:spLocks noGrp="1"/>
          </p:cNvSpPr>
          <p:nvPr>
            <p:ph type="title"/>
          </p:nvPr>
        </p:nvSpPr>
        <p:spPr/>
        <p:txBody>
          <a:bodyPr/>
          <a:lstStyle/>
          <a:p>
            <a:r>
              <a:rPr lang="en-US" altLang="zh-CN" dirty="0"/>
              <a:t>Properties</a:t>
            </a:r>
            <a:r>
              <a:rPr lang="zh-CN" altLang="en-US" dirty="0"/>
              <a:t>集合</a:t>
            </a:r>
          </a:p>
        </p:txBody>
      </p:sp>
      <p:sp>
        <p:nvSpPr>
          <p:cNvPr id="3" name="内容占位符 2">
            <a:extLst>
              <a:ext uri="{FF2B5EF4-FFF2-40B4-BE49-F238E27FC236}">
                <a16:creationId xmlns:a16="http://schemas.microsoft.com/office/drawing/2014/main" id="{6EF6B98D-A174-4222-AF99-5FB2E58217BD}"/>
              </a:ext>
            </a:extLst>
          </p:cNvPr>
          <p:cNvSpPr>
            <a:spLocks noGrp="1"/>
          </p:cNvSpPr>
          <p:nvPr>
            <p:ph idx="1"/>
          </p:nvPr>
        </p:nvSpPr>
        <p:spPr/>
        <p:txBody>
          <a:bodyPr/>
          <a:lstStyle/>
          <a:p>
            <a:r>
              <a:rPr lang="en-US" altLang="zh-CN" dirty="0"/>
              <a:t>Properties</a:t>
            </a:r>
            <a:r>
              <a:rPr lang="zh-CN" altLang="en-US" dirty="0"/>
              <a:t>主要用来存储字符串类型的键和值</a:t>
            </a:r>
            <a:r>
              <a:rPr lang="en-US" altLang="zh-CN" dirty="0"/>
              <a:t>,</a:t>
            </a:r>
            <a:r>
              <a:rPr lang="zh-CN" altLang="en-US" dirty="0"/>
              <a:t>多被用作存取应用的配置项</a:t>
            </a:r>
            <a:r>
              <a:rPr lang="en-US" altLang="zh-CN" dirty="0"/>
              <a:t>.</a:t>
            </a:r>
          </a:p>
          <a:p>
            <a:r>
              <a:rPr lang="zh-CN" altLang="en-US" dirty="0"/>
              <a:t>示例</a:t>
            </a:r>
            <a:r>
              <a:rPr lang="en-US" altLang="zh-CN" dirty="0"/>
              <a:t>:</a:t>
            </a:r>
            <a:r>
              <a:rPr lang="zh-CN" altLang="en-US" dirty="0"/>
              <a:t>有一个文本编辑程序</a:t>
            </a:r>
            <a:r>
              <a:rPr lang="en-US" altLang="zh-CN" dirty="0"/>
              <a:t>,</a:t>
            </a:r>
            <a:r>
              <a:rPr lang="zh-CN" altLang="en-US" dirty="0"/>
              <a:t>要求默认背景色是灰色</a:t>
            </a:r>
            <a:r>
              <a:rPr lang="en-US" altLang="zh-CN" dirty="0"/>
              <a:t>,</a:t>
            </a:r>
            <a:r>
              <a:rPr lang="zh-CN" altLang="en-US" dirty="0"/>
              <a:t>字体大小是</a:t>
            </a:r>
            <a:r>
              <a:rPr lang="en-US" altLang="zh-CN" dirty="0"/>
              <a:t>12px,</a:t>
            </a:r>
            <a:r>
              <a:rPr lang="zh-CN" altLang="en-US" dirty="0"/>
              <a:t>编码语言为</a:t>
            </a:r>
            <a:r>
              <a:rPr lang="en-US" altLang="zh-CN" dirty="0"/>
              <a:t>UTF-8,</a:t>
            </a:r>
            <a:r>
              <a:rPr lang="zh-CN" altLang="en-US" dirty="0"/>
              <a:t>其配置项应如下</a:t>
            </a:r>
            <a:r>
              <a:rPr lang="en-US" altLang="zh-CN" dirty="0"/>
              <a:t>:</a:t>
            </a:r>
          </a:p>
          <a:p>
            <a:pPr lvl="1"/>
            <a:r>
              <a:rPr lang="en-US" altLang="zh-CN" sz="1600" dirty="0"/>
              <a:t>Background-color=“gray”</a:t>
            </a:r>
          </a:p>
          <a:p>
            <a:pPr lvl="1"/>
            <a:r>
              <a:rPr lang="en-US" altLang="zh-CN" sz="1600" dirty="0"/>
              <a:t>Font-size=“12px”</a:t>
            </a:r>
          </a:p>
          <a:p>
            <a:pPr lvl="1"/>
            <a:r>
              <a:rPr lang="en-US" altLang="zh-CN" sz="1600" dirty="0"/>
              <a:t>Encoding=“UTF-8”</a:t>
            </a:r>
          </a:p>
        </p:txBody>
      </p:sp>
      <p:sp>
        <p:nvSpPr>
          <p:cNvPr id="4" name="矩形 3">
            <a:extLst>
              <a:ext uri="{FF2B5EF4-FFF2-40B4-BE49-F238E27FC236}">
                <a16:creationId xmlns:a16="http://schemas.microsoft.com/office/drawing/2014/main" id="{EBCF55BF-3D58-45CF-9180-0B72D3E765FA}"/>
              </a:ext>
            </a:extLst>
          </p:cNvPr>
          <p:cNvSpPr/>
          <p:nvPr/>
        </p:nvSpPr>
        <p:spPr>
          <a:xfrm>
            <a:off x="4265290" y="4001294"/>
            <a:ext cx="2517913" cy="663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部署到代码后→</a:t>
            </a:r>
          </a:p>
        </p:txBody>
      </p:sp>
      <p:pic>
        <p:nvPicPr>
          <p:cNvPr id="5" name="图片 4">
            <a:extLst>
              <a:ext uri="{FF2B5EF4-FFF2-40B4-BE49-F238E27FC236}">
                <a16:creationId xmlns:a16="http://schemas.microsoft.com/office/drawing/2014/main" id="{D93CBB91-957B-497D-AC99-5EAF5D45A1E5}"/>
              </a:ext>
            </a:extLst>
          </p:cNvPr>
          <p:cNvPicPr>
            <a:picLocks noChangeAspect="1"/>
          </p:cNvPicPr>
          <p:nvPr/>
        </p:nvPicPr>
        <p:blipFill>
          <a:blip r:embed="rId2"/>
          <a:stretch>
            <a:fillRect/>
          </a:stretch>
        </p:blipFill>
        <p:spPr>
          <a:xfrm>
            <a:off x="7600789" y="3197778"/>
            <a:ext cx="2935425" cy="3660222"/>
          </a:xfrm>
          <a:prstGeom prst="rect">
            <a:avLst/>
          </a:prstGeom>
        </p:spPr>
      </p:pic>
      <p:sp>
        <p:nvSpPr>
          <p:cNvPr id="6" name="矩形 5">
            <a:extLst>
              <a:ext uri="{FF2B5EF4-FFF2-40B4-BE49-F238E27FC236}">
                <a16:creationId xmlns:a16="http://schemas.microsoft.com/office/drawing/2014/main" id="{665D5DE3-2512-4B2E-A508-12C53C39BAB4}"/>
              </a:ext>
            </a:extLst>
          </p:cNvPr>
          <p:cNvSpPr/>
          <p:nvPr/>
        </p:nvSpPr>
        <p:spPr>
          <a:xfrm>
            <a:off x="9541451" y="5359193"/>
            <a:ext cx="2221142" cy="914400"/>
          </a:xfrm>
          <a:prstGeom prst="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观察可知</a:t>
            </a:r>
            <a:r>
              <a:rPr lang="en-US" altLang="zh-CN" sz="1200" dirty="0"/>
              <a:t>,setProperty()</a:t>
            </a:r>
            <a:r>
              <a:rPr lang="zh-CN" altLang="en-US" sz="1200" dirty="0"/>
              <a:t>用于添加键值</a:t>
            </a:r>
            <a:r>
              <a:rPr lang="en-US" altLang="zh-CN" sz="1200" dirty="0"/>
              <a:t>,getProperty(key)</a:t>
            </a:r>
            <a:r>
              <a:rPr lang="zh-CN" altLang="en-US" sz="1200" dirty="0"/>
              <a:t>用于获取键值</a:t>
            </a:r>
            <a:r>
              <a:rPr lang="en-US" altLang="zh-CN" sz="1200" dirty="0"/>
              <a:t>.</a:t>
            </a:r>
            <a:endParaRPr lang="zh-CN" altLang="en-US" sz="1200" dirty="0"/>
          </a:p>
        </p:txBody>
      </p:sp>
    </p:spTree>
    <p:extLst>
      <p:ext uri="{BB962C8B-B14F-4D97-AF65-F5344CB8AC3E}">
        <p14:creationId xmlns:p14="http://schemas.microsoft.com/office/powerpoint/2010/main" val="8448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71F0F0-15D5-40F4-9405-D9BA0032A247}"/>
              </a:ext>
            </a:extLst>
          </p:cNvPr>
          <p:cNvSpPr>
            <a:spLocks noGrp="1"/>
          </p:cNvSpPr>
          <p:nvPr>
            <p:ph type="title"/>
          </p:nvPr>
        </p:nvSpPr>
        <p:spPr/>
        <p:txBody>
          <a:bodyPr/>
          <a:lstStyle/>
          <a:p>
            <a:r>
              <a:rPr lang="zh-CN" altLang="en-US" dirty="0"/>
              <a:t>集合类的两大接口</a:t>
            </a:r>
          </a:p>
        </p:txBody>
      </p:sp>
      <p:sp>
        <p:nvSpPr>
          <p:cNvPr id="5" name="文本占位符 4">
            <a:extLst>
              <a:ext uri="{FF2B5EF4-FFF2-40B4-BE49-F238E27FC236}">
                <a16:creationId xmlns:a16="http://schemas.microsoft.com/office/drawing/2014/main" id="{E7FF11F0-0825-494C-A02B-D919D9A2034E}"/>
              </a:ext>
            </a:extLst>
          </p:cNvPr>
          <p:cNvSpPr>
            <a:spLocks noGrp="1"/>
          </p:cNvSpPr>
          <p:nvPr>
            <p:ph type="body" idx="1"/>
          </p:nvPr>
        </p:nvSpPr>
        <p:spPr/>
        <p:txBody>
          <a:bodyPr/>
          <a:lstStyle/>
          <a:p>
            <a:r>
              <a:rPr lang="en-US" altLang="zh-CN" dirty="0"/>
              <a:t>Collection</a:t>
            </a:r>
            <a:r>
              <a:rPr lang="zh-CN" altLang="en-US" dirty="0"/>
              <a:t>接口</a:t>
            </a:r>
          </a:p>
        </p:txBody>
      </p:sp>
      <p:graphicFrame>
        <p:nvGraphicFramePr>
          <p:cNvPr id="11" name="内容占位符 10">
            <a:extLst>
              <a:ext uri="{FF2B5EF4-FFF2-40B4-BE49-F238E27FC236}">
                <a16:creationId xmlns:a16="http://schemas.microsoft.com/office/drawing/2014/main" id="{AEAC18C3-A13F-4DF1-BD8F-78F39B146890}"/>
              </a:ext>
            </a:extLst>
          </p:cNvPr>
          <p:cNvGraphicFramePr>
            <a:graphicFrameLocks noGrp="1"/>
          </p:cNvGraphicFramePr>
          <p:nvPr>
            <p:ph sz="half" idx="2"/>
            <p:extLst>
              <p:ext uri="{D42A27DB-BD31-4B8C-83A1-F6EECF244321}">
                <p14:modId xmlns:p14="http://schemas.microsoft.com/office/powerpoint/2010/main" val="218605708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占位符 6">
            <a:extLst>
              <a:ext uri="{FF2B5EF4-FFF2-40B4-BE49-F238E27FC236}">
                <a16:creationId xmlns:a16="http://schemas.microsoft.com/office/drawing/2014/main" id="{5C270215-4A95-476C-AF84-368295FF5503}"/>
              </a:ext>
            </a:extLst>
          </p:cNvPr>
          <p:cNvSpPr>
            <a:spLocks noGrp="1"/>
          </p:cNvSpPr>
          <p:nvPr>
            <p:ph type="body" sz="quarter" idx="3"/>
          </p:nvPr>
        </p:nvSpPr>
        <p:spPr/>
        <p:txBody>
          <a:bodyPr/>
          <a:lstStyle/>
          <a:p>
            <a:r>
              <a:rPr lang="en-US" altLang="zh-CN" dirty="0"/>
              <a:t>Map</a:t>
            </a:r>
            <a:r>
              <a:rPr lang="zh-CN" altLang="en-US" dirty="0"/>
              <a:t>接口</a:t>
            </a:r>
            <a:endParaRPr lang="en-US" altLang="zh-CN" dirty="0"/>
          </a:p>
        </p:txBody>
      </p:sp>
      <p:graphicFrame>
        <p:nvGraphicFramePr>
          <p:cNvPr id="12" name="内容占位符 11">
            <a:extLst>
              <a:ext uri="{FF2B5EF4-FFF2-40B4-BE49-F238E27FC236}">
                <a16:creationId xmlns:a16="http://schemas.microsoft.com/office/drawing/2014/main" id="{B2B27195-B12F-4DAA-9C2F-9BF5D4859D6E}"/>
              </a:ext>
            </a:extLst>
          </p:cNvPr>
          <p:cNvGraphicFramePr>
            <a:graphicFrameLocks noGrp="1"/>
          </p:cNvGraphicFramePr>
          <p:nvPr>
            <p:ph sz="quarter" idx="4"/>
            <p:extLst>
              <p:ext uri="{D42A27DB-BD31-4B8C-83A1-F6EECF244321}">
                <p14:modId xmlns:p14="http://schemas.microsoft.com/office/powerpoint/2010/main" val="4220137171"/>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矩形 8">
            <a:extLst>
              <a:ext uri="{FF2B5EF4-FFF2-40B4-BE49-F238E27FC236}">
                <a16:creationId xmlns:a16="http://schemas.microsoft.com/office/drawing/2014/main" id="{16DFF22F-3C93-4875-BDE7-3C585F69C757}"/>
              </a:ext>
            </a:extLst>
          </p:cNvPr>
          <p:cNvSpPr/>
          <p:nvPr/>
        </p:nvSpPr>
        <p:spPr>
          <a:xfrm>
            <a:off x="839788" y="6415790"/>
            <a:ext cx="6429965" cy="276999"/>
          </a:xfrm>
          <a:prstGeom prst="rect">
            <a:avLst/>
          </a:prstGeom>
        </p:spPr>
        <p:txBody>
          <a:bodyPr wrap="none">
            <a:spAutoFit/>
          </a:bodyPr>
          <a:lstStyle/>
          <a:p>
            <a:r>
              <a:rPr lang="zh-CN" altLang="en-US" sz="1200" dirty="0"/>
              <a:t>严格来说</a:t>
            </a:r>
            <a:r>
              <a:rPr lang="en-US" altLang="zh-CN" sz="1200" dirty="0"/>
              <a:t>,”</a:t>
            </a:r>
            <a:r>
              <a:rPr lang="zh-CN" altLang="en-US" sz="1200" dirty="0"/>
              <a:t>集合类</a:t>
            </a:r>
            <a:r>
              <a:rPr lang="en-US" altLang="zh-CN" sz="1200" dirty="0"/>
              <a:t>”</a:t>
            </a:r>
            <a:r>
              <a:rPr lang="zh-CN" altLang="en-US" sz="1200" dirty="0"/>
              <a:t>是一个包</a:t>
            </a:r>
            <a:r>
              <a:rPr lang="en-US" altLang="zh-CN" sz="1200" dirty="0"/>
              <a:t>,</a:t>
            </a:r>
            <a:r>
              <a:rPr lang="zh-CN" altLang="en-US" sz="1200" dirty="0"/>
              <a:t>它包含可以存储任意类型的对象</a:t>
            </a:r>
            <a:r>
              <a:rPr lang="en-US" altLang="zh-CN" sz="1200" dirty="0"/>
              <a:t>,</a:t>
            </a:r>
            <a:r>
              <a:rPr lang="zh-CN" altLang="en-US" sz="1200" dirty="0"/>
              <a:t>并且数量长度可变的丰富的接口</a:t>
            </a:r>
            <a:r>
              <a:rPr lang="en-US" altLang="zh-CN" sz="1200" dirty="0"/>
              <a:t>.</a:t>
            </a:r>
            <a:endParaRPr lang="zh-CN" altLang="en-US" sz="1200" dirty="0"/>
          </a:p>
        </p:txBody>
      </p:sp>
      <p:sp>
        <p:nvSpPr>
          <p:cNvPr id="24" name="任意多边形: 形状 23">
            <a:extLst>
              <a:ext uri="{FF2B5EF4-FFF2-40B4-BE49-F238E27FC236}">
                <a16:creationId xmlns:a16="http://schemas.microsoft.com/office/drawing/2014/main" id="{B0E34B29-518D-4F0A-A1EE-B91A2419F3CC}"/>
              </a:ext>
            </a:extLst>
          </p:cNvPr>
          <p:cNvSpPr/>
          <p:nvPr/>
        </p:nvSpPr>
        <p:spPr>
          <a:xfrm>
            <a:off x="5503185" y="1012054"/>
            <a:ext cx="1133281" cy="1127139"/>
          </a:xfrm>
          <a:custGeom>
            <a:avLst/>
            <a:gdLst>
              <a:gd name="connsiteX0" fmla="*/ 0 w 1326236"/>
              <a:gd name="connsiteY0" fmla="*/ 8389 h 1115736"/>
              <a:gd name="connsiteX1" fmla="*/ 251670 w 1326236"/>
              <a:gd name="connsiteY1" fmla="*/ 0 h 1115736"/>
              <a:gd name="connsiteX2" fmla="*/ 612397 w 1326236"/>
              <a:gd name="connsiteY2" fmla="*/ 8389 h 1115736"/>
              <a:gd name="connsiteX3" fmla="*/ 914400 w 1326236"/>
              <a:gd name="connsiteY3" fmla="*/ 25167 h 1115736"/>
              <a:gd name="connsiteX4" fmla="*/ 1258349 w 1326236"/>
              <a:gd name="connsiteY4" fmla="*/ 33556 h 1115736"/>
              <a:gd name="connsiteX5" fmla="*/ 1275127 w 1326236"/>
              <a:gd name="connsiteY5" fmla="*/ 226503 h 1115736"/>
              <a:gd name="connsiteX6" fmla="*/ 1283516 w 1326236"/>
              <a:gd name="connsiteY6" fmla="*/ 251670 h 1115736"/>
              <a:gd name="connsiteX7" fmla="*/ 1300294 w 1326236"/>
              <a:gd name="connsiteY7" fmla="*/ 427838 h 1115736"/>
              <a:gd name="connsiteX8" fmla="*/ 1308683 w 1326236"/>
              <a:gd name="connsiteY8" fmla="*/ 528506 h 1115736"/>
              <a:gd name="connsiteX9" fmla="*/ 1317072 w 1326236"/>
              <a:gd name="connsiteY9" fmla="*/ 981512 h 1115736"/>
              <a:gd name="connsiteX10" fmla="*/ 1325461 w 1326236"/>
              <a:gd name="connsiteY10" fmla="*/ 1031846 h 1115736"/>
              <a:gd name="connsiteX11" fmla="*/ 1325461 w 1326236"/>
              <a:gd name="connsiteY11" fmla="*/ 1115736 h 11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236" h="1115736">
                <a:moveTo>
                  <a:pt x="0" y="8389"/>
                </a:moveTo>
                <a:cubicBezTo>
                  <a:pt x="83890" y="5593"/>
                  <a:pt x="167733" y="0"/>
                  <a:pt x="251670" y="0"/>
                </a:cubicBezTo>
                <a:cubicBezTo>
                  <a:pt x="371945" y="0"/>
                  <a:pt x="492185" y="4511"/>
                  <a:pt x="612397" y="8389"/>
                </a:cubicBezTo>
                <a:cubicBezTo>
                  <a:pt x="1316715" y="31109"/>
                  <a:pt x="273500" y="3067"/>
                  <a:pt x="914400" y="25167"/>
                </a:cubicBezTo>
                <a:cubicBezTo>
                  <a:pt x="1029016" y="29119"/>
                  <a:pt x="1143699" y="30760"/>
                  <a:pt x="1258349" y="33556"/>
                </a:cubicBezTo>
                <a:cubicBezTo>
                  <a:pt x="1263942" y="97872"/>
                  <a:pt x="1267727" y="162370"/>
                  <a:pt x="1275127" y="226503"/>
                </a:cubicBezTo>
                <a:cubicBezTo>
                  <a:pt x="1276141" y="235287"/>
                  <a:pt x="1282419" y="242896"/>
                  <a:pt x="1283516" y="251670"/>
                </a:cubicBezTo>
                <a:cubicBezTo>
                  <a:pt x="1290833" y="310203"/>
                  <a:pt x="1294953" y="369092"/>
                  <a:pt x="1300294" y="427838"/>
                </a:cubicBezTo>
                <a:cubicBezTo>
                  <a:pt x="1303343" y="461372"/>
                  <a:pt x="1308683" y="528506"/>
                  <a:pt x="1308683" y="528506"/>
                </a:cubicBezTo>
                <a:cubicBezTo>
                  <a:pt x="1311479" y="679508"/>
                  <a:pt x="1312041" y="830568"/>
                  <a:pt x="1317072" y="981512"/>
                </a:cubicBezTo>
                <a:cubicBezTo>
                  <a:pt x="1317639" y="998512"/>
                  <a:pt x="1324400" y="1014870"/>
                  <a:pt x="1325461" y="1031846"/>
                </a:cubicBezTo>
                <a:cubicBezTo>
                  <a:pt x="1327205" y="1059755"/>
                  <a:pt x="1325461" y="1087773"/>
                  <a:pt x="1325461" y="11157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51DAADE1-F945-4AD4-90FF-0E7BE48867AB}"/>
              </a:ext>
            </a:extLst>
          </p:cNvPr>
          <p:cNvSpPr/>
          <p:nvPr/>
        </p:nvSpPr>
        <p:spPr>
          <a:xfrm>
            <a:off x="2087894" y="1375794"/>
            <a:ext cx="59688" cy="704676"/>
          </a:xfrm>
          <a:custGeom>
            <a:avLst/>
            <a:gdLst>
              <a:gd name="connsiteX0" fmla="*/ 59688 w 59688"/>
              <a:gd name="connsiteY0" fmla="*/ 0 h 704676"/>
              <a:gd name="connsiteX1" fmla="*/ 42910 w 59688"/>
              <a:gd name="connsiteY1" fmla="*/ 318782 h 704676"/>
              <a:gd name="connsiteX2" fmla="*/ 17743 w 59688"/>
              <a:gd name="connsiteY2" fmla="*/ 511729 h 704676"/>
              <a:gd name="connsiteX3" fmla="*/ 9354 w 59688"/>
              <a:gd name="connsiteY3" fmla="*/ 553674 h 704676"/>
              <a:gd name="connsiteX4" fmla="*/ 965 w 59688"/>
              <a:gd name="connsiteY4" fmla="*/ 587230 h 704676"/>
              <a:gd name="connsiteX5" fmla="*/ 965 w 59688"/>
              <a:gd name="connsiteY5" fmla="*/ 704676 h 7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88" h="704676">
                <a:moveTo>
                  <a:pt x="59688" y="0"/>
                </a:moveTo>
                <a:cubicBezTo>
                  <a:pt x="54295" y="145610"/>
                  <a:pt x="56447" y="196948"/>
                  <a:pt x="42910" y="318782"/>
                </a:cubicBezTo>
                <a:cubicBezTo>
                  <a:pt x="41313" y="333153"/>
                  <a:pt x="24776" y="469533"/>
                  <a:pt x="17743" y="511729"/>
                </a:cubicBezTo>
                <a:cubicBezTo>
                  <a:pt x="15399" y="525794"/>
                  <a:pt x="12447" y="539755"/>
                  <a:pt x="9354" y="553674"/>
                </a:cubicBezTo>
                <a:cubicBezTo>
                  <a:pt x="6853" y="564929"/>
                  <a:pt x="1605" y="575718"/>
                  <a:pt x="965" y="587230"/>
                </a:cubicBezTo>
                <a:cubicBezTo>
                  <a:pt x="-1207" y="626318"/>
                  <a:pt x="965" y="665527"/>
                  <a:pt x="965" y="7046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DB246E7B-BA25-4BA0-BCCB-D78B3164907C}"/>
              </a:ext>
            </a:extLst>
          </p:cNvPr>
          <p:cNvSpPr/>
          <p:nvPr/>
        </p:nvSpPr>
        <p:spPr>
          <a:xfrm>
            <a:off x="645952" y="394283"/>
            <a:ext cx="4857234" cy="1048623"/>
          </a:xfrm>
          <a:custGeom>
            <a:avLst/>
            <a:gdLst>
              <a:gd name="connsiteX0" fmla="*/ 469784 w 4857234"/>
              <a:gd name="connsiteY0" fmla="*/ 117445 h 1048623"/>
              <a:gd name="connsiteX1" fmla="*/ 620786 w 4857234"/>
              <a:gd name="connsiteY1" fmla="*/ 67111 h 1048623"/>
              <a:gd name="connsiteX2" fmla="*/ 813732 w 4857234"/>
              <a:gd name="connsiteY2" fmla="*/ 16778 h 1048623"/>
              <a:gd name="connsiteX3" fmla="*/ 956345 w 4857234"/>
              <a:gd name="connsiteY3" fmla="*/ 0 h 1048623"/>
              <a:gd name="connsiteX4" fmla="*/ 1451296 w 4857234"/>
              <a:gd name="connsiteY4" fmla="*/ 8389 h 1048623"/>
              <a:gd name="connsiteX5" fmla="*/ 1484852 w 4857234"/>
              <a:gd name="connsiteY5" fmla="*/ 16778 h 1048623"/>
              <a:gd name="connsiteX6" fmla="*/ 1812022 w 4857234"/>
              <a:gd name="connsiteY6" fmla="*/ 50334 h 1048623"/>
              <a:gd name="connsiteX7" fmla="*/ 2122415 w 4857234"/>
              <a:gd name="connsiteY7" fmla="*/ 75500 h 1048623"/>
              <a:gd name="connsiteX8" fmla="*/ 2441197 w 4857234"/>
              <a:gd name="connsiteY8" fmla="*/ 100667 h 1048623"/>
              <a:gd name="connsiteX9" fmla="*/ 2474753 w 4857234"/>
              <a:gd name="connsiteY9" fmla="*/ 109056 h 1048623"/>
              <a:gd name="connsiteX10" fmla="*/ 2986481 w 4857234"/>
              <a:gd name="connsiteY10" fmla="*/ 142612 h 1048623"/>
              <a:gd name="connsiteX11" fmla="*/ 3212984 w 4857234"/>
              <a:gd name="connsiteY11" fmla="*/ 167779 h 1048623"/>
              <a:gd name="connsiteX12" fmla="*/ 3389153 w 4857234"/>
              <a:gd name="connsiteY12" fmla="*/ 184557 h 1048623"/>
              <a:gd name="connsiteX13" fmla="*/ 3548543 w 4857234"/>
              <a:gd name="connsiteY13" fmla="*/ 201335 h 1048623"/>
              <a:gd name="connsiteX14" fmla="*/ 3665989 w 4857234"/>
              <a:gd name="connsiteY14" fmla="*/ 209724 h 1048623"/>
              <a:gd name="connsiteX15" fmla="*/ 3758268 w 4857234"/>
              <a:gd name="connsiteY15" fmla="*/ 218113 h 1048623"/>
              <a:gd name="connsiteX16" fmla="*/ 3926048 w 4857234"/>
              <a:gd name="connsiteY16" fmla="*/ 234891 h 1048623"/>
              <a:gd name="connsiteX17" fmla="*/ 4001549 w 4857234"/>
              <a:gd name="connsiteY17" fmla="*/ 251669 h 1048623"/>
              <a:gd name="connsiteX18" fmla="*/ 4177718 w 4857234"/>
              <a:gd name="connsiteY18" fmla="*/ 268447 h 1048623"/>
              <a:gd name="connsiteX19" fmla="*/ 4521666 w 4857234"/>
              <a:gd name="connsiteY19" fmla="*/ 276836 h 1048623"/>
              <a:gd name="connsiteX20" fmla="*/ 4622334 w 4857234"/>
              <a:gd name="connsiteY20" fmla="*/ 293614 h 1048623"/>
              <a:gd name="connsiteX21" fmla="*/ 4723002 w 4857234"/>
              <a:gd name="connsiteY21" fmla="*/ 310392 h 1048623"/>
              <a:gd name="connsiteX22" fmla="*/ 4806892 w 4857234"/>
              <a:gd name="connsiteY22" fmla="*/ 335559 h 1048623"/>
              <a:gd name="connsiteX23" fmla="*/ 4832059 w 4857234"/>
              <a:gd name="connsiteY23" fmla="*/ 343948 h 1048623"/>
              <a:gd name="connsiteX24" fmla="*/ 4848837 w 4857234"/>
              <a:gd name="connsiteY24" fmla="*/ 369115 h 1048623"/>
              <a:gd name="connsiteX25" fmla="*/ 4857226 w 4857234"/>
              <a:gd name="connsiteY25" fmla="*/ 394282 h 1048623"/>
              <a:gd name="connsiteX26" fmla="*/ 4840448 w 4857234"/>
              <a:gd name="connsiteY26" fmla="*/ 687897 h 1048623"/>
              <a:gd name="connsiteX27" fmla="*/ 4832059 w 4857234"/>
              <a:gd name="connsiteY27" fmla="*/ 721453 h 1048623"/>
              <a:gd name="connsiteX28" fmla="*/ 4806892 w 4857234"/>
              <a:gd name="connsiteY28" fmla="*/ 805343 h 1048623"/>
              <a:gd name="connsiteX29" fmla="*/ 4798503 w 4857234"/>
              <a:gd name="connsiteY29" fmla="*/ 830510 h 1048623"/>
              <a:gd name="connsiteX30" fmla="*/ 4764947 w 4857234"/>
              <a:gd name="connsiteY30" fmla="*/ 889233 h 1048623"/>
              <a:gd name="connsiteX31" fmla="*/ 4739780 w 4857234"/>
              <a:gd name="connsiteY31" fmla="*/ 914400 h 1048623"/>
              <a:gd name="connsiteX32" fmla="*/ 4723002 w 4857234"/>
              <a:gd name="connsiteY32" fmla="*/ 939567 h 1048623"/>
              <a:gd name="connsiteX33" fmla="*/ 4681057 w 4857234"/>
              <a:gd name="connsiteY33" fmla="*/ 964734 h 1048623"/>
              <a:gd name="connsiteX34" fmla="*/ 4630723 w 4857234"/>
              <a:gd name="connsiteY34" fmla="*/ 989900 h 1048623"/>
              <a:gd name="connsiteX35" fmla="*/ 4513277 w 4857234"/>
              <a:gd name="connsiteY35" fmla="*/ 1023456 h 1048623"/>
              <a:gd name="connsiteX36" fmla="*/ 4454554 w 4857234"/>
              <a:gd name="connsiteY36" fmla="*/ 1031845 h 1048623"/>
              <a:gd name="connsiteX37" fmla="*/ 3791824 w 4857234"/>
              <a:gd name="connsiteY37" fmla="*/ 1023456 h 1048623"/>
              <a:gd name="connsiteX38" fmla="*/ 3665989 w 4857234"/>
              <a:gd name="connsiteY38" fmla="*/ 1015067 h 1048623"/>
              <a:gd name="connsiteX39" fmla="*/ 2927758 w 4857234"/>
              <a:gd name="connsiteY39" fmla="*/ 1006678 h 1048623"/>
              <a:gd name="connsiteX40" fmla="*/ 2449586 w 4857234"/>
              <a:gd name="connsiteY40" fmla="*/ 989900 h 1048623"/>
              <a:gd name="connsiteX41" fmla="*/ 1761688 w 4857234"/>
              <a:gd name="connsiteY41" fmla="*/ 998289 h 1048623"/>
              <a:gd name="connsiteX42" fmla="*/ 1669409 w 4857234"/>
              <a:gd name="connsiteY42" fmla="*/ 1006678 h 1048623"/>
              <a:gd name="connsiteX43" fmla="*/ 1098958 w 4857234"/>
              <a:gd name="connsiteY43" fmla="*/ 1023456 h 1048623"/>
              <a:gd name="connsiteX44" fmla="*/ 956345 w 4857234"/>
              <a:gd name="connsiteY44" fmla="*/ 1031845 h 1048623"/>
              <a:gd name="connsiteX45" fmla="*/ 780176 w 4857234"/>
              <a:gd name="connsiteY45" fmla="*/ 1048623 h 1048623"/>
              <a:gd name="connsiteX46" fmla="*/ 469784 w 4857234"/>
              <a:gd name="connsiteY46" fmla="*/ 1040234 h 1048623"/>
              <a:gd name="connsiteX47" fmla="*/ 293615 w 4857234"/>
              <a:gd name="connsiteY47" fmla="*/ 1023456 h 1048623"/>
              <a:gd name="connsiteX48" fmla="*/ 251670 w 4857234"/>
              <a:gd name="connsiteY48" fmla="*/ 1015067 h 1048623"/>
              <a:gd name="connsiteX49" fmla="*/ 167780 w 4857234"/>
              <a:gd name="connsiteY49" fmla="*/ 1006678 h 1048623"/>
              <a:gd name="connsiteX50" fmla="*/ 83890 w 4857234"/>
              <a:gd name="connsiteY50" fmla="*/ 981511 h 1048623"/>
              <a:gd name="connsiteX51" fmla="*/ 50334 w 4857234"/>
              <a:gd name="connsiteY51" fmla="*/ 973123 h 1048623"/>
              <a:gd name="connsiteX52" fmla="*/ 25167 w 4857234"/>
              <a:gd name="connsiteY52" fmla="*/ 956345 h 1048623"/>
              <a:gd name="connsiteX53" fmla="*/ 0 w 4857234"/>
              <a:gd name="connsiteY53" fmla="*/ 872455 h 1048623"/>
              <a:gd name="connsiteX54" fmla="*/ 8389 w 4857234"/>
              <a:gd name="connsiteY54" fmla="*/ 612396 h 1048623"/>
              <a:gd name="connsiteX55" fmla="*/ 50334 w 4857234"/>
              <a:gd name="connsiteY55" fmla="*/ 494950 h 1048623"/>
              <a:gd name="connsiteX56" fmla="*/ 92279 w 4857234"/>
              <a:gd name="connsiteY56" fmla="*/ 377504 h 1048623"/>
              <a:gd name="connsiteX57" fmla="*/ 109057 w 4857234"/>
              <a:gd name="connsiteY57" fmla="*/ 352337 h 1048623"/>
              <a:gd name="connsiteX58" fmla="*/ 201336 w 4857234"/>
              <a:gd name="connsiteY58" fmla="*/ 192946 h 1048623"/>
              <a:gd name="connsiteX59" fmla="*/ 268448 w 4857234"/>
              <a:gd name="connsiteY59" fmla="*/ 125834 h 1048623"/>
              <a:gd name="connsiteX60" fmla="*/ 293615 w 4857234"/>
              <a:gd name="connsiteY60" fmla="*/ 117445 h 1048623"/>
              <a:gd name="connsiteX61" fmla="*/ 352338 w 4857234"/>
              <a:gd name="connsiteY61" fmla="*/ 83889 h 1048623"/>
              <a:gd name="connsiteX62" fmla="*/ 436228 w 4857234"/>
              <a:gd name="connsiteY62" fmla="*/ 58723 h 1048623"/>
              <a:gd name="connsiteX63" fmla="*/ 478173 w 4857234"/>
              <a:gd name="connsiteY63" fmla="*/ 50334 h 1048623"/>
              <a:gd name="connsiteX64" fmla="*/ 562063 w 4857234"/>
              <a:gd name="connsiteY64" fmla="*/ 58723 h 1048623"/>
              <a:gd name="connsiteX65" fmla="*/ 629175 w 4857234"/>
              <a:gd name="connsiteY65" fmla="*/ 83889 h 1048623"/>
              <a:gd name="connsiteX66" fmla="*/ 721454 w 4857234"/>
              <a:gd name="connsiteY66" fmla="*/ 92278 h 104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857234" h="1048623">
                <a:moveTo>
                  <a:pt x="469784" y="117445"/>
                </a:moveTo>
                <a:cubicBezTo>
                  <a:pt x="545331" y="87226"/>
                  <a:pt x="501659" y="103366"/>
                  <a:pt x="620786" y="67111"/>
                </a:cubicBezTo>
                <a:cubicBezTo>
                  <a:pt x="686526" y="47104"/>
                  <a:pt x="745088" y="28219"/>
                  <a:pt x="813732" y="16778"/>
                </a:cubicBezTo>
                <a:cubicBezTo>
                  <a:pt x="860946" y="8909"/>
                  <a:pt x="908807" y="5593"/>
                  <a:pt x="956345" y="0"/>
                </a:cubicBezTo>
                <a:lnTo>
                  <a:pt x="1451296" y="8389"/>
                </a:lnTo>
                <a:cubicBezTo>
                  <a:pt x="1462820" y="8755"/>
                  <a:pt x="1473400" y="15446"/>
                  <a:pt x="1484852" y="16778"/>
                </a:cubicBezTo>
                <a:cubicBezTo>
                  <a:pt x="1593747" y="29440"/>
                  <a:pt x="1702855" y="40279"/>
                  <a:pt x="1812022" y="50334"/>
                </a:cubicBezTo>
                <a:cubicBezTo>
                  <a:pt x="1915388" y="59854"/>
                  <a:pt x="2018951" y="67111"/>
                  <a:pt x="2122415" y="75500"/>
                </a:cubicBezTo>
                <a:cubicBezTo>
                  <a:pt x="2252593" y="108045"/>
                  <a:pt x="2109551" y="74484"/>
                  <a:pt x="2441197" y="100667"/>
                </a:cubicBezTo>
                <a:cubicBezTo>
                  <a:pt x="2452691" y="101574"/>
                  <a:pt x="2463257" y="108172"/>
                  <a:pt x="2474753" y="109056"/>
                </a:cubicBezTo>
                <a:cubicBezTo>
                  <a:pt x="2645192" y="122167"/>
                  <a:pt x="2986481" y="142612"/>
                  <a:pt x="2986481" y="142612"/>
                </a:cubicBezTo>
                <a:cubicBezTo>
                  <a:pt x="3076164" y="172506"/>
                  <a:pt x="2998060" y="148675"/>
                  <a:pt x="3212984" y="167779"/>
                </a:cubicBezTo>
                <a:lnTo>
                  <a:pt x="3389153" y="184557"/>
                </a:lnTo>
                <a:lnTo>
                  <a:pt x="3548543" y="201335"/>
                </a:lnTo>
                <a:cubicBezTo>
                  <a:pt x="3587630" y="204888"/>
                  <a:pt x="3626866" y="206594"/>
                  <a:pt x="3665989" y="209724"/>
                </a:cubicBezTo>
                <a:cubicBezTo>
                  <a:pt x="3696777" y="212187"/>
                  <a:pt x="3727525" y="215138"/>
                  <a:pt x="3758268" y="218113"/>
                </a:cubicBezTo>
                <a:lnTo>
                  <a:pt x="3926048" y="234891"/>
                </a:lnTo>
                <a:cubicBezTo>
                  <a:pt x="3951215" y="240484"/>
                  <a:pt x="3976160" y="247189"/>
                  <a:pt x="4001549" y="251669"/>
                </a:cubicBezTo>
                <a:cubicBezTo>
                  <a:pt x="4043444" y="259062"/>
                  <a:pt x="4145471" y="267253"/>
                  <a:pt x="4177718" y="268447"/>
                </a:cubicBezTo>
                <a:cubicBezTo>
                  <a:pt x="4292323" y="272692"/>
                  <a:pt x="4407017" y="274040"/>
                  <a:pt x="4521666" y="276836"/>
                </a:cubicBezTo>
                <a:cubicBezTo>
                  <a:pt x="4555222" y="282429"/>
                  <a:pt x="4588657" y="288803"/>
                  <a:pt x="4622334" y="293614"/>
                </a:cubicBezTo>
                <a:cubicBezTo>
                  <a:pt x="4671357" y="300617"/>
                  <a:pt x="4678841" y="300579"/>
                  <a:pt x="4723002" y="310392"/>
                </a:cubicBezTo>
                <a:cubicBezTo>
                  <a:pt x="4761037" y="318844"/>
                  <a:pt x="4765068" y="321618"/>
                  <a:pt x="4806892" y="335559"/>
                </a:cubicBezTo>
                <a:lnTo>
                  <a:pt x="4832059" y="343948"/>
                </a:lnTo>
                <a:cubicBezTo>
                  <a:pt x="4837652" y="352337"/>
                  <a:pt x="4844328" y="360097"/>
                  <a:pt x="4848837" y="369115"/>
                </a:cubicBezTo>
                <a:cubicBezTo>
                  <a:pt x="4852792" y="377024"/>
                  <a:pt x="4857459" y="385442"/>
                  <a:pt x="4857226" y="394282"/>
                </a:cubicBezTo>
                <a:cubicBezTo>
                  <a:pt x="4854647" y="492279"/>
                  <a:pt x="4847967" y="590154"/>
                  <a:pt x="4840448" y="687897"/>
                </a:cubicBezTo>
                <a:cubicBezTo>
                  <a:pt x="4839564" y="699393"/>
                  <a:pt x="4834320" y="710147"/>
                  <a:pt x="4832059" y="721453"/>
                </a:cubicBezTo>
                <a:cubicBezTo>
                  <a:pt x="4813551" y="813991"/>
                  <a:pt x="4837205" y="734613"/>
                  <a:pt x="4806892" y="805343"/>
                </a:cubicBezTo>
                <a:cubicBezTo>
                  <a:pt x="4803409" y="813471"/>
                  <a:pt x="4801986" y="822382"/>
                  <a:pt x="4798503" y="830510"/>
                </a:cubicBezTo>
                <a:cubicBezTo>
                  <a:pt x="4791263" y="847403"/>
                  <a:pt x="4777337" y="874365"/>
                  <a:pt x="4764947" y="889233"/>
                </a:cubicBezTo>
                <a:cubicBezTo>
                  <a:pt x="4757352" y="898347"/>
                  <a:pt x="4747375" y="905286"/>
                  <a:pt x="4739780" y="914400"/>
                </a:cubicBezTo>
                <a:cubicBezTo>
                  <a:pt x="4733325" y="922145"/>
                  <a:pt x="4730657" y="933006"/>
                  <a:pt x="4723002" y="939567"/>
                </a:cubicBezTo>
                <a:cubicBezTo>
                  <a:pt x="4710622" y="950178"/>
                  <a:pt x="4695371" y="956926"/>
                  <a:pt x="4681057" y="964734"/>
                </a:cubicBezTo>
                <a:cubicBezTo>
                  <a:pt x="4664589" y="973716"/>
                  <a:pt x="4648038" y="982685"/>
                  <a:pt x="4630723" y="989900"/>
                </a:cubicBezTo>
                <a:cubicBezTo>
                  <a:pt x="4601200" y="1002201"/>
                  <a:pt x="4541890" y="1017733"/>
                  <a:pt x="4513277" y="1023456"/>
                </a:cubicBezTo>
                <a:cubicBezTo>
                  <a:pt x="4493888" y="1027334"/>
                  <a:pt x="4474128" y="1029049"/>
                  <a:pt x="4454554" y="1031845"/>
                </a:cubicBezTo>
                <a:lnTo>
                  <a:pt x="3791824" y="1023456"/>
                </a:lnTo>
                <a:cubicBezTo>
                  <a:pt x="3749795" y="1022562"/>
                  <a:pt x="3708019" y="1015883"/>
                  <a:pt x="3665989" y="1015067"/>
                </a:cubicBezTo>
                <a:lnTo>
                  <a:pt x="2927758" y="1006678"/>
                </a:lnTo>
                <a:cubicBezTo>
                  <a:pt x="2799837" y="1001116"/>
                  <a:pt x="2562683" y="989900"/>
                  <a:pt x="2449586" y="989900"/>
                </a:cubicBezTo>
                <a:cubicBezTo>
                  <a:pt x="2220270" y="989900"/>
                  <a:pt x="1990987" y="995493"/>
                  <a:pt x="1761688" y="998289"/>
                </a:cubicBezTo>
                <a:cubicBezTo>
                  <a:pt x="1730928" y="1001085"/>
                  <a:pt x="1700242" y="1004864"/>
                  <a:pt x="1669409" y="1006678"/>
                </a:cubicBezTo>
                <a:cubicBezTo>
                  <a:pt x="1484328" y="1017565"/>
                  <a:pt x="1279588" y="1019442"/>
                  <a:pt x="1098958" y="1023456"/>
                </a:cubicBezTo>
                <a:lnTo>
                  <a:pt x="956345" y="1031845"/>
                </a:lnTo>
                <a:cubicBezTo>
                  <a:pt x="873364" y="1037568"/>
                  <a:pt x="856866" y="1040102"/>
                  <a:pt x="780176" y="1048623"/>
                </a:cubicBezTo>
                <a:lnTo>
                  <a:pt x="469784" y="1040234"/>
                </a:lnTo>
                <a:cubicBezTo>
                  <a:pt x="441421" y="1039076"/>
                  <a:pt x="329232" y="1028544"/>
                  <a:pt x="293615" y="1023456"/>
                </a:cubicBezTo>
                <a:cubicBezTo>
                  <a:pt x="279500" y="1021440"/>
                  <a:pt x="265803" y="1016951"/>
                  <a:pt x="251670" y="1015067"/>
                </a:cubicBezTo>
                <a:cubicBezTo>
                  <a:pt x="223814" y="1011353"/>
                  <a:pt x="195636" y="1010392"/>
                  <a:pt x="167780" y="1006678"/>
                </a:cubicBezTo>
                <a:cubicBezTo>
                  <a:pt x="112552" y="999314"/>
                  <a:pt x="137507" y="999383"/>
                  <a:pt x="83890" y="981511"/>
                </a:cubicBezTo>
                <a:cubicBezTo>
                  <a:pt x="72952" y="977865"/>
                  <a:pt x="61519" y="975919"/>
                  <a:pt x="50334" y="973123"/>
                </a:cubicBezTo>
                <a:cubicBezTo>
                  <a:pt x="41945" y="967530"/>
                  <a:pt x="30511" y="964895"/>
                  <a:pt x="25167" y="956345"/>
                </a:cubicBezTo>
                <a:cubicBezTo>
                  <a:pt x="16657" y="942729"/>
                  <a:pt x="4911" y="892101"/>
                  <a:pt x="0" y="872455"/>
                </a:cubicBezTo>
                <a:cubicBezTo>
                  <a:pt x="2796" y="785769"/>
                  <a:pt x="-3074" y="698367"/>
                  <a:pt x="8389" y="612396"/>
                </a:cubicBezTo>
                <a:cubicBezTo>
                  <a:pt x="13883" y="571190"/>
                  <a:pt x="40252" y="535279"/>
                  <a:pt x="50334" y="494950"/>
                </a:cubicBezTo>
                <a:cubicBezTo>
                  <a:pt x="63394" y="442710"/>
                  <a:pt x="61321" y="444580"/>
                  <a:pt x="92279" y="377504"/>
                </a:cubicBezTo>
                <a:cubicBezTo>
                  <a:pt x="96504" y="368350"/>
                  <a:pt x="104277" y="361214"/>
                  <a:pt x="109057" y="352337"/>
                </a:cubicBezTo>
                <a:cubicBezTo>
                  <a:pt x="145766" y="284163"/>
                  <a:pt x="151812" y="253082"/>
                  <a:pt x="201336" y="192946"/>
                </a:cubicBezTo>
                <a:cubicBezTo>
                  <a:pt x="221448" y="168525"/>
                  <a:pt x="238435" y="135838"/>
                  <a:pt x="268448" y="125834"/>
                </a:cubicBezTo>
                <a:cubicBezTo>
                  <a:pt x="276837" y="123038"/>
                  <a:pt x="285706" y="121400"/>
                  <a:pt x="293615" y="117445"/>
                </a:cubicBezTo>
                <a:cubicBezTo>
                  <a:pt x="354150" y="87177"/>
                  <a:pt x="278801" y="113304"/>
                  <a:pt x="352338" y="83889"/>
                </a:cubicBezTo>
                <a:cubicBezTo>
                  <a:pt x="378488" y="73429"/>
                  <a:pt x="408411" y="64904"/>
                  <a:pt x="436228" y="58723"/>
                </a:cubicBezTo>
                <a:cubicBezTo>
                  <a:pt x="450147" y="55630"/>
                  <a:pt x="464191" y="53130"/>
                  <a:pt x="478173" y="50334"/>
                </a:cubicBezTo>
                <a:cubicBezTo>
                  <a:pt x="506136" y="53130"/>
                  <a:pt x="534287" y="54450"/>
                  <a:pt x="562063" y="58723"/>
                </a:cubicBezTo>
                <a:cubicBezTo>
                  <a:pt x="573493" y="60481"/>
                  <a:pt x="626743" y="83226"/>
                  <a:pt x="629175" y="83889"/>
                </a:cubicBezTo>
                <a:cubicBezTo>
                  <a:pt x="668363" y="94577"/>
                  <a:pt x="682998" y="92278"/>
                  <a:pt x="721454" y="922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EAE20969-EFD4-4956-ABC2-AF1E024C8DD4}"/>
              </a:ext>
            </a:extLst>
          </p:cNvPr>
          <p:cNvSpPr txBox="1"/>
          <p:nvPr/>
        </p:nvSpPr>
        <p:spPr>
          <a:xfrm>
            <a:off x="4708440" y="3100534"/>
            <a:ext cx="2775119" cy="369332"/>
          </a:xfrm>
          <a:prstGeom prst="rect">
            <a:avLst/>
          </a:prstGeom>
          <a:noFill/>
        </p:spPr>
        <p:txBody>
          <a:bodyPr wrap="none" rtlCol="0">
            <a:spAutoFit/>
          </a:bodyPr>
          <a:lstStyle/>
          <a:p>
            <a:r>
              <a:rPr lang="zh-CN" altLang="en-US" dirty="0">
                <a:solidFill>
                  <a:schemeClr val="accent4"/>
                </a:solidFill>
              </a:rPr>
              <a:t>点选图块可快速确认详情</a:t>
            </a:r>
            <a:r>
              <a:rPr lang="en-US" altLang="zh-CN" dirty="0">
                <a:solidFill>
                  <a:schemeClr val="accent4"/>
                </a:solidFill>
              </a:rPr>
              <a:t>.</a:t>
            </a:r>
            <a:endParaRPr lang="zh-CN" altLang="en-US" dirty="0">
              <a:solidFill>
                <a:schemeClr val="accent4"/>
              </a:solidFill>
            </a:endParaRPr>
          </a:p>
        </p:txBody>
      </p:sp>
      <p:sp>
        <p:nvSpPr>
          <p:cNvPr id="2" name="矩形 1">
            <a:hlinkClick r:id="rId13" action="ppaction://hlinksldjump"/>
            <a:extLst>
              <a:ext uri="{FF2B5EF4-FFF2-40B4-BE49-F238E27FC236}">
                <a16:creationId xmlns:a16="http://schemas.microsoft.com/office/drawing/2014/main" id="{4CB49646-864A-44F2-AAE1-EEDB0BE25350}"/>
              </a:ext>
            </a:extLst>
          </p:cNvPr>
          <p:cNvSpPr/>
          <p:nvPr/>
        </p:nvSpPr>
        <p:spPr>
          <a:xfrm>
            <a:off x="9747683" y="668337"/>
            <a:ext cx="1798366" cy="5811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扩展知识</a:t>
            </a:r>
            <a:r>
              <a:rPr lang="en-US" altLang="zh-CN" sz="1200" dirty="0"/>
              <a:t>:Iterator</a:t>
            </a:r>
            <a:r>
              <a:rPr lang="zh-CN" altLang="en-US" sz="1200" dirty="0"/>
              <a:t>接口</a:t>
            </a:r>
          </a:p>
        </p:txBody>
      </p:sp>
    </p:spTree>
    <p:extLst>
      <p:ext uri="{BB962C8B-B14F-4D97-AF65-F5344CB8AC3E}">
        <p14:creationId xmlns:p14="http://schemas.microsoft.com/office/powerpoint/2010/main" val="398307793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874B4-8BDC-4740-94C3-9B9FBE55B34B}"/>
              </a:ext>
            </a:extLst>
          </p:cNvPr>
          <p:cNvSpPr>
            <a:spLocks noGrp="1"/>
          </p:cNvSpPr>
          <p:nvPr>
            <p:ph type="title"/>
          </p:nvPr>
        </p:nvSpPr>
        <p:spPr/>
        <p:txBody>
          <a:bodyPr/>
          <a:lstStyle/>
          <a:p>
            <a:r>
              <a:rPr lang="en-US" altLang="zh-CN" dirty="0"/>
              <a:t>Collection</a:t>
            </a:r>
            <a:r>
              <a:rPr lang="zh-CN" altLang="en-US" dirty="0"/>
              <a:t>接口的常用方法</a:t>
            </a:r>
          </a:p>
        </p:txBody>
      </p:sp>
      <p:graphicFrame>
        <p:nvGraphicFramePr>
          <p:cNvPr id="6" name="表格 6">
            <a:extLst>
              <a:ext uri="{FF2B5EF4-FFF2-40B4-BE49-F238E27FC236}">
                <a16:creationId xmlns:a16="http://schemas.microsoft.com/office/drawing/2014/main" id="{8D359A08-9F6D-4723-95B1-942F221ED4D6}"/>
              </a:ext>
            </a:extLst>
          </p:cNvPr>
          <p:cNvGraphicFramePr>
            <a:graphicFrameLocks noGrp="1"/>
          </p:cNvGraphicFramePr>
          <p:nvPr>
            <p:ph idx="1"/>
            <p:extLst>
              <p:ext uri="{D42A27DB-BD31-4B8C-83A1-F6EECF244321}">
                <p14:modId xmlns:p14="http://schemas.microsoft.com/office/powerpoint/2010/main" val="1910691565"/>
              </p:ext>
            </p:extLst>
          </p:nvPr>
        </p:nvGraphicFramePr>
        <p:xfrm>
          <a:off x="838200" y="1825625"/>
          <a:ext cx="10515600" cy="434848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3009217973"/>
                    </a:ext>
                  </a:extLst>
                </a:gridCol>
                <a:gridCol w="5257800">
                  <a:extLst>
                    <a:ext uri="{9D8B030D-6E8A-4147-A177-3AD203B41FA5}">
                      <a16:colId xmlns:a16="http://schemas.microsoft.com/office/drawing/2014/main" val="1696272725"/>
                    </a:ext>
                  </a:extLst>
                </a:gridCol>
              </a:tblGrid>
              <a:tr h="370840">
                <a:tc>
                  <a:txBody>
                    <a:bodyPr/>
                    <a:lstStyle/>
                    <a:p>
                      <a:r>
                        <a:rPr lang="zh-CN" altLang="en-US" dirty="0"/>
                        <a:t>方法声明</a:t>
                      </a:r>
                    </a:p>
                  </a:txBody>
                  <a:tcPr/>
                </a:tc>
                <a:tc>
                  <a:txBody>
                    <a:bodyPr/>
                    <a:lstStyle/>
                    <a:p>
                      <a:r>
                        <a:rPr lang="zh-CN" altLang="en-US" dirty="0"/>
                        <a:t>功能描述</a:t>
                      </a:r>
                    </a:p>
                  </a:txBody>
                  <a:tcPr/>
                </a:tc>
                <a:extLst>
                  <a:ext uri="{0D108BD9-81ED-4DB2-BD59-A6C34878D82A}">
                    <a16:rowId xmlns:a16="http://schemas.microsoft.com/office/drawing/2014/main" val="96043807"/>
                  </a:ext>
                </a:extLst>
              </a:tr>
              <a:tr h="370840">
                <a:tc>
                  <a:txBody>
                    <a:bodyPr/>
                    <a:lstStyle/>
                    <a:p>
                      <a:r>
                        <a:rPr lang="en-US" altLang="zh-CN" dirty="0"/>
                        <a:t>boolean add(Object o)</a:t>
                      </a:r>
                      <a:endParaRPr lang="zh-CN" altLang="en-US" dirty="0"/>
                    </a:p>
                  </a:txBody>
                  <a:tcPr/>
                </a:tc>
                <a:tc>
                  <a:txBody>
                    <a:bodyPr/>
                    <a:lstStyle/>
                    <a:p>
                      <a:r>
                        <a:rPr lang="zh-CN" altLang="en-US" dirty="0"/>
                        <a:t>向集合中添加一个元素</a:t>
                      </a:r>
                    </a:p>
                  </a:txBody>
                  <a:tcPr/>
                </a:tc>
                <a:extLst>
                  <a:ext uri="{0D108BD9-81ED-4DB2-BD59-A6C34878D82A}">
                    <a16:rowId xmlns:a16="http://schemas.microsoft.com/office/drawing/2014/main" val="4272392321"/>
                  </a:ext>
                </a:extLst>
              </a:tr>
              <a:tr h="370840">
                <a:tc>
                  <a:txBody>
                    <a:bodyPr/>
                    <a:lstStyle/>
                    <a:p>
                      <a:r>
                        <a:rPr lang="en-US" altLang="zh-CN" dirty="0"/>
                        <a:t>Boolean addAll(Collection c)</a:t>
                      </a:r>
                      <a:endParaRPr lang="zh-CN" altLang="en-US" dirty="0"/>
                    </a:p>
                  </a:txBody>
                  <a:tcPr/>
                </a:tc>
                <a:tc>
                  <a:txBody>
                    <a:bodyPr/>
                    <a:lstStyle/>
                    <a:p>
                      <a:r>
                        <a:rPr lang="zh-CN" altLang="en-US" dirty="0"/>
                        <a:t>将指定</a:t>
                      </a:r>
                      <a:r>
                        <a:rPr lang="en-US" altLang="zh-CN" dirty="0"/>
                        <a:t>Collection</a:t>
                      </a:r>
                      <a:r>
                        <a:rPr lang="zh-CN" altLang="en-US" dirty="0"/>
                        <a:t>中的所有元素添加到该集合中</a:t>
                      </a:r>
                    </a:p>
                  </a:txBody>
                  <a:tcPr/>
                </a:tc>
                <a:extLst>
                  <a:ext uri="{0D108BD9-81ED-4DB2-BD59-A6C34878D82A}">
                    <a16:rowId xmlns:a16="http://schemas.microsoft.com/office/drawing/2014/main" val="1482375414"/>
                  </a:ext>
                </a:extLst>
              </a:tr>
              <a:tr h="370840">
                <a:tc>
                  <a:txBody>
                    <a:bodyPr/>
                    <a:lstStyle/>
                    <a:p>
                      <a:r>
                        <a:rPr lang="en-US" altLang="zh-CN" dirty="0"/>
                        <a:t>void clear()</a:t>
                      </a:r>
                      <a:endParaRPr lang="zh-CN" altLang="en-US" dirty="0"/>
                    </a:p>
                  </a:txBody>
                  <a:tcPr/>
                </a:tc>
                <a:tc>
                  <a:txBody>
                    <a:bodyPr/>
                    <a:lstStyle/>
                    <a:p>
                      <a:r>
                        <a:rPr lang="zh-CN" altLang="en-US" dirty="0"/>
                        <a:t>删除该集合中的所有元素</a:t>
                      </a:r>
                    </a:p>
                  </a:txBody>
                  <a:tcPr/>
                </a:tc>
                <a:extLst>
                  <a:ext uri="{0D108BD9-81ED-4DB2-BD59-A6C34878D82A}">
                    <a16:rowId xmlns:a16="http://schemas.microsoft.com/office/drawing/2014/main" val="2533818599"/>
                  </a:ext>
                </a:extLst>
              </a:tr>
              <a:tr h="370840">
                <a:tc>
                  <a:txBody>
                    <a:bodyPr/>
                    <a:lstStyle/>
                    <a:p>
                      <a:r>
                        <a:rPr lang="en-US" altLang="zh-CN" dirty="0"/>
                        <a:t>boolean remove(Object o)</a:t>
                      </a:r>
                      <a:endParaRPr lang="zh-CN" altLang="en-US" dirty="0"/>
                    </a:p>
                  </a:txBody>
                  <a:tcPr/>
                </a:tc>
                <a:tc>
                  <a:txBody>
                    <a:bodyPr/>
                    <a:lstStyle/>
                    <a:p>
                      <a:r>
                        <a:rPr lang="zh-CN" altLang="en-US" dirty="0"/>
                        <a:t>删除该集合中指定的元素</a:t>
                      </a:r>
                    </a:p>
                  </a:txBody>
                  <a:tcPr/>
                </a:tc>
                <a:extLst>
                  <a:ext uri="{0D108BD9-81ED-4DB2-BD59-A6C34878D82A}">
                    <a16:rowId xmlns:a16="http://schemas.microsoft.com/office/drawing/2014/main" val="700061391"/>
                  </a:ext>
                </a:extLst>
              </a:tr>
              <a:tr h="370840">
                <a:tc>
                  <a:txBody>
                    <a:bodyPr/>
                    <a:lstStyle/>
                    <a:p>
                      <a:r>
                        <a:rPr lang="en-US" altLang="zh-CN" dirty="0"/>
                        <a:t>boolean removeAll(Collection c)</a:t>
                      </a:r>
                      <a:endParaRPr lang="zh-CN" altLang="en-US" dirty="0"/>
                    </a:p>
                  </a:txBody>
                  <a:tcPr/>
                </a:tc>
                <a:tc>
                  <a:txBody>
                    <a:bodyPr/>
                    <a:lstStyle/>
                    <a:p>
                      <a:r>
                        <a:rPr lang="zh-CN" altLang="en-US" dirty="0"/>
                        <a:t>删除给定集合中的所有元素</a:t>
                      </a:r>
                    </a:p>
                  </a:txBody>
                  <a:tcPr/>
                </a:tc>
                <a:extLst>
                  <a:ext uri="{0D108BD9-81ED-4DB2-BD59-A6C34878D82A}">
                    <a16:rowId xmlns:a16="http://schemas.microsoft.com/office/drawing/2014/main" val="2437309496"/>
                  </a:ext>
                </a:extLst>
              </a:tr>
              <a:tr h="370840">
                <a:tc>
                  <a:txBody>
                    <a:bodyPr/>
                    <a:lstStyle/>
                    <a:p>
                      <a:r>
                        <a:rPr lang="en-US" altLang="zh-CN" dirty="0"/>
                        <a:t>boolean isEmpty()</a:t>
                      </a:r>
                      <a:endParaRPr lang="zh-CN" altLang="en-US" dirty="0"/>
                    </a:p>
                  </a:txBody>
                  <a:tcPr/>
                </a:tc>
                <a:tc>
                  <a:txBody>
                    <a:bodyPr/>
                    <a:lstStyle/>
                    <a:p>
                      <a:r>
                        <a:rPr lang="zh-CN" altLang="en-US" dirty="0"/>
                        <a:t>判断该集合是否为空</a:t>
                      </a:r>
                    </a:p>
                  </a:txBody>
                  <a:tcPr/>
                </a:tc>
                <a:extLst>
                  <a:ext uri="{0D108BD9-81ED-4DB2-BD59-A6C34878D82A}">
                    <a16:rowId xmlns:a16="http://schemas.microsoft.com/office/drawing/2014/main" val="2484688613"/>
                  </a:ext>
                </a:extLst>
              </a:tr>
              <a:tr h="370840">
                <a:tc>
                  <a:txBody>
                    <a:bodyPr/>
                    <a:lstStyle/>
                    <a:p>
                      <a:r>
                        <a:rPr lang="en-US" altLang="zh-CN" dirty="0"/>
                        <a:t>boolean contains(Object o)</a:t>
                      </a:r>
                      <a:endParaRPr lang="zh-CN" altLang="en-US" dirty="0"/>
                    </a:p>
                  </a:txBody>
                  <a:tcPr/>
                </a:tc>
                <a:tc>
                  <a:txBody>
                    <a:bodyPr/>
                    <a:lstStyle/>
                    <a:p>
                      <a:r>
                        <a:rPr lang="zh-CN" altLang="en-US" dirty="0"/>
                        <a:t>判断该集合中是否包含某个元素</a:t>
                      </a:r>
                    </a:p>
                  </a:txBody>
                  <a:tcPr/>
                </a:tc>
                <a:extLst>
                  <a:ext uri="{0D108BD9-81ED-4DB2-BD59-A6C34878D82A}">
                    <a16:rowId xmlns:a16="http://schemas.microsoft.com/office/drawing/2014/main" val="2659341118"/>
                  </a:ext>
                </a:extLst>
              </a:tr>
              <a:tr h="370840">
                <a:tc>
                  <a:txBody>
                    <a:bodyPr/>
                    <a:lstStyle/>
                    <a:p>
                      <a:r>
                        <a:rPr lang="en-US" altLang="zh-CN" dirty="0"/>
                        <a:t>boolean containsAll(Collection c)</a:t>
                      </a:r>
                      <a:endParaRPr lang="zh-CN" altLang="en-US" dirty="0"/>
                    </a:p>
                  </a:txBody>
                  <a:tcPr/>
                </a:tc>
                <a:tc>
                  <a:txBody>
                    <a:bodyPr/>
                    <a:lstStyle/>
                    <a:p>
                      <a:r>
                        <a:rPr lang="zh-CN" altLang="en-US" dirty="0"/>
                        <a:t>判断该集合中是否包含指定集合中的所有元素</a:t>
                      </a:r>
                    </a:p>
                  </a:txBody>
                  <a:tcPr/>
                </a:tc>
                <a:extLst>
                  <a:ext uri="{0D108BD9-81ED-4DB2-BD59-A6C34878D82A}">
                    <a16:rowId xmlns:a16="http://schemas.microsoft.com/office/drawing/2014/main" val="3839802690"/>
                  </a:ext>
                </a:extLst>
              </a:tr>
              <a:tr h="370840">
                <a:tc>
                  <a:txBody>
                    <a:bodyPr/>
                    <a:lstStyle/>
                    <a:p>
                      <a:r>
                        <a:rPr lang="en-US" altLang="zh-CN" dirty="0"/>
                        <a:t>Iterator iterator()</a:t>
                      </a:r>
                      <a:endParaRPr lang="zh-CN" altLang="en-US" dirty="0"/>
                    </a:p>
                  </a:txBody>
                  <a:tcPr/>
                </a:tc>
                <a:tc>
                  <a:txBody>
                    <a:bodyPr/>
                    <a:lstStyle/>
                    <a:p>
                      <a:r>
                        <a:rPr lang="zh-CN" altLang="en-US" dirty="0"/>
                        <a:t>返回在该集合的元素上进行迭代的迭代器</a:t>
                      </a:r>
                      <a:r>
                        <a:rPr lang="en-US" altLang="zh-CN" dirty="0"/>
                        <a:t>,</a:t>
                      </a:r>
                      <a:r>
                        <a:rPr lang="zh-CN" altLang="en-US" dirty="0"/>
                        <a:t>用于遍历该集合所有元素</a:t>
                      </a:r>
                    </a:p>
                  </a:txBody>
                  <a:tcPr/>
                </a:tc>
                <a:extLst>
                  <a:ext uri="{0D108BD9-81ED-4DB2-BD59-A6C34878D82A}">
                    <a16:rowId xmlns:a16="http://schemas.microsoft.com/office/drawing/2014/main" val="2644157066"/>
                  </a:ext>
                </a:extLst>
              </a:tr>
              <a:tr h="370840">
                <a:tc>
                  <a:txBody>
                    <a:bodyPr/>
                    <a:lstStyle/>
                    <a:p>
                      <a:r>
                        <a:rPr lang="en-US" altLang="zh-CN" dirty="0"/>
                        <a:t>int size()</a:t>
                      </a:r>
                      <a:endParaRPr lang="zh-CN" altLang="en-US" dirty="0"/>
                    </a:p>
                  </a:txBody>
                  <a:tcPr/>
                </a:tc>
                <a:tc>
                  <a:txBody>
                    <a:bodyPr/>
                    <a:lstStyle/>
                    <a:p>
                      <a:r>
                        <a:rPr lang="zh-CN" altLang="en-US" dirty="0"/>
                        <a:t>获取集合元素个数</a:t>
                      </a:r>
                    </a:p>
                  </a:txBody>
                  <a:tcPr/>
                </a:tc>
                <a:extLst>
                  <a:ext uri="{0D108BD9-81ED-4DB2-BD59-A6C34878D82A}">
                    <a16:rowId xmlns:a16="http://schemas.microsoft.com/office/drawing/2014/main" val="1620751674"/>
                  </a:ext>
                </a:extLst>
              </a:tr>
            </a:tbl>
          </a:graphicData>
        </a:graphic>
      </p:graphicFrame>
      <p:sp>
        <p:nvSpPr>
          <p:cNvPr id="8" name="矩形 7">
            <a:extLst>
              <a:ext uri="{FF2B5EF4-FFF2-40B4-BE49-F238E27FC236}">
                <a16:creationId xmlns:a16="http://schemas.microsoft.com/office/drawing/2014/main" id="{072B942C-85AA-4502-A248-03A30095500E}"/>
              </a:ext>
            </a:extLst>
          </p:cNvPr>
          <p:cNvSpPr/>
          <p:nvPr/>
        </p:nvSpPr>
        <p:spPr>
          <a:xfrm>
            <a:off x="838200" y="6425655"/>
            <a:ext cx="2938625" cy="276999"/>
          </a:xfrm>
          <a:prstGeom prst="rect">
            <a:avLst/>
          </a:prstGeom>
        </p:spPr>
        <p:txBody>
          <a:bodyPr wrap="none">
            <a:spAutoFit/>
          </a:bodyPr>
          <a:lstStyle/>
          <a:p>
            <a:r>
              <a:rPr lang="zh-CN" altLang="en-US" sz="1200" dirty="0"/>
              <a:t>* 这些方法可用于集合类中的所有子接口</a:t>
            </a:r>
            <a:r>
              <a:rPr lang="en-US" altLang="zh-CN" sz="1200" dirty="0"/>
              <a:t>.</a:t>
            </a:r>
            <a:endParaRPr lang="zh-CN" altLang="en-US" sz="1200" dirty="0"/>
          </a:p>
        </p:txBody>
      </p:sp>
      <p:sp>
        <p:nvSpPr>
          <p:cNvPr id="9" name="动作按钮: 上一张 8">
            <a:hlinkClick r:id="rId2" action="ppaction://hlinksldjump" highlightClick="1"/>
            <a:extLst>
              <a:ext uri="{FF2B5EF4-FFF2-40B4-BE49-F238E27FC236}">
                <a16:creationId xmlns:a16="http://schemas.microsoft.com/office/drawing/2014/main" id="{809EBE68-0C43-40E1-A311-9CBBB0C6667B}"/>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829421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FB1EE-4785-4138-8DB6-E1EAF67C91F1}"/>
              </a:ext>
            </a:extLst>
          </p:cNvPr>
          <p:cNvSpPr>
            <a:spLocks noGrp="1"/>
          </p:cNvSpPr>
          <p:nvPr>
            <p:ph type="title"/>
          </p:nvPr>
        </p:nvSpPr>
        <p:spPr/>
        <p:txBody>
          <a:bodyPr/>
          <a:lstStyle/>
          <a:p>
            <a:r>
              <a:rPr lang="en-US" altLang="zh-CN" dirty="0"/>
              <a:t>List</a:t>
            </a:r>
            <a:r>
              <a:rPr lang="zh-CN" altLang="en-US" dirty="0"/>
              <a:t>接口</a:t>
            </a:r>
          </a:p>
        </p:txBody>
      </p:sp>
      <p:sp>
        <p:nvSpPr>
          <p:cNvPr id="3" name="内容占位符 2">
            <a:extLst>
              <a:ext uri="{FF2B5EF4-FFF2-40B4-BE49-F238E27FC236}">
                <a16:creationId xmlns:a16="http://schemas.microsoft.com/office/drawing/2014/main" id="{F8BDF093-FA16-483F-9FED-48D03CBF1314}"/>
              </a:ext>
            </a:extLst>
          </p:cNvPr>
          <p:cNvSpPr>
            <a:spLocks noGrp="1"/>
          </p:cNvSpPr>
          <p:nvPr>
            <p:ph idx="1"/>
          </p:nvPr>
        </p:nvSpPr>
        <p:spPr/>
        <p:txBody>
          <a:bodyPr/>
          <a:lstStyle/>
          <a:p>
            <a:r>
              <a:rPr lang="en-US" altLang="zh-CN" dirty="0"/>
              <a:t>List</a:t>
            </a:r>
            <a:r>
              <a:rPr lang="zh-CN" altLang="en-US" dirty="0"/>
              <a:t>接口允许出现重复的元素</a:t>
            </a:r>
            <a:r>
              <a:rPr lang="en-US" altLang="zh-CN" dirty="0"/>
              <a:t>.</a:t>
            </a:r>
          </a:p>
          <a:p>
            <a:r>
              <a:rPr lang="zh-CN" altLang="en-US" dirty="0"/>
              <a:t>所有的元素都是以线性方式进行存储的</a:t>
            </a:r>
            <a:r>
              <a:rPr lang="en-US" altLang="zh-CN" dirty="0"/>
              <a:t>.</a:t>
            </a:r>
          </a:p>
          <a:p>
            <a:r>
              <a:rPr lang="zh-CN" altLang="en-US" dirty="0"/>
              <a:t>可以在程序中通过索引来访问指定元素</a:t>
            </a:r>
            <a:r>
              <a:rPr lang="en-US" altLang="zh-CN" dirty="0"/>
              <a:t>.</a:t>
            </a:r>
          </a:p>
          <a:p>
            <a:r>
              <a:rPr lang="zh-CN" altLang="en-US" dirty="0"/>
              <a:t>元素的排序是基于存入顺序和取出顺序的</a:t>
            </a:r>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6490B74D-ADBC-4213-BC24-9A71C0B1EF16}"/>
              </a:ext>
            </a:extLst>
          </p:cNvPr>
          <p:cNvSpPr/>
          <p:nvPr/>
        </p:nvSpPr>
        <p:spPr>
          <a:xfrm>
            <a:off x="4820873" y="4697835"/>
            <a:ext cx="2550253" cy="755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List</a:t>
            </a:r>
            <a:r>
              <a:rPr lang="zh-CN" altLang="en-US" dirty="0"/>
              <a:t>接口的常用方法</a:t>
            </a: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422439CB-6C8E-4D36-8469-C1C11A81AE7C}"/>
                  </a:ext>
                </a:extLst>
              </p14:cNvPr>
              <p14:cNvContentPartPr/>
              <p14:nvPr/>
            </p14:nvContentPartPr>
            <p14:xfrm>
              <a:off x="4038480" y="4013280"/>
              <a:ext cx="4083480" cy="2102040"/>
            </p14:xfrm>
          </p:contentPart>
        </mc:Choice>
        <mc:Fallback xmlns="">
          <p:pic>
            <p:nvPicPr>
              <p:cNvPr id="5" name="墨迹 4">
                <a:extLst>
                  <a:ext uri="{FF2B5EF4-FFF2-40B4-BE49-F238E27FC236}">
                    <a16:creationId xmlns:a16="http://schemas.microsoft.com/office/drawing/2014/main" id="{422439CB-6C8E-4D36-8469-C1C11A81AE7C}"/>
                  </a:ext>
                </a:extLst>
              </p:cNvPr>
              <p:cNvPicPr/>
              <p:nvPr/>
            </p:nvPicPr>
            <p:blipFill>
              <a:blip r:embed="rId4"/>
              <a:stretch>
                <a:fillRect/>
              </a:stretch>
            </p:blipFill>
            <p:spPr>
              <a:xfrm>
                <a:off x="4029120" y="4003920"/>
                <a:ext cx="4102200" cy="2120760"/>
              </a:xfrm>
              <a:prstGeom prst="rect">
                <a:avLst/>
              </a:prstGeom>
            </p:spPr>
          </p:pic>
        </mc:Fallback>
      </mc:AlternateContent>
      <p:sp>
        <p:nvSpPr>
          <p:cNvPr id="6" name="动作按钮: 上一张 5">
            <a:hlinkClick r:id="rId5" action="ppaction://hlinksldjump" highlightClick="1"/>
            <a:extLst>
              <a:ext uri="{FF2B5EF4-FFF2-40B4-BE49-F238E27FC236}">
                <a16:creationId xmlns:a16="http://schemas.microsoft.com/office/drawing/2014/main" id="{EBC75557-11B9-4066-8FF1-EFA6E87E1A12}"/>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98744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9965B-1E31-4FD3-A6D3-40D57114DD39}"/>
              </a:ext>
            </a:extLst>
          </p:cNvPr>
          <p:cNvSpPr>
            <a:spLocks noGrp="1"/>
          </p:cNvSpPr>
          <p:nvPr>
            <p:ph type="title"/>
          </p:nvPr>
        </p:nvSpPr>
        <p:spPr/>
        <p:txBody>
          <a:bodyPr/>
          <a:lstStyle/>
          <a:p>
            <a:r>
              <a:rPr lang="en-US" altLang="zh-CN" dirty="0"/>
              <a:t>List</a:t>
            </a:r>
            <a:r>
              <a:rPr lang="zh-CN" altLang="en-US" dirty="0"/>
              <a:t>接口的常用方法</a:t>
            </a:r>
          </a:p>
        </p:txBody>
      </p:sp>
      <p:graphicFrame>
        <p:nvGraphicFramePr>
          <p:cNvPr id="4" name="表格 4">
            <a:extLst>
              <a:ext uri="{FF2B5EF4-FFF2-40B4-BE49-F238E27FC236}">
                <a16:creationId xmlns:a16="http://schemas.microsoft.com/office/drawing/2014/main" id="{2E86BD99-CFB3-4493-AE94-6325B2AAC347}"/>
              </a:ext>
            </a:extLst>
          </p:cNvPr>
          <p:cNvGraphicFramePr>
            <a:graphicFrameLocks noGrp="1"/>
          </p:cNvGraphicFramePr>
          <p:nvPr>
            <p:ph idx="1"/>
            <p:extLst>
              <p:ext uri="{D42A27DB-BD31-4B8C-83A1-F6EECF244321}">
                <p14:modId xmlns:p14="http://schemas.microsoft.com/office/powerpoint/2010/main" val="1779816222"/>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55841203"/>
                    </a:ext>
                  </a:extLst>
                </a:gridCol>
                <a:gridCol w="5257800">
                  <a:extLst>
                    <a:ext uri="{9D8B030D-6E8A-4147-A177-3AD203B41FA5}">
                      <a16:colId xmlns:a16="http://schemas.microsoft.com/office/drawing/2014/main" val="382779655"/>
                    </a:ext>
                  </a:extLst>
                </a:gridCol>
              </a:tblGrid>
              <a:tr h="370840">
                <a:tc>
                  <a:txBody>
                    <a:bodyPr/>
                    <a:lstStyle/>
                    <a:p>
                      <a:r>
                        <a:rPr lang="zh-CN" altLang="en-US" dirty="0"/>
                        <a:t>方法声明</a:t>
                      </a:r>
                    </a:p>
                  </a:txBody>
                  <a:tcPr/>
                </a:tc>
                <a:tc>
                  <a:txBody>
                    <a:bodyPr/>
                    <a:lstStyle/>
                    <a:p>
                      <a:r>
                        <a:rPr lang="zh-CN" altLang="en-US" dirty="0"/>
                        <a:t>功能描述</a:t>
                      </a:r>
                    </a:p>
                  </a:txBody>
                  <a:tcPr/>
                </a:tc>
                <a:extLst>
                  <a:ext uri="{0D108BD9-81ED-4DB2-BD59-A6C34878D82A}">
                    <a16:rowId xmlns:a16="http://schemas.microsoft.com/office/drawing/2014/main" val="1923427459"/>
                  </a:ext>
                </a:extLst>
              </a:tr>
              <a:tr h="370840">
                <a:tc>
                  <a:txBody>
                    <a:bodyPr/>
                    <a:lstStyle/>
                    <a:p>
                      <a:r>
                        <a:rPr lang="en-US" altLang="zh-CN" i="1" dirty="0"/>
                        <a:t>void add(int index,Object element)</a:t>
                      </a:r>
                      <a:endParaRPr lang="zh-CN" altLang="en-US" i="1" dirty="0"/>
                    </a:p>
                  </a:txBody>
                  <a:tcPr/>
                </a:tc>
                <a:tc>
                  <a:txBody>
                    <a:bodyPr/>
                    <a:lstStyle/>
                    <a:p>
                      <a:r>
                        <a:rPr lang="zh-CN" altLang="en-US" dirty="0"/>
                        <a:t>将元素</a:t>
                      </a:r>
                      <a:r>
                        <a:rPr lang="en-US" altLang="zh-CN" dirty="0"/>
                        <a:t>element</a:t>
                      </a:r>
                      <a:r>
                        <a:rPr lang="zh-CN" altLang="en-US" dirty="0"/>
                        <a:t>插入在</a:t>
                      </a:r>
                      <a:r>
                        <a:rPr lang="en-US" altLang="zh-CN" dirty="0"/>
                        <a:t>List</a:t>
                      </a:r>
                      <a:r>
                        <a:rPr lang="zh-CN" altLang="en-US" dirty="0"/>
                        <a:t>集合的</a:t>
                      </a:r>
                      <a:r>
                        <a:rPr lang="en-US" altLang="zh-CN" dirty="0"/>
                        <a:t>index</a:t>
                      </a:r>
                      <a:r>
                        <a:rPr lang="zh-CN" altLang="en-US" dirty="0"/>
                        <a:t>处</a:t>
                      </a:r>
                    </a:p>
                  </a:txBody>
                  <a:tcPr/>
                </a:tc>
                <a:extLst>
                  <a:ext uri="{0D108BD9-81ED-4DB2-BD59-A6C34878D82A}">
                    <a16:rowId xmlns:a16="http://schemas.microsoft.com/office/drawing/2014/main" val="3162233829"/>
                  </a:ext>
                </a:extLst>
              </a:tr>
              <a:tr h="370840">
                <a:tc>
                  <a:txBody>
                    <a:bodyPr/>
                    <a:lstStyle/>
                    <a:p>
                      <a:r>
                        <a:rPr lang="en-US" altLang="zh-CN" i="1" dirty="0"/>
                        <a:t>boolean addAll(int index,Collection c)</a:t>
                      </a:r>
                      <a:endParaRPr lang="zh-CN" altLang="en-US" i="1" dirty="0"/>
                    </a:p>
                  </a:txBody>
                  <a:tcPr/>
                </a:tc>
                <a:tc>
                  <a:txBody>
                    <a:bodyPr/>
                    <a:lstStyle/>
                    <a:p>
                      <a:r>
                        <a:rPr lang="zh-CN" altLang="en-US" dirty="0"/>
                        <a:t>将集合</a:t>
                      </a:r>
                      <a:r>
                        <a:rPr lang="en-US" altLang="zh-CN" dirty="0"/>
                        <a:t>c</a:t>
                      </a:r>
                      <a:r>
                        <a:rPr lang="zh-CN" altLang="en-US" dirty="0"/>
                        <a:t>所包含的所有元素插入到</a:t>
                      </a:r>
                      <a:r>
                        <a:rPr lang="en-US" altLang="zh-CN" dirty="0"/>
                        <a:t>List</a:t>
                      </a:r>
                      <a:r>
                        <a:rPr lang="zh-CN" altLang="en-US" dirty="0"/>
                        <a:t>集合的</a:t>
                      </a:r>
                      <a:r>
                        <a:rPr lang="en-US" altLang="zh-CN" dirty="0"/>
                        <a:t>index</a:t>
                      </a:r>
                      <a:r>
                        <a:rPr lang="zh-CN" altLang="en-US" dirty="0"/>
                        <a:t>处</a:t>
                      </a:r>
                    </a:p>
                  </a:txBody>
                  <a:tcPr/>
                </a:tc>
                <a:extLst>
                  <a:ext uri="{0D108BD9-81ED-4DB2-BD59-A6C34878D82A}">
                    <a16:rowId xmlns:a16="http://schemas.microsoft.com/office/drawing/2014/main" val="2466501154"/>
                  </a:ext>
                </a:extLst>
              </a:tr>
              <a:tr h="370840">
                <a:tc>
                  <a:txBody>
                    <a:bodyPr/>
                    <a:lstStyle/>
                    <a:p>
                      <a:r>
                        <a:rPr lang="en-US" altLang="zh-CN" dirty="0"/>
                        <a:t>Object get(int index)</a:t>
                      </a:r>
                      <a:endParaRPr lang="zh-CN" altLang="en-US" dirty="0"/>
                    </a:p>
                  </a:txBody>
                  <a:tcPr/>
                </a:tc>
                <a:tc>
                  <a:txBody>
                    <a:bodyPr/>
                    <a:lstStyle/>
                    <a:p>
                      <a:r>
                        <a:rPr lang="zh-CN" altLang="en-US" dirty="0"/>
                        <a:t>返回集合索引</a:t>
                      </a:r>
                      <a:r>
                        <a:rPr lang="en-US" altLang="zh-CN" dirty="0"/>
                        <a:t>index</a:t>
                      </a:r>
                      <a:r>
                        <a:rPr lang="zh-CN" altLang="en-US" dirty="0"/>
                        <a:t>处的元素</a:t>
                      </a:r>
                      <a:endParaRPr lang="en-US" altLang="zh-CN" dirty="0"/>
                    </a:p>
                  </a:txBody>
                  <a:tcPr/>
                </a:tc>
                <a:extLst>
                  <a:ext uri="{0D108BD9-81ED-4DB2-BD59-A6C34878D82A}">
                    <a16:rowId xmlns:a16="http://schemas.microsoft.com/office/drawing/2014/main" val="3136646258"/>
                  </a:ext>
                </a:extLst>
              </a:tr>
              <a:tr h="370840">
                <a:tc>
                  <a:txBody>
                    <a:bodyPr/>
                    <a:lstStyle/>
                    <a:p>
                      <a:r>
                        <a:rPr lang="en-US" altLang="zh-CN" i="1" dirty="0"/>
                        <a:t>Object remove(int index)</a:t>
                      </a:r>
                      <a:endParaRPr lang="zh-CN" altLang="en-US" i="1" dirty="0"/>
                    </a:p>
                  </a:txBody>
                  <a:tcPr/>
                </a:tc>
                <a:tc>
                  <a:txBody>
                    <a:bodyPr/>
                    <a:lstStyle/>
                    <a:p>
                      <a:r>
                        <a:rPr lang="zh-CN" altLang="en-US" dirty="0"/>
                        <a:t>删除</a:t>
                      </a:r>
                      <a:r>
                        <a:rPr lang="en-US" altLang="zh-CN" dirty="0"/>
                        <a:t>index</a:t>
                      </a:r>
                      <a:r>
                        <a:rPr lang="zh-CN" altLang="en-US" dirty="0"/>
                        <a:t>索引处的元素</a:t>
                      </a:r>
                    </a:p>
                  </a:txBody>
                  <a:tcPr/>
                </a:tc>
                <a:extLst>
                  <a:ext uri="{0D108BD9-81ED-4DB2-BD59-A6C34878D82A}">
                    <a16:rowId xmlns:a16="http://schemas.microsoft.com/office/drawing/2014/main" val="3544755808"/>
                  </a:ext>
                </a:extLst>
              </a:tr>
              <a:tr h="370840">
                <a:tc>
                  <a:txBody>
                    <a:bodyPr/>
                    <a:lstStyle/>
                    <a:p>
                      <a:r>
                        <a:rPr lang="en-US" altLang="zh-CN" dirty="0"/>
                        <a:t>Object set(int index,Object element)</a:t>
                      </a:r>
                      <a:endParaRPr lang="zh-CN" altLang="en-US" dirty="0"/>
                    </a:p>
                  </a:txBody>
                  <a:tcPr/>
                </a:tc>
                <a:tc>
                  <a:txBody>
                    <a:bodyPr/>
                    <a:lstStyle/>
                    <a:p>
                      <a:r>
                        <a:rPr lang="zh-CN" altLang="en-US" dirty="0"/>
                        <a:t>将索引</a:t>
                      </a:r>
                      <a:r>
                        <a:rPr lang="en-US" altLang="zh-CN" dirty="0"/>
                        <a:t>index</a:t>
                      </a:r>
                      <a:r>
                        <a:rPr lang="zh-CN" altLang="en-US" dirty="0"/>
                        <a:t>处元素替换成</a:t>
                      </a:r>
                      <a:r>
                        <a:rPr lang="en-US" altLang="zh-CN" dirty="0"/>
                        <a:t>element</a:t>
                      </a:r>
                      <a:r>
                        <a:rPr lang="zh-CN" altLang="en-US" dirty="0"/>
                        <a:t>对象</a:t>
                      </a:r>
                      <a:r>
                        <a:rPr lang="en-US" altLang="zh-CN" dirty="0"/>
                        <a:t>,</a:t>
                      </a:r>
                      <a:r>
                        <a:rPr lang="zh-CN" altLang="en-US" dirty="0"/>
                        <a:t>并将替换后的元素返回</a:t>
                      </a:r>
                    </a:p>
                  </a:txBody>
                  <a:tcPr/>
                </a:tc>
                <a:extLst>
                  <a:ext uri="{0D108BD9-81ED-4DB2-BD59-A6C34878D82A}">
                    <a16:rowId xmlns:a16="http://schemas.microsoft.com/office/drawing/2014/main" val="3520343706"/>
                  </a:ext>
                </a:extLst>
              </a:tr>
              <a:tr h="370840">
                <a:tc>
                  <a:txBody>
                    <a:bodyPr/>
                    <a:lstStyle/>
                    <a:p>
                      <a:r>
                        <a:rPr lang="en-US" altLang="zh-CN" dirty="0"/>
                        <a:t>int indexOf(Object o)</a:t>
                      </a:r>
                      <a:endParaRPr lang="zh-CN" altLang="en-US" dirty="0"/>
                    </a:p>
                  </a:txBody>
                  <a:tcPr/>
                </a:tc>
                <a:tc>
                  <a:txBody>
                    <a:bodyPr/>
                    <a:lstStyle/>
                    <a:p>
                      <a:r>
                        <a:rPr lang="zh-CN" altLang="en-US" dirty="0"/>
                        <a:t>返回对象</a:t>
                      </a:r>
                      <a:r>
                        <a:rPr lang="en-US" altLang="zh-CN" dirty="0"/>
                        <a:t>o</a:t>
                      </a:r>
                      <a:r>
                        <a:rPr lang="zh-CN" altLang="en-US" dirty="0"/>
                        <a:t>在</a:t>
                      </a:r>
                      <a:r>
                        <a:rPr lang="en-US" altLang="zh-CN" dirty="0"/>
                        <a:t>List</a:t>
                      </a:r>
                      <a:r>
                        <a:rPr lang="zh-CN" altLang="en-US" dirty="0"/>
                        <a:t>集合中出现的位置索引</a:t>
                      </a:r>
                    </a:p>
                  </a:txBody>
                  <a:tcPr/>
                </a:tc>
                <a:extLst>
                  <a:ext uri="{0D108BD9-81ED-4DB2-BD59-A6C34878D82A}">
                    <a16:rowId xmlns:a16="http://schemas.microsoft.com/office/drawing/2014/main" val="2369197327"/>
                  </a:ext>
                </a:extLst>
              </a:tr>
              <a:tr h="370840">
                <a:tc>
                  <a:txBody>
                    <a:bodyPr/>
                    <a:lstStyle/>
                    <a:p>
                      <a:r>
                        <a:rPr lang="en-US" altLang="zh-CN" dirty="0"/>
                        <a:t>int lastIndexOf(Object o)</a:t>
                      </a:r>
                      <a:endParaRPr lang="zh-CN" altLang="en-US" dirty="0"/>
                    </a:p>
                  </a:txBody>
                  <a:tcPr/>
                </a:tc>
                <a:tc>
                  <a:txBody>
                    <a:bodyPr/>
                    <a:lstStyle/>
                    <a:p>
                      <a:r>
                        <a:rPr lang="zh-CN" altLang="en-US" dirty="0"/>
                        <a:t>返回对象</a:t>
                      </a:r>
                      <a:r>
                        <a:rPr lang="en-US" altLang="zh-CN" dirty="0"/>
                        <a:t>o</a:t>
                      </a:r>
                      <a:r>
                        <a:rPr lang="zh-CN" altLang="en-US" dirty="0"/>
                        <a:t>在</a:t>
                      </a:r>
                      <a:r>
                        <a:rPr lang="en-US" altLang="zh-CN" dirty="0"/>
                        <a:t>List</a:t>
                      </a:r>
                      <a:r>
                        <a:rPr lang="zh-CN" altLang="en-US" dirty="0"/>
                        <a:t>集合中最后一次出现的位置索引</a:t>
                      </a:r>
                    </a:p>
                  </a:txBody>
                  <a:tcPr/>
                </a:tc>
                <a:extLst>
                  <a:ext uri="{0D108BD9-81ED-4DB2-BD59-A6C34878D82A}">
                    <a16:rowId xmlns:a16="http://schemas.microsoft.com/office/drawing/2014/main" val="470712605"/>
                  </a:ext>
                </a:extLst>
              </a:tr>
              <a:tr h="370840">
                <a:tc>
                  <a:txBody>
                    <a:bodyPr/>
                    <a:lstStyle/>
                    <a:p>
                      <a:r>
                        <a:rPr lang="en-US" altLang="zh-CN" dirty="0"/>
                        <a:t>List subList(int fromIndex,int toIndex)</a:t>
                      </a:r>
                      <a:endParaRPr lang="zh-CN" altLang="en-US" dirty="0"/>
                    </a:p>
                  </a:txBody>
                  <a:tcPr/>
                </a:tc>
                <a:tc>
                  <a:txBody>
                    <a:bodyPr/>
                    <a:lstStyle/>
                    <a:p>
                      <a:r>
                        <a:rPr lang="zh-CN" altLang="en-US" dirty="0"/>
                        <a:t>返回</a:t>
                      </a:r>
                      <a:r>
                        <a:rPr lang="en-US" altLang="zh-CN" dirty="0"/>
                        <a:t>[fromIndex , toIndex]</a:t>
                      </a:r>
                      <a:r>
                        <a:rPr lang="zh-CN" altLang="en-US" dirty="0"/>
                        <a:t>范围内所有元素集合组成的子集</a:t>
                      </a:r>
                    </a:p>
                  </a:txBody>
                  <a:tcPr/>
                </a:tc>
                <a:extLst>
                  <a:ext uri="{0D108BD9-81ED-4DB2-BD59-A6C34878D82A}">
                    <a16:rowId xmlns:a16="http://schemas.microsoft.com/office/drawing/2014/main" val="2625534505"/>
                  </a:ext>
                </a:extLst>
              </a:tr>
            </a:tbl>
          </a:graphicData>
        </a:graphic>
      </p:graphicFrame>
      <p:sp>
        <p:nvSpPr>
          <p:cNvPr id="6" name="文本框 5">
            <a:extLst>
              <a:ext uri="{FF2B5EF4-FFF2-40B4-BE49-F238E27FC236}">
                <a16:creationId xmlns:a16="http://schemas.microsoft.com/office/drawing/2014/main" id="{619013F7-1EA8-43B4-8ADC-8A9B03ABE6CB}"/>
              </a:ext>
            </a:extLst>
          </p:cNvPr>
          <p:cNvSpPr txBox="1"/>
          <p:nvPr/>
        </p:nvSpPr>
        <p:spPr>
          <a:xfrm>
            <a:off x="838200" y="6123543"/>
            <a:ext cx="5142755" cy="369332"/>
          </a:xfrm>
          <a:prstGeom prst="rect">
            <a:avLst/>
          </a:prstGeom>
          <a:noFill/>
        </p:spPr>
        <p:txBody>
          <a:bodyPr wrap="none" rtlCol="0">
            <a:spAutoFit/>
          </a:bodyPr>
          <a:lstStyle/>
          <a:p>
            <a:r>
              <a:rPr lang="zh-CN" altLang="en-US" dirty="0"/>
              <a:t>这些方法适用于子类</a:t>
            </a:r>
            <a:r>
              <a:rPr lang="en-US" altLang="zh-CN" dirty="0"/>
              <a:t>ArrayList , LinkedList , Vector.</a:t>
            </a:r>
            <a:endParaRPr lang="zh-CN" altLang="en-US" dirty="0"/>
          </a:p>
        </p:txBody>
      </p:sp>
      <p:sp>
        <p:nvSpPr>
          <p:cNvPr id="7" name="文本框 6">
            <a:extLst>
              <a:ext uri="{FF2B5EF4-FFF2-40B4-BE49-F238E27FC236}">
                <a16:creationId xmlns:a16="http://schemas.microsoft.com/office/drawing/2014/main" id="{AB0E51F4-2CA8-4462-BEDB-1986481DF221}"/>
              </a:ext>
            </a:extLst>
          </p:cNvPr>
          <p:cNvSpPr txBox="1"/>
          <p:nvPr/>
        </p:nvSpPr>
        <p:spPr>
          <a:xfrm>
            <a:off x="838200" y="1450379"/>
            <a:ext cx="3449983" cy="307777"/>
          </a:xfrm>
          <a:prstGeom prst="rect">
            <a:avLst/>
          </a:prstGeom>
          <a:noFill/>
        </p:spPr>
        <p:txBody>
          <a:bodyPr wrap="none" rtlCol="0">
            <a:spAutoFit/>
          </a:bodyPr>
          <a:lstStyle/>
          <a:p>
            <a:r>
              <a:rPr lang="zh-CN" altLang="en-US" sz="1400" dirty="0"/>
              <a:t>* 斜体代表重写了父接口</a:t>
            </a:r>
            <a:r>
              <a:rPr lang="en-US" altLang="zh-CN" sz="1400" dirty="0"/>
              <a:t>Collection</a:t>
            </a:r>
            <a:r>
              <a:rPr lang="zh-CN" altLang="en-US" sz="1400" dirty="0"/>
              <a:t>的方法</a:t>
            </a:r>
            <a:r>
              <a:rPr lang="en-US" altLang="zh-CN" sz="1400" dirty="0"/>
              <a:t>.</a:t>
            </a:r>
            <a:endParaRPr lang="zh-CN" altLang="en-US" sz="1400" dirty="0"/>
          </a:p>
        </p:txBody>
      </p:sp>
      <p:sp>
        <p:nvSpPr>
          <p:cNvPr id="8" name="动作按钮: 上一张 7">
            <a:hlinkClick r:id="rId2" action="ppaction://hlinksldjump" highlightClick="1"/>
            <a:extLst>
              <a:ext uri="{FF2B5EF4-FFF2-40B4-BE49-F238E27FC236}">
                <a16:creationId xmlns:a16="http://schemas.microsoft.com/office/drawing/2014/main" id="{F2580542-55D0-42E0-BADE-96C848DEA6E1}"/>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878098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F3482-DF26-4609-BE52-575E7C696D0E}"/>
              </a:ext>
            </a:extLst>
          </p:cNvPr>
          <p:cNvSpPr>
            <a:spLocks noGrp="1"/>
          </p:cNvSpPr>
          <p:nvPr>
            <p:ph type="title"/>
          </p:nvPr>
        </p:nvSpPr>
        <p:spPr/>
        <p:txBody>
          <a:bodyPr/>
          <a:lstStyle/>
          <a:p>
            <a:r>
              <a:rPr lang="en-US" altLang="zh-CN" dirty="0"/>
              <a:t>ArrayList</a:t>
            </a:r>
            <a:r>
              <a:rPr lang="zh-CN" altLang="en-US" dirty="0"/>
              <a:t>集合</a:t>
            </a:r>
          </a:p>
        </p:txBody>
      </p:sp>
      <p:sp>
        <p:nvSpPr>
          <p:cNvPr id="3" name="内容占位符 2">
            <a:extLst>
              <a:ext uri="{FF2B5EF4-FFF2-40B4-BE49-F238E27FC236}">
                <a16:creationId xmlns:a16="http://schemas.microsoft.com/office/drawing/2014/main" id="{B13AC874-001A-4668-9DEB-65EC57B9130E}"/>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ArrayList</a:t>
            </a:r>
            <a:r>
              <a:rPr lang="zh-CN" altLang="en-US" dirty="0">
                <a:latin typeface="微软雅黑" panose="020B0503020204020204" pitchFamily="34" charset="-122"/>
                <a:ea typeface="微软雅黑" panose="020B0503020204020204" pitchFamily="34" charset="-122"/>
              </a:rPr>
              <a:t>是程序中最常见的一种集合</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ArrayList</a:t>
            </a:r>
            <a:r>
              <a:rPr lang="zh-CN" altLang="en-US" dirty="0">
                <a:latin typeface="微软雅黑" panose="020B0503020204020204" pitchFamily="34" charset="-122"/>
                <a:ea typeface="微软雅黑" panose="020B0503020204020204" pitchFamily="34" charset="-122"/>
              </a:rPr>
              <a:t>内部封装了一个长度可变的数组对象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当存入的元素超过数组长度时</a:t>
            </a:r>
            <a:r>
              <a:rPr lang="en-US" altLang="zh-CN" dirty="0">
                <a:latin typeface="微软雅黑" panose="020B0503020204020204" pitchFamily="34" charset="-122"/>
                <a:ea typeface="微软雅黑" panose="020B0503020204020204" pitchFamily="34" charset="-122"/>
              </a:rPr>
              <a:t>,ArrayList</a:t>
            </a:r>
            <a:r>
              <a:rPr lang="zh-CN" altLang="en-US" dirty="0">
                <a:latin typeface="微软雅黑" panose="020B0503020204020204" pitchFamily="34" charset="-122"/>
                <a:ea typeface="微软雅黑" panose="020B0503020204020204" pitchFamily="34" charset="-122"/>
              </a:rPr>
              <a:t>会在内存中分配一个更大的数组来存储这些元素</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这种特性加快了查询元素的速度</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却降低了修改元素的速度</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ArrayList</a:t>
            </a:r>
            <a:r>
              <a:rPr lang="zh-CN" altLang="en-US" dirty="0">
                <a:latin typeface="微软雅黑" panose="020B0503020204020204" pitchFamily="34" charset="-122"/>
                <a:ea typeface="微软雅黑" panose="020B0503020204020204" pitchFamily="34" charset="-122"/>
              </a:rPr>
              <a:t>中大部分方法都是从父类</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继承过来的</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使用时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要记得</a:t>
            </a:r>
            <a:r>
              <a:rPr lang="zh-CN" altLang="en-US" dirty="0">
                <a:solidFill>
                  <a:srgbClr val="FFC000"/>
                </a:solidFill>
                <a:latin typeface="微软雅黑" panose="020B0503020204020204" pitchFamily="34" charset="-122"/>
                <a:ea typeface="微软雅黑" panose="020B0503020204020204" pitchFamily="34" charset="-122"/>
              </a:rPr>
              <a:t>先导入</a:t>
            </a:r>
            <a:r>
              <a:rPr lang="en-US" altLang="zh-CN" dirty="0" err="1">
                <a:solidFill>
                  <a:srgbClr val="FFC000"/>
                </a:solidFill>
                <a:latin typeface="微软雅黑" panose="020B0503020204020204" pitchFamily="34" charset="-122"/>
                <a:ea typeface="微软雅黑" panose="020B0503020204020204" pitchFamily="34" charset="-122"/>
              </a:rPr>
              <a:t>java.util.ArrayList</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4" name="动作按钮: 上一张 3">
            <a:hlinkClick r:id="rId2" action="ppaction://hlinksldjump" highlightClick="1"/>
            <a:extLst>
              <a:ext uri="{FF2B5EF4-FFF2-40B4-BE49-F238E27FC236}">
                <a16:creationId xmlns:a16="http://schemas.microsoft.com/office/drawing/2014/main" id="{1AC6D05F-059F-4CCB-B269-93D536EEC932}"/>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a:extLst>
              <a:ext uri="{FF2B5EF4-FFF2-40B4-BE49-F238E27FC236}">
                <a16:creationId xmlns:a16="http://schemas.microsoft.com/office/drawing/2014/main" id="{6D37C777-7F00-429E-9802-4841C1B72178}"/>
              </a:ext>
            </a:extLst>
          </p:cNvPr>
          <p:cNvGraphicFramePr/>
          <p:nvPr>
            <p:extLst>
              <p:ext uri="{D42A27DB-BD31-4B8C-83A1-F6EECF244321}">
                <p14:modId xmlns:p14="http://schemas.microsoft.com/office/powerpoint/2010/main" val="3915773493"/>
              </p:ext>
            </p:extLst>
          </p:nvPr>
        </p:nvGraphicFramePr>
        <p:xfrm>
          <a:off x="1721281" y="5196722"/>
          <a:ext cx="2744185" cy="1296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a:extLst>
              <a:ext uri="{FF2B5EF4-FFF2-40B4-BE49-F238E27FC236}">
                <a16:creationId xmlns:a16="http://schemas.microsoft.com/office/drawing/2014/main" id="{9D84ABB3-3911-418B-81B1-B81F3BE84FBA}"/>
              </a:ext>
            </a:extLst>
          </p:cNvPr>
          <p:cNvGraphicFramePr/>
          <p:nvPr>
            <p:extLst>
              <p:ext uri="{D42A27DB-BD31-4B8C-83A1-F6EECF244321}">
                <p14:modId xmlns:p14="http://schemas.microsoft.com/office/powerpoint/2010/main" val="673539093"/>
              </p:ext>
            </p:extLst>
          </p:nvPr>
        </p:nvGraphicFramePr>
        <p:xfrm>
          <a:off x="4599125" y="5196721"/>
          <a:ext cx="2744185" cy="12961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5956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7D95-B765-4AA9-9617-32AE2839343F}"/>
              </a:ext>
            </a:extLst>
          </p:cNvPr>
          <p:cNvSpPr>
            <a:spLocks noGrp="1"/>
          </p:cNvSpPr>
          <p:nvPr>
            <p:ph type="title"/>
          </p:nvPr>
        </p:nvSpPr>
        <p:spPr/>
        <p:txBody>
          <a:bodyPr/>
          <a:lstStyle/>
          <a:p>
            <a:r>
              <a:rPr lang="en-US" altLang="zh-CN" dirty="0"/>
              <a:t>LinkedList</a:t>
            </a:r>
            <a:r>
              <a:rPr lang="zh-CN" altLang="en-US" dirty="0"/>
              <a:t>集合</a:t>
            </a:r>
          </a:p>
        </p:txBody>
      </p:sp>
      <p:sp>
        <p:nvSpPr>
          <p:cNvPr id="3" name="内容占位符 2">
            <a:extLst>
              <a:ext uri="{FF2B5EF4-FFF2-40B4-BE49-F238E27FC236}">
                <a16:creationId xmlns:a16="http://schemas.microsoft.com/office/drawing/2014/main" id="{21AED711-39D1-4E48-8743-1CF2A2D7F51E}"/>
              </a:ext>
            </a:extLst>
          </p:cNvPr>
          <p:cNvSpPr>
            <a:spLocks noGrp="1"/>
          </p:cNvSpPr>
          <p:nvPr>
            <p:ph idx="1"/>
          </p:nvPr>
        </p:nvSpPr>
        <p:spPr>
          <a:xfrm>
            <a:off x="838200" y="1825625"/>
            <a:ext cx="10515600" cy="4351338"/>
          </a:xfrm>
        </p:spPr>
        <p:txBody>
          <a:bodyPr/>
          <a:lstStyle/>
          <a:p>
            <a:r>
              <a:rPr lang="en-US" altLang="zh-CN" dirty="0"/>
              <a:t>LinkedList</a:t>
            </a:r>
            <a:r>
              <a:rPr lang="zh-CN" altLang="en-US" dirty="0"/>
              <a:t>集合内部维护了一个双向循环链</a:t>
            </a:r>
            <a:r>
              <a:rPr lang="en-US" altLang="zh-CN" dirty="0"/>
              <a:t>,</a:t>
            </a:r>
            <a:r>
              <a:rPr lang="zh-CN" altLang="en-US" dirty="0"/>
              <a:t>链中的每一个元素都使用引用的方式来记住它的前一个元素和后一个元素</a:t>
            </a:r>
            <a:r>
              <a:rPr lang="en-US" altLang="zh-CN" dirty="0"/>
              <a:t>,</a:t>
            </a:r>
            <a:r>
              <a:rPr lang="zh-CN" altLang="en-US" dirty="0"/>
              <a:t>从而可以将所有的元素彼此连接起来</a:t>
            </a:r>
            <a:r>
              <a:rPr lang="en-US" altLang="zh-CN" dirty="0"/>
              <a:t>.</a:t>
            </a:r>
            <a:r>
              <a:rPr lang="zh-CN" altLang="en-US" dirty="0"/>
              <a:t>当插入一个新元素时</a:t>
            </a:r>
            <a:r>
              <a:rPr lang="en-US" altLang="zh-CN" dirty="0"/>
              <a:t>,</a:t>
            </a:r>
            <a:r>
              <a:rPr lang="zh-CN" altLang="en-US" dirty="0"/>
              <a:t>只需要修改元素之间的引用关系即可</a:t>
            </a:r>
            <a:r>
              <a:rPr lang="en-US" altLang="zh-CN" dirty="0"/>
              <a:t>;</a:t>
            </a:r>
            <a:r>
              <a:rPr lang="en-US" altLang="zh-CN" dirty="0">
                <a:solidFill>
                  <a:srgbClr val="C00000"/>
                </a:solidFill>
              </a:rPr>
              <a:t>LinkedList</a:t>
            </a:r>
            <a:r>
              <a:rPr lang="zh-CN" altLang="en-US" dirty="0">
                <a:solidFill>
                  <a:srgbClr val="C00000"/>
                </a:solidFill>
              </a:rPr>
              <a:t>有着较</a:t>
            </a:r>
            <a:r>
              <a:rPr lang="en-US" altLang="zh-CN" dirty="0">
                <a:solidFill>
                  <a:srgbClr val="C00000"/>
                </a:solidFill>
              </a:rPr>
              <a:t>ArrayList</a:t>
            </a:r>
            <a:r>
              <a:rPr lang="zh-CN" altLang="en-US" dirty="0">
                <a:solidFill>
                  <a:srgbClr val="C00000"/>
                </a:solidFill>
              </a:rPr>
              <a:t>相比更快的元素修改速度</a:t>
            </a:r>
            <a:r>
              <a:rPr lang="en-US" altLang="zh-CN" dirty="0">
                <a:solidFill>
                  <a:srgbClr val="C00000"/>
                </a:solidFill>
              </a:rPr>
              <a:t>.</a:t>
            </a:r>
            <a:endParaRPr lang="zh-CN" altLang="en-US" dirty="0">
              <a:solidFill>
                <a:srgbClr val="C00000"/>
              </a:solidFill>
            </a:endParaRPr>
          </a:p>
        </p:txBody>
      </p:sp>
      <p:sp>
        <p:nvSpPr>
          <p:cNvPr id="14" name="任意多边形: 形状 13">
            <a:extLst>
              <a:ext uri="{FF2B5EF4-FFF2-40B4-BE49-F238E27FC236}">
                <a16:creationId xmlns:a16="http://schemas.microsoft.com/office/drawing/2014/main" id="{C29892E1-F8CA-4542-AACC-5CDF52D13DA4}"/>
              </a:ext>
            </a:extLst>
          </p:cNvPr>
          <p:cNvSpPr/>
          <p:nvPr/>
        </p:nvSpPr>
        <p:spPr>
          <a:xfrm>
            <a:off x="3693792" y="3917269"/>
            <a:ext cx="792757" cy="396378"/>
          </a:xfrm>
          <a:custGeom>
            <a:avLst/>
            <a:gdLst>
              <a:gd name="connsiteX0" fmla="*/ 0 w 792757"/>
              <a:gd name="connsiteY0" fmla="*/ 39638 h 396378"/>
              <a:gd name="connsiteX1" fmla="*/ 39638 w 792757"/>
              <a:gd name="connsiteY1" fmla="*/ 0 h 396378"/>
              <a:gd name="connsiteX2" fmla="*/ 753119 w 792757"/>
              <a:gd name="connsiteY2" fmla="*/ 0 h 396378"/>
              <a:gd name="connsiteX3" fmla="*/ 792757 w 792757"/>
              <a:gd name="connsiteY3" fmla="*/ 39638 h 396378"/>
              <a:gd name="connsiteX4" fmla="*/ 792757 w 792757"/>
              <a:gd name="connsiteY4" fmla="*/ 356740 h 396378"/>
              <a:gd name="connsiteX5" fmla="*/ 753119 w 792757"/>
              <a:gd name="connsiteY5" fmla="*/ 396378 h 396378"/>
              <a:gd name="connsiteX6" fmla="*/ 39638 w 792757"/>
              <a:gd name="connsiteY6" fmla="*/ 396378 h 396378"/>
              <a:gd name="connsiteX7" fmla="*/ 0 w 792757"/>
              <a:gd name="connsiteY7" fmla="*/ 356740 h 396378"/>
              <a:gd name="connsiteX8" fmla="*/ 0 w 792757"/>
              <a:gd name="connsiteY8" fmla="*/ 39638 h 39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757" h="396378">
                <a:moveTo>
                  <a:pt x="0" y="39638"/>
                </a:moveTo>
                <a:cubicBezTo>
                  <a:pt x="0" y="17747"/>
                  <a:pt x="17747" y="0"/>
                  <a:pt x="39638" y="0"/>
                </a:cubicBezTo>
                <a:lnTo>
                  <a:pt x="753119" y="0"/>
                </a:lnTo>
                <a:cubicBezTo>
                  <a:pt x="775010" y="0"/>
                  <a:pt x="792757" y="17747"/>
                  <a:pt x="792757" y="39638"/>
                </a:cubicBezTo>
                <a:lnTo>
                  <a:pt x="792757" y="356740"/>
                </a:lnTo>
                <a:cubicBezTo>
                  <a:pt x="792757" y="378631"/>
                  <a:pt x="775010" y="396378"/>
                  <a:pt x="753119" y="396378"/>
                </a:cubicBezTo>
                <a:lnTo>
                  <a:pt x="39638" y="396378"/>
                </a:lnTo>
                <a:cubicBezTo>
                  <a:pt x="17747" y="396378"/>
                  <a:pt x="0" y="378631"/>
                  <a:pt x="0" y="356740"/>
                </a:cubicBezTo>
                <a:lnTo>
                  <a:pt x="0" y="39638"/>
                </a:lnTo>
                <a:close/>
              </a:path>
            </a:pathLst>
          </a:custGeom>
          <a:solidFill>
            <a:srgbClr val="00B050"/>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8760" tIns="68760" rIns="68760" bIns="687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新元素</a:t>
            </a:r>
          </a:p>
        </p:txBody>
      </p:sp>
      <p:sp>
        <p:nvSpPr>
          <p:cNvPr id="15" name="任意多边形: 形状 14">
            <a:extLst>
              <a:ext uri="{FF2B5EF4-FFF2-40B4-BE49-F238E27FC236}">
                <a16:creationId xmlns:a16="http://schemas.microsoft.com/office/drawing/2014/main" id="{752926A5-B295-4979-A077-560CB38F3CF0}"/>
              </a:ext>
            </a:extLst>
          </p:cNvPr>
          <p:cNvSpPr/>
          <p:nvPr/>
        </p:nvSpPr>
        <p:spPr>
          <a:xfrm rot="3600000">
            <a:off x="4210927" y="4612898"/>
            <a:ext cx="412980" cy="138732"/>
          </a:xfrm>
          <a:custGeom>
            <a:avLst/>
            <a:gdLst>
              <a:gd name="connsiteX0" fmla="*/ 0 w 412980"/>
              <a:gd name="connsiteY0" fmla="*/ 69366 h 138732"/>
              <a:gd name="connsiteX1" fmla="*/ 69366 w 412980"/>
              <a:gd name="connsiteY1" fmla="*/ 0 h 138732"/>
              <a:gd name="connsiteX2" fmla="*/ 69366 w 412980"/>
              <a:gd name="connsiteY2" fmla="*/ 27746 h 138732"/>
              <a:gd name="connsiteX3" fmla="*/ 343614 w 412980"/>
              <a:gd name="connsiteY3" fmla="*/ 27746 h 138732"/>
              <a:gd name="connsiteX4" fmla="*/ 343614 w 412980"/>
              <a:gd name="connsiteY4" fmla="*/ 0 h 138732"/>
              <a:gd name="connsiteX5" fmla="*/ 412980 w 412980"/>
              <a:gd name="connsiteY5" fmla="*/ 69366 h 138732"/>
              <a:gd name="connsiteX6" fmla="*/ 343614 w 412980"/>
              <a:gd name="connsiteY6" fmla="*/ 138732 h 138732"/>
              <a:gd name="connsiteX7" fmla="*/ 343614 w 412980"/>
              <a:gd name="connsiteY7" fmla="*/ 110986 h 138732"/>
              <a:gd name="connsiteX8" fmla="*/ 69366 w 412980"/>
              <a:gd name="connsiteY8" fmla="*/ 110986 h 138732"/>
              <a:gd name="connsiteX9" fmla="*/ 69366 w 412980"/>
              <a:gd name="connsiteY9" fmla="*/ 138732 h 138732"/>
              <a:gd name="connsiteX10" fmla="*/ 0 w 412980"/>
              <a:gd name="connsiteY10" fmla="*/ 69366 h 13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980" h="138732">
                <a:moveTo>
                  <a:pt x="0" y="69366"/>
                </a:moveTo>
                <a:lnTo>
                  <a:pt x="69366" y="0"/>
                </a:lnTo>
                <a:lnTo>
                  <a:pt x="69366" y="27746"/>
                </a:lnTo>
                <a:lnTo>
                  <a:pt x="343614" y="27746"/>
                </a:lnTo>
                <a:lnTo>
                  <a:pt x="343614" y="0"/>
                </a:lnTo>
                <a:lnTo>
                  <a:pt x="412980" y="69366"/>
                </a:lnTo>
                <a:lnTo>
                  <a:pt x="343614" y="138732"/>
                </a:lnTo>
                <a:lnTo>
                  <a:pt x="343614" y="110986"/>
                </a:lnTo>
                <a:lnTo>
                  <a:pt x="69366" y="110986"/>
                </a:lnTo>
                <a:lnTo>
                  <a:pt x="69366" y="138732"/>
                </a:lnTo>
                <a:lnTo>
                  <a:pt x="0" y="69366"/>
                </a:lnTo>
                <a:close/>
              </a:path>
            </a:pathLst>
          </a:cu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41620" tIns="27746" rIns="41620" bIns="27745"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6" name="任意多边形: 形状 15">
            <a:extLst>
              <a:ext uri="{FF2B5EF4-FFF2-40B4-BE49-F238E27FC236}">
                <a16:creationId xmlns:a16="http://schemas.microsoft.com/office/drawing/2014/main" id="{8EB16B90-C815-4B82-B653-CD0CFFC74E1B}"/>
              </a:ext>
            </a:extLst>
          </p:cNvPr>
          <p:cNvSpPr/>
          <p:nvPr/>
        </p:nvSpPr>
        <p:spPr>
          <a:xfrm>
            <a:off x="4348284" y="5050882"/>
            <a:ext cx="792757" cy="396378"/>
          </a:xfrm>
          <a:custGeom>
            <a:avLst/>
            <a:gdLst>
              <a:gd name="connsiteX0" fmla="*/ 0 w 792757"/>
              <a:gd name="connsiteY0" fmla="*/ 39638 h 396378"/>
              <a:gd name="connsiteX1" fmla="*/ 39638 w 792757"/>
              <a:gd name="connsiteY1" fmla="*/ 0 h 396378"/>
              <a:gd name="connsiteX2" fmla="*/ 753119 w 792757"/>
              <a:gd name="connsiteY2" fmla="*/ 0 h 396378"/>
              <a:gd name="connsiteX3" fmla="*/ 792757 w 792757"/>
              <a:gd name="connsiteY3" fmla="*/ 39638 h 396378"/>
              <a:gd name="connsiteX4" fmla="*/ 792757 w 792757"/>
              <a:gd name="connsiteY4" fmla="*/ 356740 h 396378"/>
              <a:gd name="connsiteX5" fmla="*/ 753119 w 792757"/>
              <a:gd name="connsiteY5" fmla="*/ 396378 h 396378"/>
              <a:gd name="connsiteX6" fmla="*/ 39638 w 792757"/>
              <a:gd name="connsiteY6" fmla="*/ 396378 h 396378"/>
              <a:gd name="connsiteX7" fmla="*/ 0 w 792757"/>
              <a:gd name="connsiteY7" fmla="*/ 356740 h 396378"/>
              <a:gd name="connsiteX8" fmla="*/ 0 w 792757"/>
              <a:gd name="connsiteY8" fmla="*/ 39638 h 39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757" h="396378">
                <a:moveTo>
                  <a:pt x="0" y="39638"/>
                </a:moveTo>
                <a:cubicBezTo>
                  <a:pt x="0" y="17747"/>
                  <a:pt x="17747" y="0"/>
                  <a:pt x="39638" y="0"/>
                </a:cubicBezTo>
                <a:lnTo>
                  <a:pt x="753119" y="0"/>
                </a:lnTo>
                <a:cubicBezTo>
                  <a:pt x="775010" y="0"/>
                  <a:pt x="792757" y="17747"/>
                  <a:pt x="792757" y="39638"/>
                </a:cubicBezTo>
                <a:lnTo>
                  <a:pt x="792757" y="356740"/>
                </a:lnTo>
                <a:cubicBezTo>
                  <a:pt x="792757" y="378631"/>
                  <a:pt x="775010" y="396378"/>
                  <a:pt x="753119" y="396378"/>
                </a:cubicBezTo>
                <a:lnTo>
                  <a:pt x="39638" y="396378"/>
                </a:lnTo>
                <a:cubicBezTo>
                  <a:pt x="17747" y="396378"/>
                  <a:pt x="0" y="378631"/>
                  <a:pt x="0" y="356740"/>
                </a:cubicBezTo>
                <a:lnTo>
                  <a:pt x="0" y="39638"/>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8760" tIns="68760" rIns="68760" bIns="687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元素</a:t>
            </a:r>
            <a:r>
              <a:rPr lang="en-US" altLang="zh-CN" sz="1500" kern="1200" dirty="0"/>
              <a:t>1</a:t>
            </a:r>
            <a:endParaRPr lang="zh-CN" altLang="en-US" sz="1500" kern="1200" dirty="0"/>
          </a:p>
        </p:txBody>
      </p:sp>
      <p:sp>
        <p:nvSpPr>
          <p:cNvPr id="17" name="任意多边形: 形状 16">
            <a:extLst>
              <a:ext uri="{FF2B5EF4-FFF2-40B4-BE49-F238E27FC236}">
                <a16:creationId xmlns:a16="http://schemas.microsoft.com/office/drawing/2014/main" id="{231D0938-EC55-4AA4-8C0F-C0B68311DCEC}"/>
              </a:ext>
            </a:extLst>
          </p:cNvPr>
          <p:cNvSpPr/>
          <p:nvPr/>
        </p:nvSpPr>
        <p:spPr>
          <a:xfrm>
            <a:off x="3883681" y="5179704"/>
            <a:ext cx="412980" cy="138733"/>
          </a:xfrm>
          <a:custGeom>
            <a:avLst/>
            <a:gdLst>
              <a:gd name="connsiteX0" fmla="*/ 0 w 412980"/>
              <a:gd name="connsiteY0" fmla="*/ 69366 h 138732"/>
              <a:gd name="connsiteX1" fmla="*/ 69366 w 412980"/>
              <a:gd name="connsiteY1" fmla="*/ 0 h 138732"/>
              <a:gd name="connsiteX2" fmla="*/ 69366 w 412980"/>
              <a:gd name="connsiteY2" fmla="*/ 27746 h 138732"/>
              <a:gd name="connsiteX3" fmla="*/ 343614 w 412980"/>
              <a:gd name="connsiteY3" fmla="*/ 27746 h 138732"/>
              <a:gd name="connsiteX4" fmla="*/ 343614 w 412980"/>
              <a:gd name="connsiteY4" fmla="*/ 0 h 138732"/>
              <a:gd name="connsiteX5" fmla="*/ 412980 w 412980"/>
              <a:gd name="connsiteY5" fmla="*/ 69366 h 138732"/>
              <a:gd name="connsiteX6" fmla="*/ 343614 w 412980"/>
              <a:gd name="connsiteY6" fmla="*/ 138732 h 138732"/>
              <a:gd name="connsiteX7" fmla="*/ 343614 w 412980"/>
              <a:gd name="connsiteY7" fmla="*/ 110986 h 138732"/>
              <a:gd name="connsiteX8" fmla="*/ 69366 w 412980"/>
              <a:gd name="connsiteY8" fmla="*/ 110986 h 138732"/>
              <a:gd name="connsiteX9" fmla="*/ 69366 w 412980"/>
              <a:gd name="connsiteY9" fmla="*/ 138732 h 138732"/>
              <a:gd name="connsiteX10" fmla="*/ 0 w 412980"/>
              <a:gd name="connsiteY10" fmla="*/ 69366 h 13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980" h="138732">
                <a:moveTo>
                  <a:pt x="412980" y="69366"/>
                </a:moveTo>
                <a:lnTo>
                  <a:pt x="343614" y="138731"/>
                </a:lnTo>
                <a:lnTo>
                  <a:pt x="343614" y="110985"/>
                </a:lnTo>
                <a:lnTo>
                  <a:pt x="69366" y="110985"/>
                </a:lnTo>
                <a:lnTo>
                  <a:pt x="69366" y="138731"/>
                </a:lnTo>
                <a:lnTo>
                  <a:pt x="0" y="69366"/>
                </a:lnTo>
                <a:lnTo>
                  <a:pt x="69366" y="1"/>
                </a:lnTo>
                <a:lnTo>
                  <a:pt x="69366" y="27747"/>
                </a:lnTo>
                <a:lnTo>
                  <a:pt x="343614" y="27747"/>
                </a:lnTo>
                <a:lnTo>
                  <a:pt x="343614" y="1"/>
                </a:lnTo>
                <a:lnTo>
                  <a:pt x="412980" y="693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41620" tIns="27747" rIns="41620" bIns="2774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8" name="任意多边形: 形状 17">
            <a:extLst>
              <a:ext uri="{FF2B5EF4-FFF2-40B4-BE49-F238E27FC236}">
                <a16:creationId xmlns:a16="http://schemas.microsoft.com/office/drawing/2014/main" id="{85B94F65-BF08-494F-9F8B-386ED54BB3EA}"/>
              </a:ext>
            </a:extLst>
          </p:cNvPr>
          <p:cNvSpPr/>
          <p:nvPr/>
        </p:nvSpPr>
        <p:spPr>
          <a:xfrm>
            <a:off x="3039300" y="5050882"/>
            <a:ext cx="792757" cy="396378"/>
          </a:xfrm>
          <a:custGeom>
            <a:avLst/>
            <a:gdLst>
              <a:gd name="connsiteX0" fmla="*/ 0 w 792757"/>
              <a:gd name="connsiteY0" fmla="*/ 39638 h 396378"/>
              <a:gd name="connsiteX1" fmla="*/ 39638 w 792757"/>
              <a:gd name="connsiteY1" fmla="*/ 0 h 396378"/>
              <a:gd name="connsiteX2" fmla="*/ 753119 w 792757"/>
              <a:gd name="connsiteY2" fmla="*/ 0 h 396378"/>
              <a:gd name="connsiteX3" fmla="*/ 792757 w 792757"/>
              <a:gd name="connsiteY3" fmla="*/ 39638 h 396378"/>
              <a:gd name="connsiteX4" fmla="*/ 792757 w 792757"/>
              <a:gd name="connsiteY4" fmla="*/ 356740 h 396378"/>
              <a:gd name="connsiteX5" fmla="*/ 753119 w 792757"/>
              <a:gd name="connsiteY5" fmla="*/ 396378 h 396378"/>
              <a:gd name="connsiteX6" fmla="*/ 39638 w 792757"/>
              <a:gd name="connsiteY6" fmla="*/ 396378 h 396378"/>
              <a:gd name="connsiteX7" fmla="*/ 0 w 792757"/>
              <a:gd name="connsiteY7" fmla="*/ 356740 h 396378"/>
              <a:gd name="connsiteX8" fmla="*/ 0 w 792757"/>
              <a:gd name="connsiteY8" fmla="*/ 39638 h 39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757" h="396378">
                <a:moveTo>
                  <a:pt x="0" y="39638"/>
                </a:moveTo>
                <a:cubicBezTo>
                  <a:pt x="0" y="17747"/>
                  <a:pt x="17747" y="0"/>
                  <a:pt x="39638" y="0"/>
                </a:cubicBezTo>
                <a:lnTo>
                  <a:pt x="753119" y="0"/>
                </a:lnTo>
                <a:cubicBezTo>
                  <a:pt x="775010" y="0"/>
                  <a:pt x="792757" y="17747"/>
                  <a:pt x="792757" y="39638"/>
                </a:cubicBezTo>
                <a:lnTo>
                  <a:pt x="792757" y="356740"/>
                </a:lnTo>
                <a:cubicBezTo>
                  <a:pt x="792757" y="378631"/>
                  <a:pt x="775010" y="396378"/>
                  <a:pt x="753119" y="396378"/>
                </a:cubicBezTo>
                <a:lnTo>
                  <a:pt x="39638" y="396378"/>
                </a:lnTo>
                <a:cubicBezTo>
                  <a:pt x="17747" y="396378"/>
                  <a:pt x="0" y="378631"/>
                  <a:pt x="0" y="356740"/>
                </a:cubicBezTo>
                <a:lnTo>
                  <a:pt x="0" y="39638"/>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8760" tIns="68760" rIns="68760" bIns="687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元素</a:t>
            </a:r>
            <a:r>
              <a:rPr lang="en-US" altLang="zh-CN" sz="1500" kern="1200" dirty="0"/>
              <a:t>2</a:t>
            </a:r>
            <a:endParaRPr lang="zh-CN" altLang="en-US" sz="1500" kern="1200" dirty="0"/>
          </a:p>
        </p:txBody>
      </p:sp>
      <p:sp>
        <p:nvSpPr>
          <p:cNvPr id="19" name="任意多边形: 形状 18">
            <a:extLst>
              <a:ext uri="{FF2B5EF4-FFF2-40B4-BE49-F238E27FC236}">
                <a16:creationId xmlns:a16="http://schemas.microsoft.com/office/drawing/2014/main" id="{45DB0FB4-0606-41FD-8152-D66106C4397B}"/>
              </a:ext>
            </a:extLst>
          </p:cNvPr>
          <p:cNvSpPr/>
          <p:nvPr/>
        </p:nvSpPr>
        <p:spPr>
          <a:xfrm rot="18000000">
            <a:off x="3556435" y="4612898"/>
            <a:ext cx="412980" cy="138732"/>
          </a:xfrm>
          <a:custGeom>
            <a:avLst/>
            <a:gdLst>
              <a:gd name="connsiteX0" fmla="*/ 0 w 412980"/>
              <a:gd name="connsiteY0" fmla="*/ 69366 h 138732"/>
              <a:gd name="connsiteX1" fmla="*/ 69366 w 412980"/>
              <a:gd name="connsiteY1" fmla="*/ 0 h 138732"/>
              <a:gd name="connsiteX2" fmla="*/ 69366 w 412980"/>
              <a:gd name="connsiteY2" fmla="*/ 27746 h 138732"/>
              <a:gd name="connsiteX3" fmla="*/ 343614 w 412980"/>
              <a:gd name="connsiteY3" fmla="*/ 27746 h 138732"/>
              <a:gd name="connsiteX4" fmla="*/ 343614 w 412980"/>
              <a:gd name="connsiteY4" fmla="*/ 0 h 138732"/>
              <a:gd name="connsiteX5" fmla="*/ 412980 w 412980"/>
              <a:gd name="connsiteY5" fmla="*/ 69366 h 138732"/>
              <a:gd name="connsiteX6" fmla="*/ 343614 w 412980"/>
              <a:gd name="connsiteY6" fmla="*/ 138732 h 138732"/>
              <a:gd name="connsiteX7" fmla="*/ 343614 w 412980"/>
              <a:gd name="connsiteY7" fmla="*/ 110986 h 138732"/>
              <a:gd name="connsiteX8" fmla="*/ 69366 w 412980"/>
              <a:gd name="connsiteY8" fmla="*/ 110986 h 138732"/>
              <a:gd name="connsiteX9" fmla="*/ 69366 w 412980"/>
              <a:gd name="connsiteY9" fmla="*/ 138732 h 138732"/>
              <a:gd name="connsiteX10" fmla="*/ 0 w 412980"/>
              <a:gd name="connsiteY10" fmla="*/ 69366 h 13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980" h="138732">
                <a:moveTo>
                  <a:pt x="0" y="69366"/>
                </a:moveTo>
                <a:lnTo>
                  <a:pt x="69366" y="0"/>
                </a:lnTo>
                <a:lnTo>
                  <a:pt x="69366" y="27746"/>
                </a:lnTo>
                <a:lnTo>
                  <a:pt x="343614" y="27746"/>
                </a:lnTo>
                <a:lnTo>
                  <a:pt x="343614" y="0"/>
                </a:lnTo>
                <a:lnTo>
                  <a:pt x="412980" y="69366"/>
                </a:lnTo>
                <a:lnTo>
                  <a:pt x="343614" y="138732"/>
                </a:lnTo>
                <a:lnTo>
                  <a:pt x="343614" y="110986"/>
                </a:lnTo>
                <a:lnTo>
                  <a:pt x="69366" y="110986"/>
                </a:lnTo>
                <a:lnTo>
                  <a:pt x="69366" y="138732"/>
                </a:lnTo>
                <a:lnTo>
                  <a:pt x="0" y="69366"/>
                </a:lnTo>
                <a:close/>
              </a:path>
            </a:pathLst>
          </a:cu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41620" tIns="27745" rIns="41620" bIns="27746" numCol="1" spcCol="1270" anchor="ctr" anchorCtr="0">
            <a:noAutofit/>
          </a:bodyPr>
          <a:lstStyle/>
          <a:p>
            <a:pPr marL="0" lvl="0" indent="0" algn="ctr" defTabSz="222250">
              <a:lnSpc>
                <a:spcPct val="90000"/>
              </a:lnSpc>
              <a:spcBef>
                <a:spcPct val="0"/>
              </a:spcBef>
              <a:spcAft>
                <a:spcPct val="35000"/>
              </a:spcAft>
              <a:buNone/>
            </a:pPr>
            <a:endParaRPr lang="zh-CN" altLang="en-US" sz="500" kern="1200" dirty="0"/>
          </a:p>
        </p:txBody>
      </p:sp>
      <p:sp>
        <p:nvSpPr>
          <p:cNvPr id="21" name="任意多边形: 形状 20">
            <a:extLst>
              <a:ext uri="{FF2B5EF4-FFF2-40B4-BE49-F238E27FC236}">
                <a16:creationId xmlns:a16="http://schemas.microsoft.com/office/drawing/2014/main" id="{7A347152-615F-4297-B6F7-AB5448F779FA}"/>
              </a:ext>
            </a:extLst>
          </p:cNvPr>
          <p:cNvSpPr/>
          <p:nvPr/>
        </p:nvSpPr>
        <p:spPr>
          <a:xfrm>
            <a:off x="8155411" y="3928740"/>
            <a:ext cx="997289" cy="315619"/>
          </a:xfrm>
          <a:custGeom>
            <a:avLst/>
            <a:gdLst>
              <a:gd name="connsiteX0" fmla="*/ 0 w 997289"/>
              <a:gd name="connsiteY0" fmla="*/ 31562 h 315619"/>
              <a:gd name="connsiteX1" fmla="*/ 31562 w 997289"/>
              <a:gd name="connsiteY1" fmla="*/ 0 h 315619"/>
              <a:gd name="connsiteX2" fmla="*/ 965727 w 997289"/>
              <a:gd name="connsiteY2" fmla="*/ 0 h 315619"/>
              <a:gd name="connsiteX3" fmla="*/ 997289 w 997289"/>
              <a:gd name="connsiteY3" fmla="*/ 31562 h 315619"/>
              <a:gd name="connsiteX4" fmla="*/ 997289 w 997289"/>
              <a:gd name="connsiteY4" fmla="*/ 284057 h 315619"/>
              <a:gd name="connsiteX5" fmla="*/ 965727 w 997289"/>
              <a:gd name="connsiteY5" fmla="*/ 315619 h 315619"/>
              <a:gd name="connsiteX6" fmla="*/ 31562 w 997289"/>
              <a:gd name="connsiteY6" fmla="*/ 315619 h 315619"/>
              <a:gd name="connsiteX7" fmla="*/ 0 w 997289"/>
              <a:gd name="connsiteY7" fmla="*/ 284057 h 315619"/>
              <a:gd name="connsiteX8" fmla="*/ 0 w 997289"/>
              <a:gd name="connsiteY8" fmla="*/ 31562 h 3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7289" h="315619">
                <a:moveTo>
                  <a:pt x="0" y="31562"/>
                </a:moveTo>
                <a:cubicBezTo>
                  <a:pt x="0" y="14131"/>
                  <a:pt x="14131" y="0"/>
                  <a:pt x="31562" y="0"/>
                </a:cubicBezTo>
                <a:lnTo>
                  <a:pt x="965727" y="0"/>
                </a:lnTo>
                <a:cubicBezTo>
                  <a:pt x="983158" y="0"/>
                  <a:pt x="997289" y="14131"/>
                  <a:pt x="997289" y="31562"/>
                </a:cubicBezTo>
                <a:lnTo>
                  <a:pt x="997289" y="284057"/>
                </a:lnTo>
                <a:cubicBezTo>
                  <a:pt x="997289" y="301488"/>
                  <a:pt x="983158" y="315619"/>
                  <a:pt x="965727" y="315619"/>
                </a:cubicBezTo>
                <a:lnTo>
                  <a:pt x="31562" y="315619"/>
                </a:lnTo>
                <a:cubicBezTo>
                  <a:pt x="14131" y="315619"/>
                  <a:pt x="0" y="301488"/>
                  <a:pt x="0" y="284057"/>
                </a:cubicBezTo>
                <a:lnTo>
                  <a:pt x="0" y="31562"/>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64" tIns="54964" rIns="54964" bIns="5496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元素</a:t>
            </a:r>
            <a:r>
              <a:rPr lang="en-US" altLang="zh-CN" sz="1200" kern="1200" dirty="0"/>
              <a:t>3(</a:t>
            </a:r>
            <a:r>
              <a:rPr lang="zh-CN" altLang="en-US" sz="1200" kern="1200" dirty="0"/>
              <a:t>删除</a:t>
            </a:r>
            <a:r>
              <a:rPr lang="en-US" altLang="zh-CN" sz="1200" kern="1200" dirty="0"/>
              <a:t>)</a:t>
            </a:r>
            <a:endParaRPr lang="zh-CN" altLang="en-US" sz="1200" kern="1200" dirty="0"/>
          </a:p>
        </p:txBody>
      </p:sp>
      <p:sp>
        <p:nvSpPr>
          <p:cNvPr id="22" name="任意多边形: 形状 21">
            <a:extLst>
              <a:ext uri="{FF2B5EF4-FFF2-40B4-BE49-F238E27FC236}">
                <a16:creationId xmlns:a16="http://schemas.microsoft.com/office/drawing/2014/main" id="{4810B825-2063-495F-B696-F679CB2E9940}"/>
              </a:ext>
            </a:extLst>
          </p:cNvPr>
          <p:cNvSpPr/>
          <p:nvPr/>
        </p:nvSpPr>
        <p:spPr>
          <a:xfrm rot="2700000">
            <a:off x="8792739" y="4334723"/>
            <a:ext cx="329446" cy="110466"/>
          </a:xfrm>
          <a:custGeom>
            <a:avLst/>
            <a:gdLst>
              <a:gd name="connsiteX0" fmla="*/ 0 w 329446"/>
              <a:gd name="connsiteY0" fmla="*/ 55233 h 110466"/>
              <a:gd name="connsiteX1" fmla="*/ 55233 w 329446"/>
              <a:gd name="connsiteY1" fmla="*/ 0 h 110466"/>
              <a:gd name="connsiteX2" fmla="*/ 55233 w 329446"/>
              <a:gd name="connsiteY2" fmla="*/ 22093 h 110466"/>
              <a:gd name="connsiteX3" fmla="*/ 274213 w 329446"/>
              <a:gd name="connsiteY3" fmla="*/ 22093 h 110466"/>
              <a:gd name="connsiteX4" fmla="*/ 274213 w 329446"/>
              <a:gd name="connsiteY4" fmla="*/ 0 h 110466"/>
              <a:gd name="connsiteX5" fmla="*/ 329446 w 329446"/>
              <a:gd name="connsiteY5" fmla="*/ 55233 h 110466"/>
              <a:gd name="connsiteX6" fmla="*/ 274213 w 329446"/>
              <a:gd name="connsiteY6" fmla="*/ 110466 h 110466"/>
              <a:gd name="connsiteX7" fmla="*/ 274213 w 329446"/>
              <a:gd name="connsiteY7" fmla="*/ 88373 h 110466"/>
              <a:gd name="connsiteX8" fmla="*/ 55233 w 329446"/>
              <a:gd name="connsiteY8" fmla="*/ 88373 h 110466"/>
              <a:gd name="connsiteX9" fmla="*/ 55233 w 329446"/>
              <a:gd name="connsiteY9" fmla="*/ 110466 h 110466"/>
              <a:gd name="connsiteX10" fmla="*/ 0 w 329446"/>
              <a:gd name="connsiteY10" fmla="*/ 55233 h 11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46" h="110466">
                <a:moveTo>
                  <a:pt x="0" y="55233"/>
                </a:moveTo>
                <a:lnTo>
                  <a:pt x="55233" y="0"/>
                </a:lnTo>
                <a:lnTo>
                  <a:pt x="55233" y="22093"/>
                </a:lnTo>
                <a:lnTo>
                  <a:pt x="274213" y="22093"/>
                </a:lnTo>
                <a:lnTo>
                  <a:pt x="274213" y="0"/>
                </a:lnTo>
                <a:lnTo>
                  <a:pt x="329446" y="55233"/>
                </a:lnTo>
                <a:lnTo>
                  <a:pt x="274213" y="110466"/>
                </a:lnTo>
                <a:lnTo>
                  <a:pt x="274213" y="88373"/>
                </a:lnTo>
                <a:lnTo>
                  <a:pt x="55233" y="88373"/>
                </a:lnTo>
                <a:lnTo>
                  <a:pt x="55233" y="110466"/>
                </a:lnTo>
                <a:lnTo>
                  <a:pt x="0" y="55233"/>
                </a:lnTo>
                <a:close/>
              </a:path>
            </a:pathLst>
          </a:custGeom>
          <a:solidFill>
            <a:schemeClr val="accent2">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140" tIns="22093" rIns="33140" bIns="22093"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23" name="任意多边形: 形状 22">
            <a:extLst>
              <a:ext uri="{FF2B5EF4-FFF2-40B4-BE49-F238E27FC236}">
                <a16:creationId xmlns:a16="http://schemas.microsoft.com/office/drawing/2014/main" id="{1257F4A6-C844-478E-8350-A8D676A26121}"/>
              </a:ext>
            </a:extLst>
          </p:cNvPr>
          <p:cNvSpPr/>
          <p:nvPr/>
        </p:nvSpPr>
        <p:spPr>
          <a:xfrm>
            <a:off x="8945248" y="4535553"/>
            <a:ext cx="631239" cy="315619"/>
          </a:xfrm>
          <a:custGeom>
            <a:avLst/>
            <a:gdLst>
              <a:gd name="connsiteX0" fmla="*/ 0 w 631239"/>
              <a:gd name="connsiteY0" fmla="*/ 31562 h 315619"/>
              <a:gd name="connsiteX1" fmla="*/ 31562 w 631239"/>
              <a:gd name="connsiteY1" fmla="*/ 0 h 315619"/>
              <a:gd name="connsiteX2" fmla="*/ 599677 w 631239"/>
              <a:gd name="connsiteY2" fmla="*/ 0 h 315619"/>
              <a:gd name="connsiteX3" fmla="*/ 631239 w 631239"/>
              <a:gd name="connsiteY3" fmla="*/ 31562 h 315619"/>
              <a:gd name="connsiteX4" fmla="*/ 631239 w 631239"/>
              <a:gd name="connsiteY4" fmla="*/ 284057 h 315619"/>
              <a:gd name="connsiteX5" fmla="*/ 599677 w 631239"/>
              <a:gd name="connsiteY5" fmla="*/ 315619 h 315619"/>
              <a:gd name="connsiteX6" fmla="*/ 31562 w 631239"/>
              <a:gd name="connsiteY6" fmla="*/ 315619 h 315619"/>
              <a:gd name="connsiteX7" fmla="*/ 0 w 631239"/>
              <a:gd name="connsiteY7" fmla="*/ 284057 h 315619"/>
              <a:gd name="connsiteX8" fmla="*/ 0 w 631239"/>
              <a:gd name="connsiteY8" fmla="*/ 31562 h 3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239" h="315619">
                <a:moveTo>
                  <a:pt x="0" y="31562"/>
                </a:moveTo>
                <a:cubicBezTo>
                  <a:pt x="0" y="14131"/>
                  <a:pt x="14131" y="0"/>
                  <a:pt x="31562" y="0"/>
                </a:cubicBezTo>
                <a:lnTo>
                  <a:pt x="599677" y="0"/>
                </a:lnTo>
                <a:cubicBezTo>
                  <a:pt x="617108" y="0"/>
                  <a:pt x="631239" y="14131"/>
                  <a:pt x="631239" y="31562"/>
                </a:cubicBezTo>
                <a:lnTo>
                  <a:pt x="631239" y="284057"/>
                </a:lnTo>
                <a:cubicBezTo>
                  <a:pt x="631239" y="301488"/>
                  <a:pt x="617108" y="315619"/>
                  <a:pt x="599677" y="315619"/>
                </a:cubicBezTo>
                <a:lnTo>
                  <a:pt x="31562" y="315619"/>
                </a:lnTo>
                <a:cubicBezTo>
                  <a:pt x="14131" y="315619"/>
                  <a:pt x="0" y="301488"/>
                  <a:pt x="0" y="284057"/>
                </a:cubicBezTo>
                <a:lnTo>
                  <a:pt x="0" y="3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64" tIns="54964" rIns="54964" bIns="5496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元素</a:t>
            </a:r>
            <a:r>
              <a:rPr lang="en-US" altLang="zh-CN" sz="1200" kern="1200" dirty="0"/>
              <a:t>4</a:t>
            </a:r>
            <a:endParaRPr lang="zh-CN" altLang="en-US" sz="1200" kern="1200" dirty="0"/>
          </a:p>
        </p:txBody>
      </p:sp>
      <p:sp>
        <p:nvSpPr>
          <p:cNvPr id="24" name="任意多边形: 形状 23">
            <a:extLst>
              <a:ext uri="{FF2B5EF4-FFF2-40B4-BE49-F238E27FC236}">
                <a16:creationId xmlns:a16="http://schemas.microsoft.com/office/drawing/2014/main" id="{FB15A791-BF42-4C8E-8FB4-70F33C18B03F}"/>
              </a:ext>
            </a:extLst>
          </p:cNvPr>
          <p:cNvSpPr/>
          <p:nvPr/>
        </p:nvSpPr>
        <p:spPr>
          <a:xfrm rot="18900000">
            <a:off x="8792739" y="4941534"/>
            <a:ext cx="329447" cy="110467"/>
          </a:xfrm>
          <a:custGeom>
            <a:avLst/>
            <a:gdLst>
              <a:gd name="connsiteX0" fmla="*/ 0 w 329446"/>
              <a:gd name="connsiteY0" fmla="*/ 55233 h 110466"/>
              <a:gd name="connsiteX1" fmla="*/ 55233 w 329446"/>
              <a:gd name="connsiteY1" fmla="*/ 0 h 110466"/>
              <a:gd name="connsiteX2" fmla="*/ 55233 w 329446"/>
              <a:gd name="connsiteY2" fmla="*/ 22093 h 110466"/>
              <a:gd name="connsiteX3" fmla="*/ 274213 w 329446"/>
              <a:gd name="connsiteY3" fmla="*/ 22093 h 110466"/>
              <a:gd name="connsiteX4" fmla="*/ 274213 w 329446"/>
              <a:gd name="connsiteY4" fmla="*/ 0 h 110466"/>
              <a:gd name="connsiteX5" fmla="*/ 329446 w 329446"/>
              <a:gd name="connsiteY5" fmla="*/ 55233 h 110466"/>
              <a:gd name="connsiteX6" fmla="*/ 274213 w 329446"/>
              <a:gd name="connsiteY6" fmla="*/ 110466 h 110466"/>
              <a:gd name="connsiteX7" fmla="*/ 274213 w 329446"/>
              <a:gd name="connsiteY7" fmla="*/ 88373 h 110466"/>
              <a:gd name="connsiteX8" fmla="*/ 55233 w 329446"/>
              <a:gd name="connsiteY8" fmla="*/ 88373 h 110466"/>
              <a:gd name="connsiteX9" fmla="*/ 55233 w 329446"/>
              <a:gd name="connsiteY9" fmla="*/ 110466 h 110466"/>
              <a:gd name="connsiteX10" fmla="*/ 0 w 329446"/>
              <a:gd name="connsiteY10" fmla="*/ 55233 h 11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46" h="110466">
                <a:moveTo>
                  <a:pt x="329446" y="55233"/>
                </a:moveTo>
                <a:lnTo>
                  <a:pt x="274213" y="110465"/>
                </a:lnTo>
                <a:lnTo>
                  <a:pt x="274213" y="88372"/>
                </a:lnTo>
                <a:lnTo>
                  <a:pt x="55233" y="88372"/>
                </a:lnTo>
                <a:lnTo>
                  <a:pt x="55233" y="110465"/>
                </a:lnTo>
                <a:lnTo>
                  <a:pt x="0" y="55233"/>
                </a:lnTo>
                <a:lnTo>
                  <a:pt x="55233" y="1"/>
                </a:lnTo>
                <a:lnTo>
                  <a:pt x="55233" y="22094"/>
                </a:lnTo>
                <a:lnTo>
                  <a:pt x="274213" y="22094"/>
                </a:lnTo>
                <a:lnTo>
                  <a:pt x="274213" y="1"/>
                </a:lnTo>
                <a:lnTo>
                  <a:pt x="329446" y="5523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139" tIns="22093" rIns="33141" bIns="22093"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25" name="任意多边形: 形状 24">
            <a:extLst>
              <a:ext uri="{FF2B5EF4-FFF2-40B4-BE49-F238E27FC236}">
                <a16:creationId xmlns:a16="http://schemas.microsoft.com/office/drawing/2014/main" id="{887A4CCD-04A7-48B7-96BB-192209F8472F}"/>
              </a:ext>
            </a:extLst>
          </p:cNvPr>
          <p:cNvSpPr/>
          <p:nvPr/>
        </p:nvSpPr>
        <p:spPr>
          <a:xfrm>
            <a:off x="8338436" y="5142365"/>
            <a:ext cx="631239" cy="315619"/>
          </a:xfrm>
          <a:custGeom>
            <a:avLst/>
            <a:gdLst>
              <a:gd name="connsiteX0" fmla="*/ 0 w 631239"/>
              <a:gd name="connsiteY0" fmla="*/ 31562 h 315619"/>
              <a:gd name="connsiteX1" fmla="*/ 31562 w 631239"/>
              <a:gd name="connsiteY1" fmla="*/ 0 h 315619"/>
              <a:gd name="connsiteX2" fmla="*/ 599677 w 631239"/>
              <a:gd name="connsiteY2" fmla="*/ 0 h 315619"/>
              <a:gd name="connsiteX3" fmla="*/ 631239 w 631239"/>
              <a:gd name="connsiteY3" fmla="*/ 31562 h 315619"/>
              <a:gd name="connsiteX4" fmla="*/ 631239 w 631239"/>
              <a:gd name="connsiteY4" fmla="*/ 284057 h 315619"/>
              <a:gd name="connsiteX5" fmla="*/ 599677 w 631239"/>
              <a:gd name="connsiteY5" fmla="*/ 315619 h 315619"/>
              <a:gd name="connsiteX6" fmla="*/ 31562 w 631239"/>
              <a:gd name="connsiteY6" fmla="*/ 315619 h 315619"/>
              <a:gd name="connsiteX7" fmla="*/ 0 w 631239"/>
              <a:gd name="connsiteY7" fmla="*/ 284057 h 315619"/>
              <a:gd name="connsiteX8" fmla="*/ 0 w 631239"/>
              <a:gd name="connsiteY8" fmla="*/ 31562 h 3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239" h="315619">
                <a:moveTo>
                  <a:pt x="0" y="31562"/>
                </a:moveTo>
                <a:cubicBezTo>
                  <a:pt x="0" y="14131"/>
                  <a:pt x="14131" y="0"/>
                  <a:pt x="31562" y="0"/>
                </a:cubicBezTo>
                <a:lnTo>
                  <a:pt x="599677" y="0"/>
                </a:lnTo>
                <a:cubicBezTo>
                  <a:pt x="617108" y="0"/>
                  <a:pt x="631239" y="14131"/>
                  <a:pt x="631239" y="31562"/>
                </a:cubicBezTo>
                <a:lnTo>
                  <a:pt x="631239" y="284057"/>
                </a:lnTo>
                <a:cubicBezTo>
                  <a:pt x="631239" y="301488"/>
                  <a:pt x="617108" y="315619"/>
                  <a:pt x="599677" y="315619"/>
                </a:cubicBezTo>
                <a:lnTo>
                  <a:pt x="31562" y="315619"/>
                </a:lnTo>
                <a:cubicBezTo>
                  <a:pt x="14131" y="315619"/>
                  <a:pt x="0" y="301488"/>
                  <a:pt x="0" y="284057"/>
                </a:cubicBezTo>
                <a:lnTo>
                  <a:pt x="0" y="3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64" tIns="54964" rIns="54964" bIns="5496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元素</a:t>
            </a:r>
            <a:r>
              <a:rPr lang="en-US" altLang="zh-CN" sz="1200" kern="1200" dirty="0"/>
              <a:t>2</a:t>
            </a:r>
            <a:endParaRPr lang="zh-CN" altLang="en-US" sz="1200" kern="1200" dirty="0"/>
          </a:p>
        </p:txBody>
      </p:sp>
      <p:sp>
        <p:nvSpPr>
          <p:cNvPr id="26" name="任意多边形: 形状 25">
            <a:extLst>
              <a:ext uri="{FF2B5EF4-FFF2-40B4-BE49-F238E27FC236}">
                <a16:creationId xmlns:a16="http://schemas.microsoft.com/office/drawing/2014/main" id="{1F2CCE40-3F84-4AEF-892B-49DCFEF9AC9C}"/>
              </a:ext>
            </a:extLst>
          </p:cNvPr>
          <p:cNvSpPr/>
          <p:nvPr/>
        </p:nvSpPr>
        <p:spPr>
          <a:xfrm rot="2700000">
            <a:off x="8185927" y="4941534"/>
            <a:ext cx="329447" cy="110467"/>
          </a:xfrm>
          <a:custGeom>
            <a:avLst/>
            <a:gdLst>
              <a:gd name="connsiteX0" fmla="*/ 0 w 329446"/>
              <a:gd name="connsiteY0" fmla="*/ 55233 h 110466"/>
              <a:gd name="connsiteX1" fmla="*/ 55233 w 329446"/>
              <a:gd name="connsiteY1" fmla="*/ 0 h 110466"/>
              <a:gd name="connsiteX2" fmla="*/ 55233 w 329446"/>
              <a:gd name="connsiteY2" fmla="*/ 22093 h 110466"/>
              <a:gd name="connsiteX3" fmla="*/ 274213 w 329446"/>
              <a:gd name="connsiteY3" fmla="*/ 22093 h 110466"/>
              <a:gd name="connsiteX4" fmla="*/ 274213 w 329446"/>
              <a:gd name="connsiteY4" fmla="*/ 0 h 110466"/>
              <a:gd name="connsiteX5" fmla="*/ 329446 w 329446"/>
              <a:gd name="connsiteY5" fmla="*/ 55233 h 110466"/>
              <a:gd name="connsiteX6" fmla="*/ 274213 w 329446"/>
              <a:gd name="connsiteY6" fmla="*/ 110466 h 110466"/>
              <a:gd name="connsiteX7" fmla="*/ 274213 w 329446"/>
              <a:gd name="connsiteY7" fmla="*/ 88373 h 110466"/>
              <a:gd name="connsiteX8" fmla="*/ 55233 w 329446"/>
              <a:gd name="connsiteY8" fmla="*/ 88373 h 110466"/>
              <a:gd name="connsiteX9" fmla="*/ 55233 w 329446"/>
              <a:gd name="connsiteY9" fmla="*/ 110466 h 110466"/>
              <a:gd name="connsiteX10" fmla="*/ 0 w 329446"/>
              <a:gd name="connsiteY10" fmla="*/ 55233 h 11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46" h="110466">
                <a:moveTo>
                  <a:pt x="329446" y="55233"/>
                </a:moveTo>
                <a:lnTo>
                  <a:pt x="274213" y="110465"/>
                </a:lnTo>
                <a:lnTo>
                  <a:pt x="274213" y="88372"/>
                </a:lnTo>
                <a:lnTo>
                  <a:pt x="55233" y="88372"/>
                </a:lnTo>
                <a:lnTo>
                  <a:pt x="55233" y="110465"/>
                </a:lnTo>
                <a:lnTo>
                  <a:pt x="0" y="55233"/>
                </a:lnTo>
                <a:lnTo>
                  <a:pt x="55233" y="1"/>
                </a:lnTo>
                <a:lnTo>
                  <a:pt x="55233" y="22094"/>
                </a:lnTo>
                <a:lnTo>
                  <a:pt x="274213" y="22094"/>
                </a:lnTo>
                <a:lnTo>
                  <a:pt x="274213" y="1"/>
                </a:lnTo>
                <a:lnTo>
                  <a:pt x="329446" y="5523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140" tIns="22093" rIns="33140" bIns="22093"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27" name="任意多边形: 形状 26">
            <a:extLst>
              <a:ext uri="{FF2B5EF4-FFF2-40B4-BE49-F238E27FC236}">
                <a16:creationId xmlns:a16="http://schemas.microsoft.com/office/drawing/2014/main" id="{FF703379-665D-4576-BA54-EE07BFBB97C7}"/>
              </a:ext>
            </a:extLst>
          </p:cNvPr>
          <p:cNvSpPr/>
          <p:nvPr/>
        </p:nvSpPr>
        <p:spPr>
          <a:xfrm>
            <a:off x="7731624" y="4535553"/>
            <a:ext cx="631239" cy="315619"/>
          </a:xfrm>
          <a:custGeom>
            <a:avLst/>
            <a:gdLst>
              <a:gd name="connsiteX0" fmla="*/ 0 w 631239"/>
              <a:gd name="connsiteY0" fmla="*/ 31562 h 315619"/>
              <a:gd name="connsiteX1" fmla="*/ 31562 w 631239"/>
              <a:gd name="connsiteY1" fmla="*/ 0 h 315619"/>
              <a:gd name="connsiteX2" fmla="*/ 599677 w 631239"/>
              <a:gd name="connsiteY2" fmla="*/ 0 h 315619"/>
              <a:gd name="connsiteX3" fmla="*/ 631239 w 631239"/>
              <a:gd name="connsiteY3" fmla="*/ 31562 h 315619"/>
              <a:gd name="connsiteX4" fmla="*/ 631239 w 631239"/>
              <a:gd name="connsiteY4" fmla="*/ 284057 h 315619"/>
              <a:gd name="connsiteX5" fmla="*/ 599677 w 631239"/>
              <a:gd name="connsiteY5" fmla="*/ 315619 h 315619"/>
              <a:gd name="connsiteX6" fmla="*/ 31562 w 631239"/>
              <a:gd name="connsiteY6" fmla="*/ 315619 h 315619"/>
              <a:gd name="connsiteX7" fmla="*/ 0 w 631239"/>
              <a:gd name="connsiteY7" fmla="*/ 284057 h 315619"/>
              <a:gd name="connsiteX8" fmla="*/ 0 w 631239"/>
              <a:gd name="connsiteY8" fmla="*/ 31562 h 31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239" h="315619">
                <a:moveTo>
                  <a:pt x="0" y="31562"/>
                </a:moveTo>
                <a:cubicBezTo>
                  <a:pt x="0" y="14131"/>
                  <a:pt x="14131" y="0"/>
                  <a:pt x="31562" y="0"/>
                </a:cubicBezTo>
                <a:lnTo>
                  <a:pt x="599677" y="0"/>
                </a:lnTo>
                <a:cubicBezTo>
                  <a:pt x="617108" y="0"/>
                  <a:pt x="631239" y="14131"/>
                  <a:pt x="631239" y="31562"/>
                </a:cubicBezTo>
                <a:lnTo>
                  <a:pt x="631239" y="284057"/>
                </a:lnTo>
                <a:cubicBezTo>
                  <a:pt x="631239" y="301488"/>
                  <a:pt x="617108" y="315619"/>
                  <a:pt x="599677" y="315619"/>
                </a:cubicBezTo>
                <a:lnTo>
                  <a:pt x="31562" y="315619"/>
                </a:lnTo>
                <a:cubicBezTo>
                  <a:pt x="14131" y="315619"/>
                  <a:pt x="0" y="301488"/>
                  <a:pt x="0" y="284057"/>
                </a:cubicBezTo>
                <a:lnTo>
                  <a:pt x="0" y="3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64" tIns="54964" rIns="54964" bIns="5496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元素</a:t>
            </a:r>
            <a:r>
              <a:rPr lang="en-US" altLang="zh-CN" sz="1200" kern="1200" dirty="0"/>
              <a:t>1</a:t>
            </a:r>
            <a:endParaRPr lang="zh-CN" altLang="en-US" sz="1200" kern="1200" dirty="0"/>
          </a:p>
        </p:txBody>
      </p:sp>
      <p:sp>
        <p:nvSpPr>
          <p:cNvPr id="28" name="任意多边形: 形状 27">
            <a:extLst>
              <a:ext uri="{FF2B5EF4-FFF2-40B4-BE49-F238E27FC236}">
                <a16:creationId xmlns:a16="http://schemas.microsoft.com/office/drawing/2014/main" id="{8D1DBE18-11F6-400B-9958-086A07ACF0B1}"/>
              </a:ext>
            </a:extLst>
          </p:cNvPr>
          <p:cNvSpPr/>
          <p:nvPr/>
        </p:nvSpPr>
        <p:spPr>
          <a:xfrm rot="18900000">
            <a:off x="8185927" y="4334723"/>
            <a:ext cx="329446" cy="110466"/>
          </a:xfrm>
          <a:custGeom>
            <a:avLst/>
            <a:gdLst>
              <a:gd name="connsiteX0" fmla="*/ 0 w 329446"/>
              <a:gd name="connsiteY0" fmla="*/ 55233 h 110466"/>
              <a:gd name="connsiteX1" fmla="*/ 55233 w 329446"/>
              <a:gd name="connsiteY1" fmla="*/ 0 h 110466"/>
              <a:gd name="connsiteX2" fmla="*/ 55233 w 329446"/>
              <a:gd name="connsiteY2" fmla="*/ 22093 h 110466"/>
              <a:gd name="connsiteX3" fmla="*/ 274213 w 329446"/>
              <a:gd name="connsiteY3" fmla="*/ 22093 h 110466"/>
              <a:gd name="connsiteX4" fmla="*/ 274213 w 329446"/>
              <a:gd name="connsiteY4" fmla="*/ 0 h 110466"/>
              <a:gd name="connsiteX5" fmla="*/ 329446 w 329446"/>
              <a:gd name="connsiteY5" fmla="*/ 55233 h 110466"/>
              <a:gd name="connsiteX6" fmla="*/ 274213 w 329446"/>
              <a:gd name="connsiteY6" fmla="*/ 110466 h 110466"/>
              <a:gd name="connsiteX7" fmla="*/ 274213 w 329446"/>
              <a:gd name="connsiteY7" fmla="*/ 88373 h 110466"/>
              <a:gd name="connsiteX8" fmla="*/ 55233 w 329446"/>
              <a:gd name="connsiteY8" fmla="*/ 88373 h 110466"/>
              <a:gd name="connsiteX9" fmla="*/ 55233 w 329446"/>
              <a:gd name="connsiteY9" fmla="*/ 110466 h 110466"/>
              <a:gd name="connsiteX10" fmla="*/ 0 w 329446"/>
              <a:gd name="connsiteY10" fmla="*/ 55233 h 11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46" h="110466">
                <a:moveTo>
                  <a:pt x="0" y="55233"/>
                </a:moveTo>
                <a:lnTo>
                  <a:pt x="55233" y="0"/>
                </a:lnTo>
                <a:lnTo>
                  <a:pt x="55233" y="22093"/>
                </a:lnTo>
                <a:lnTo>
                  <a:pt x="274213" y="22093"/>
                </a:lnTo>
                <a:lnTo>
                  <a:pt x="274213" y="0"/>
                </a:lnTo>
                <a:lnTo>
                  <a:pt x="329446" y="55233"/>
                </a:lnTo>
                <a:lnTo>
                  <a:pt x="274213" y="110466"/>
                </a:lnTo>
                <a:lnTo>
                  <a:pt x="274213" y="88373"/>
                </a:lnTo>
                <a:lnTo>
                  <a:pt x="55233" y="88373"/>
                </a:lnTo>
                <a:lnTo>
                  <a:pt x="55233" y="110466"/>
                </a:lnTo>
                <a:lnTo>
                  <a:pt x="0" y="55233"/>
                </a:lnTo>
                <a:close/>
              </a:path>
            </a:pathLst>
          </a:custGeom>
          <a:solidFill>
            <a:schemeClr val="accent2">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139" tIns="22092" rIns="33140" bIns="22093"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29" name="任意多边形: 形状 28">
            <a:extLst>
              <a:ext uri="{FF2B5EF4-FFF2-40B4-BE49-F238E27FC236}">
                <a16:creationId xmlns:a16="http://schemas.microsoft.com/office/drawing/2014/main" id="{285E45F8-BC5B-44E6-93DD-C2284F26CEBA}"/>
              </a:ext>
            </a:extLst>
          </p:cNvPr>
          <p:cNvSpPr/>
          <p:nvPr/>
        </p:nvSpPr>
        <p:spPr>
          <a:xfrm>
            <a:off x="8447565" y="4619028"/>
            <a:ext cx="412980" cy="138732"/>
          </a:xfrm>
          <a:custGeom>
            <a:avLst/>
            <a:gdLst>
              <a:gd name="connsiteX0" fmla="*/ 0 w 412980"/>
              <a:gd name="connsiteY0" fmla="*/ 69366 h 138732"/>
              <a:gd name="connsiteX1" fmla="*/ 69366 w 412980"/>
              <a:gd name="connsiteY1" fmla="*/ 0 h 138732"/>
              <a:gd name="connsiteX2" fmla="*/ 69366 w 412980"/>
              <a:gd name="connsiteY2" fmla="*/ 27746 h 138732"/>
              <a:gd name="connsiteX3" fmla="*/ 343614 w 412980"/>
              <a:gd name="connsiteY3" fmla="*/ 27746 h 138732"/>
              <a:gd name="connsiteX4" fmla="*/ 343614 w 412980"/>
              <a:gd name="connsiteY4" fmla="*/ 0 h 138732"/>
              <a:gd name="connsiteX5" fmla="*/ 412980 w 412980"/>
              <a:gd name="connsiteY5" fmla="*/ 69366 h 138732"/>
              <a:gd name="connsiteX6" fmla="*/ 343614 w 412980"/>
              <a:gd name="connsiteY6" fmla="*/ 138732 h 138732"/>
              <a:gd name="connsiteX7" fmla="*/ 343614 w 412980"/>
              <a:gd name="connsiteY7" fmla="*/ 110986 h 138732"/>
              <a:gd name="connsiteX8" fmla="*/ 69366 w 412980"/>
              <a:gd name="connsiteY8" fmla="*/ 110986 h 138732"/>
              <a:gd name="connsiteX9" fmla="*/ 69366 w 412980"/>
              <a:gd name="connsiteY9" fmla="*/ 138732 h 138732"/>
              <a:gd name="connsiteX10" fmla="*/ 0 w 412980"/>
              <a:gd name="connsiteY10" fmla="*/ 69366 h 13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980" h="138732">
                <a:moveTo>
                  <a:pt x="0" y="69366"/>
                </a:moveTo>
                <a:lnTo>
                  <a:pt x="69366" y="0"/>
                </a:lnTo>
                <a:lnTo>
                  <a:pt x="69366" y="27746"/>
                </a:lnTo>
                <a:lnTo>
                  <a:pt x="343614" y="27746"/>
                </a:lnTo>
                <a:lnTo>
                  <a:pt x="343614" y="0"/>
                </a:lnTo>
                <a:lnTo>
                  <a:pt x="412980" y="69366"/>
                </a:lnTo>
                <a:lnTo>
                  <a:pt x="343614" y="138732"/>
                </a:lnTo>
                <a:lnTo>
                  <a:pt x="343614" y="110986"/>
                </a:lnTo>
                <a:lnTo>
                  <a:pt x="69366" y="110986"/>
                </a:lnTo>
                <a:lnTo>
                  <a:pt x="69366" y="138732"/>
                </a:lnTo>
                <a:lnTo>
                  <a:pt x="0" y="69366"/>
                </a:lnTo>
                <a:close/>
              </a:path>
            </a:pathLst>
          </a:custGeom>
          <a:solidFill>
            <a:srgbClr val="FFC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41620" tIns="27746" rIns="41620" bIns="27745"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0" name="文本框 29">
            <a:extLst>
              <a:ext uri="{FF2B5EF4-FFF2-40B4-BE49-F238E27FC236}">
                <a16:creationId xmlns:a16="http://schemas.microsoft.com/office/drawing/2014/main" id="{72AC21BD-6C8F-4A0B-A37E-B745FF436A1A}"/>
              </a:ext>
            </a:extLst>
          </p:cNvPr>
          <p:cNvSpPr txBox="1"/>
          <p:nvPr/>
        </p:nvSpPr>
        <p:spPr>
          <a:xfrm>
            <a:off x="4105711" y="5885185"/>
            <a:ext cx="3980577" cy="369332"/>
          </a:xfrm>
          <a:prstGeom prst="rect">
            <a:avLst/>
          </a:prstGeom>
          <a:noFill/>
        </p:spPr>
        <p:txBody>
          <a:bodyPr wrap="none" rtlCol="0">
            <a:spAutoFit/>
          </a:bodyPr>
          <a:lstStyle/>
          <a:p>
            <a:r>
              <a:rPr lang="zh-CN" altLang="en-US" dirty="0"/>
              <a:t>单击画面</a:t>
            </a:r>
            <a:r>
              <a:rPr lang="en-US" altLang="zh-CN" dirty="0"/>
              <a:t>,</a:t>
            </a:r>
            <a:r>
              <a:rPr lang="zh-CN" altLang="en-US" dirty="0"/>
              <a:t>观察增加和删除元素的变化</a:t>
            </a:r>
            <a:r>
              <a:rPr lang="en-US" altLang="zh-CN" dirty="0"/>
              <a:t>.</a:t>
            </a:r>
            <a:endParaRPr lang="zh-CN" altLang="en-US" dirty="0"/>
          </a:p>
        </p:txBody>
      </p:sp>
      <p:sp>
        <p:nvSpPr>
          <p:cNvPr id="31" name="动作按钮: 上一张 30">
            <a:hlinkClick r:id="rId2" action="ppaction://hlinksldjump" highlightClick="1"/>
            <a:extLst>
              <a:ext uri="{FF2B5EF4-FFF2-40B4-BE49-F238E27FC236}">
                <a16:creationId xmlns:a16="http://schemas.microsoft.com/office/drawing/2014/main" id="{A9339035-9655-4AA5-8BC1-99159C062A12}"/>
              </a:ext>
            </a:extLst>
          </p:cNvPr>
          <p:cNvSpPr/>
          <p:nvPr/>
        </p:nvSpPr>
        <p:spPr>
          <a:xfrm>
            <a:off x="11170990" y="6425655"/>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五边形 5">
            <a:hlinkClick r:id="rId3" action="ppaction://hlinksldjump"/>
            <a:extLst>
              <a:ext uri="{FF2B5EF4-FFF2-40B4-BE49-F238E27FC236}">
                <a16:creationId xmlns:a16="http://schemas.microsoft.com/office/drawing/2014/main" id="{05D19F29-A0CC-4104-B1F2-B0D6EF73A996}"/>
              </a:ext>
            </a:extLst>
          </p:cNvPr>
          <p:cNvSpPr/>
          <p:nvPr/>
        </p:nvSpPr>
        <p:spPr>
          <a:xfrm flipH="1">
            <a:off x="655390" y="6139484"/>
            <a:ext cx="1031368" cy="358914"/>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a:t>查看方法</a:t>
            </a:r>
          </a:p>
        </p:txBody>
      </p:sp>
    </p:spTree>
    <p:extLst>
      <p:ext uri="{BB962C8B-B14F-4D97-AF65-F5344CB8AC3E}">
        <p14:creationId xmlns:p14="http://schemas.microsoft.com/office/powerpoint/2010/main" val="18614397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xit" presetSubtype="12" fill="hold" grpId="0" nodeType="clickEffect">
                                  <p:stCondLst>
                                    <p:cond delay="0"/>
                                  </p:stCondLst>
                                  <p:childTnLst>
                                    <p:animEffect transition="out" filter="strips(downLeft)">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par>
                                <p:cTn id="26" presetID="2" presetClass="exit" presetSubtype="4" fill="hold" grpId="0" nodeType="withEffect">
                                  <p:stCondLst>
                                    <p:cond delay="0"/>
                                  </p:stCondLst>
                                  <p:childTnLst>
                                    <p:anim calcmode="lin" valueType="num">
                                      <p:cBhvr additive="base">
                                        <p:cTn id="27" dur="500"/>
                                        <p:tgtEl>
                                          <p:spTgt spid="28"/>
                                        </p:tgtEl>
                                        <p:attrNameLst>
                                          <p:attrName>ppt_x</p:attrName>
                                        </p:attrNameLst>
                                      </p:cBhvr>
                                      <p:tavLst>
                                        <p:tav tm="0">
                                          <p:val>
                                            <p:strVal val="ppt_x"/>
                                          </p:val>
                                        </p:tav>
                                        <p:tav tm="100000">
                                          <p:val>
                                            <p:strVal val="ppt_x"/>
                                          </p:val>
                                        </p:tav>
                                      </p:tavLst>
                                    </p:anim>
                                    <p:anim calcmode="lin" valueType="num">
                                      <p:cBhvr additive="base">
                                        <p:cTn id="28" dur="500"/>
                                        <p:tgtEl>
                                          <p:spTgt spid="28"/>
                                        </p:tgtEl>
                                        <p:attrNameLst>
                                          <p:attrName>ppt_y</p:attrName>
                                        </p:attrNameLst>
                                      </p:cBhvr>
                                      <p:tavLst>
                                        <p:tav tm="0">
                                          <p:val>
                                            <p:strVal val="ppt_y"/>
                                          </p:val>
                                        </p:tav>
                                        <p:tav tm="100000">
                                          <p:val>
                                            <p:strVal val="1+ppt_h/2"/>
                                          </p:val>
                                        </p:tav>
                                      </p:tavLst>
                                    </p:anim>
                                    <p:set>
                                      <p:cBhvr>
                                        <p:cTn id="29" dur="1" fill="hold">
                                          <p:stCondLst>
                                            <p:cond delay="499"/>
                                          </p:stCondLst>
                                        </p:cTn>
                                        <p:tgtEl>
                                          <p:spTgt spid="28"/>
                                        </p:tgtEl>
                                        <p:attrNameLst>
                                          <p:attrName>style.visibility</p:attrName>
                                        </p:attrNameLst>
                                      </p:cBhvr>
                                      <p:to>
                                        <p:strVal val="hidden"/>
                                      </p:to>
                                    </p:set>
                                  </p:childTnLst>
                                </p:cTn>
                              </p:par>
                              <p:par>
                                <p:cTn id="30" presetID="22" presetClass="entr" presetSubtype="8"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1" grpId="0" animBg="1"/>
      <p:bldP spid="22"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21327-FED6-4017-8D74-9FF6D933872E}"/>
              </a:ext>
            </a:extLst>
          </p:cNvPr>
          <p:cNvSpPr>
            <a:spLocks noGrp="1"/>
          </p:cNvSpPr>
          <p:nvPr>
            <p:ph type="title"/>
          </p:nvPr>
        </p:nvSpPr>
        <p:spPr/>
        <p:txBody>
          <a:bodyPr/>
          <a:lstStyle/>
          <a:p>
            <a:r>
              <a:rPr lang="en-US" altLang="zh-CN" dirty="0"/>
              <a:t>LinkedList</a:t>
            </a:r>
            <a:r>
              <a:rPr lang="zh-CN" altLang="en-US" dirty="0"/>
              <a:t>中定义的方法</a:t>
            </a:r>
          </a:p>
        </p:txBody>
      </p:sp>
      <p:graphicFrame>
        <p:nvGraphicFramePr>
          <p:cNvPr id="4" name="表格 4">
            <a:extLst>
              <a:ext uri="{FF2B5EF4-FFF2-40B4-BE49-F238E27FC236}">
                <a16:creationId xmlns:a16="http://schemas.microsoft.com/office/drawing/2014/main" id="{95E727B6-F563-4F00-BECF-9BC057AF0434}"/>
              </a:ext>
            </a:extLst>
          </p:cNvPr>
          <p:cNvGraphicFramePr>
            <a:graphicFrameLocks noGrp="1"/>
          </p:cNvGraphicFramePr>
          <p:nvPr>
            <p:ph idx="1"/>
            <p:extLst>
              <p:ext uri="{D42A27DB-BD31-4B8C-83A1-F6EECF244321}">
                <p14:modId xmlns:p14="http://schemas.microsoft.com/office/powerpoint/2010/main" val="1310861332"/>
              </p:ext>
            </p:extLst>
          </p:nvPr>
        </p:nvGraphicFramePr>
        <p:xfrm>
          <a:off x="838200" y="1825625"/>
          <a:ext cx="10515600" cy="2966720"/>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447050142"/>
                    </a:ext>
                  </a:extLst>
                </a:gridCol>
                <a:gridCol w="5257800">
                  <a:extLst>
                    <a:ext uri="{9D8B030D-6E8A-4147-A177-3AD203B41FA5}">
                      <a16:colId xmlns:a16="http://schemas.microsoft.com/office/drawing/2014/main" val="878425584"/>
                    </a:ext>
                  </a:extLst>
                </a:gridCol>
              </a:tblGrid>
              <a:tr h="370840">
                <a:tc>
                  <a:txBody>
                    <a:bodyPr/>
                    <a:lstStyle/>
                    <a:p>
                      <a:r>
                        <a:rPr lang="zh-CN" altLang="en-US" dirty="0"/>
                        <a:t>方法声明</a:t>
                      </a:r>
                    </a:p>
                  </a:txBody>
                  <a:tcPr/>
                </a:tc>
                <a:tc>
                  <a:txBody>
                    <a:bodyPr/>
                    <a:lstStyle/>
                    <a:p>
                      <a:r>
                        <a:rPr lang="zh-CN" altLang="en-US" dirty="0"/>
                        <a:t>功能描述</a:t>
                      </a:r>
                    </a:p>
                  </a:txBody>
                  <a:tcPr/>
                </a:tc>
                <a:extLst>
                  <a:ext uri="{0D108BD9-81ED-4DB2-BD59-A6C34878D82A}">
                    <a16:rowId xmlns:a16="http://schemas.microsoft.com/office/drawing/2014/main" val="1620138447"/>
                  </a:ext>
                </a:extLst>
              </a:tr>
              <a:tr h="370840">
                <a:tc>
                  <a:txBody>
                    <a:bodyPr/>
                    <a:lstStyle/>
                    <a:p>
                      <a:r>
                        <a:rPr lang="en-US" altLang="zh-CN" i="1" dirty="0"/>
                        <a:t>void add(int index , E element)</a:t>
                      </a:r>
                      <a:endParaRPr lang="zh-CN" altLang="en-US" i="1" dirty="0"/>
                    </a:p>
                  </a:txBody>
                  <a:tcPr/>
                </a:tc>
                <a:tc>
                  <a:txBody>
                    <a:bodyPr/>
                    <a:lstStyle/>
                    <a:p>
                      <a:r>
                        <a:rPr lang="zh-CN" altLang="en-US" dirty="0"/>
                        <a:t>在此列表中指定的位置</a:t>
                      </a:r>
                      <a:r>
                        <a:rPr lang="en-US" altLang="zh-CN" dirty="0"/>
                        <a:t>index</a:t>
                      </a:r>
                      <a:r>
                        <a:rPr lang="zh-CN" altLang="en-US" dirty="0"/>
                        <a:t>插入指定的元素</a:t>
                      </a:r>
                      <a:r>
                        <a:rPr lang="en-US" altLang="zh-CN" dirty="0"/>
                        <a:t>E</a:t>
                      </a:r>
                      <a:endParaRPr lang="zh-CN" altLang="en-US" dirty="0"/>
                    </a:p>
                  </a:txBody>
                  <a:tcPr/>
                </a:tc>
                <a:extLst>
                  <a:ext uri="{0D108BD9-81ED-4DB2-BD59-A6C34878D82A}">
                    <a16:rowId xmlns:a16="http://schemas.microsoft.com/office/drawing/2014/main" val="923813960"/>
                  </a:ext>
                </a:extLst>
              </a:tr>
              <a:tr h="370840">
                <a:tc>
                  <a:txBody>
                    <a:bodyPr/>
                    <a:lstStyle/>
                    <a:p>
                      <a:r>
                        <a:rPr lang="en-US" altLang="zh-CN" dirty="0"/>
                        <a:t>void </a:t>
                      </a:r>
                      <a:r>
                        <a:rPr lang="en-US" altLang="zh-CN" dirty="0" err="1"/>
                        <a:t>addFirst</a:t>
                      </a:r>
                      <a:r>
                        <a:rPr lang="en-US" altLang="zh-CN" dirty="0"/>
                        <a:t>(Object o)</a:t>
                      </a:r>
                      <a:endParaRPr lang="zh-CN" altLang="en-US" dirty="0"/>
                    </a:p>
                  </a:txBody>
                  <a:tcPr/>
                </a:tc>
                <a:tc>
                  <a:txBody>
                    <a:bodyPr/>
                    <a:lstStyle/>
                    <a:p>
                      <a:r>
                        <a:rPr lang="zh-CN" altLang="en-US" dirty="0"/>
                        <a:t>将指定元素插入此列表的开头</a:t>
                      </a:r>
                    </a:p>
                  </a:txBody>
                  <a:tcPr/>
                </a:tc>
                <a:extLst>
                  <a:ext uri="{0D108BD9-81ED-4DB2-BD59-A6C34878D82A}">
                    <a16:rowId xmlns:a16="http://schemas.microsoft.com/office/drawing/2014/main" val="1114915085"/>
                  </a:ext>
                </a:extLst>
              </a:tr>
              <a:tr h="370840">
                <a:tc>
                  <a:txBody>
                    <a:bodyPr/>
                    <a:lstStyle/>
                    <a:p>
                      <a:r>
                        <a:rPr lang="en-US" altLang="zh-CN" dirty="0"/>
                        <a:t>void </a:t>
                      </a:r>
                      <a:r>
                        <a:rPr lang="en-US" altLang="zh-CN" dirty="0" err="1"/>
                        <a:t>addLast</a:t>
                      </a:r>
                      <a:r>
                        <a:rPr lang="en-US" altLang="zh-CN" dirty="0"/>
                        <a:t>(Object o)</a:t>
                      </a:r>
                      <a:endParaRPr lang="zh-CN" altLang="en-US" dirty="0"/>
                    </a:p>
                  </a:txBody>
                  <a:tcPr/>
                </a:tc>
                <a:tc>
                  <a:txBody>
                    <a:bodyPr/>
                    <a:lstStyle/>
                    <a:p>
                      <a:r>
                        <a:rPr lang="zh-CN" altLang="en-US" dirty="0"/>
                        <a:t>与上一个方法作用位置相反</a:t>
                      </a:r>
                    </a:p>
                  </a:txBody>
                  <a:tcPr/>
                </a:tc>
                <a:extLst>
                  <a:ext uri="{0D108BD9-81ED-4DB2-BD59-A6C34878D82A}">
                    <a16:rowId xmlns:a16="http://schemas.microsoft.com/office/drawing/2014/main" val="2236686567"/>
                  </a:ext>
                </a:extLst>
              </a:tr>
              <a:tr h="370840">
                <a:tc>
                  <a:txBody>
                    <a:bodyPr/>
                    <a:lstStyle/>
                    <a:p>
                      <a:r>
                        <a:rPr lang="en-US" altLang="zh-CN" dirty="0"/>
                        <a:t>Object </a:t>
                      </a:r>
                      <a:r>
                        <a:rPr lang="en-US" altLang="zh-CN" dirty="0" err="1"/>
                        <a:t>getFirst</a:t>
                      </a:r>
                      <a:r>
                        <a:rPr lang="en-US" altLang="zh-CN" dirty="0"/>
                        <a:t>()</a:t>
                      </a:r>
                      <a:endParaRPr lang="zh-CN" altLang="en-US" dirty="0"/>
                    </a:p>
                  </a:txBody>
                  <a:tcPr/>
                </a:tc>
                <a:tc>
                  <a:txBody>
                    <a:bodyPr/>
                    <a:lstStyle/>
                    <a:p>
                      <a:r>
                        <a:rPr lang="zh-CN" altLang="en-US" dirty="0"/>
                        <a:t>返回此列表的第一个元素</a:t>
                      </a:r>
                    </a:p>
                  </a:txBody>
                  <a:tcPr/>
                </a:tc>
                <a:extLst>
                  <a:ext uri="{0D108BD9-81ED-4DB2-BD59-A6C34878D82A}">
                    <a16:rowId xmlns:a16="http://schemas.microsoft.com/office/drawing/2014/main" val="3410026968"/>
                  </a:ext>
                </a:extLst>
              </a:tr>
              <a:tr h="370840">
                <a:tc>
                  <a:txBody>
                    <a:bodyPr/>
                    <a:lstStyle/>
                    <a:p>
                      <a:r>
                        <a:rPr lang="en-US" altLang="zh-CN" dirty="0"/>
                        <a:t>Object </a:t>
                      </a:r>
                      <a:r>
                        <a:rPr lang="en-US" altLang="zh-CN" dirty="0" err="1"/>
                        <a:t>getLast</a:t>
                      </a:r>
                      <a:r>
                        <a:rPr lang="en-US" altLang="zh-CN" dirty="0"/>
                        <a:t>()</a:t>
                      </a:r>
                      <a:endParaRPr lang="zh-CN" altLang="en-US" dirty="0"/>
                    </a:p>
                  </a:txBody>
                  <a:tcPr/>
                </a:tc>
                <a:tc>
                  <a:txBody>
                    <a:bodyPr/>
                    <a:lstStyle/>
                    <a:p>
                      <a:r>
                        <a:rPr lang="zh-CN" altLang="en-US" dirty="0"/>
                        <a:t>与上一个方法返回的位置相反</a:t>
                      </a:r>
                    </a:p>
                  </a:txBody>
                  <a:tcPr/>
                </a:tc>
                <a:extLst>
                  <a:ext uri="{0D108BD9-81ED-4DB2-BD59-A6C34878D82A}">
                    <a16:rowId xmlns:a16="http://schemas.microsoft.com/office/drawing/2014/main" val="1554557459"/>
                  </a:ext>
                </a:extLst>
              </a:tr>
              <a:tr h="370840">
                <a:tc>
                  <a:txBody>
                    <a:bodyPr/>
                    <a:lstStyle/>
                    <a:p>
                      <a:r>
                        <a:rPr lang="en-US" altLang="zh-CN" dirty="0"/>
                        <a:t>Object </a:t>
                      </a:r>
                      <a:r>
                        <a:rPr lang="en-US" altLang="zh-CN" dirty="0" err="1"/>
                        <a:t>removeFirst</a:t>
                      </a:r>
                      <a:r>
                        <a:rPr lang="en-US" altLang="zh-CN" dirty="0"/>
                        <a:t>()</a:t>
                      </a:r>
                      <a:endParaRPr lang="zh-CN" altLang="en-US" dirty="0"/>
                    </a:p>
                  </a:txBody>
                  <a:tcPr/>
                </a:tc>
                <a:tc>
                  <a:txBody>
                    <a:bodyPr/>
                    <a:lstStyle/>
                    <a:p>
                      <a:r>
                        <a:rPr lang="zh-CN" altLang="en-US" dirty="0"/>
                        <a:t>移除并返回此列表的第一个元素</a:t>
                      </a:r>
                    </a:p>
                  </a:txBody>
                  <a:tcPr/>
                </a:tc>
                <a:extLst>
                  <a:ext uri="{0D108BD9-81ED-4DB2-BD59-A6C34878D82A}">
                    <a16:rowId xmlns:a16="http://schemas.microsoft.com/office/drawing/2014/main" val="3502339516"/>
                  </a:ext>
                </a:extLst>
              </a:tr>
              <a:tr h="370840">
                <a:tc>
                  <a:txBody>
                    <a:bodyPr/>
                    <a:lstStyle/>
                    <a:p>
                      <a:r>
                        <a:rPr lang="en-US" altLang="zh-CN" dirty="0"/>
                        <a:t>Object </a:t>
                      </a:r>
                      <a:r>
                        <a:rPr lang="en-US" altLang="zh-CN" dirty="0" err="1"/>
                        <a:t>removeLast</a:t>
                      </a:r>
                      <a:r>
                        <a:rPr lang="en-US" altLang="zh-CN" dirty="0"/>
                        <a:t>()</a:t>
                      </a:r>
                      <a:endParaRPr lang="zh-CN" altLang="en-US" dirty="0"/>
                    </a:p>
                  </a:txBody>
                  <a:tcPr/>
                </a:tc>
                <a:tc>
                  <a:txBody>
                    <a:bodyPr/>
                    <a:lstStyle/>
                    <a:p>
                      <a:r>
                        <a:rPr lang="zh-CN" altLang="en-US" dirty="0"/>
                        <a:t>与上一个方法的作用目标位置相反</a:t>
                      </a:r>
                    </a:p>
                  </a:txBody>
                  <a:tcPr/>
                </a:tc>
                <a:extLst>
                  <a:ext uri="{0D108BD9-81ED-4DB2-BD59-A6C34878D82A}">
                    <a16:rowId xmlns:a16="http://schemas.microsoft.com/office/drawing/2014/main" val="3902867643"/>
                  </a:ext>
                </a:extLst>
              </a:tr>
            </a:tbl>
          </a:graphicData>
        </a:graphic>
      </p:graphicFrame>
      <p:sp>
        <p:nvSpPr>
          <p:cNvPr id="6" name="矩形 5">
            <a:extLst>
              <a:ext uri="{FF2B5EF4-FFF2-40B4-BE49-F238E27FC236}">
                <a16:creationId xmlns:a16="http://schemas.microsoft.com/office/drawing/2014/main" id="{23638310-4197-4733-8620-16CF6CDFAFE8}"/>
              </a:ext>
            </a:extLst>
          </p:cNvPr>
          <p:cNvSpPr/>
          <p:nvPr/>
        </p:nvSpPr>
        <p:spPr>
          <a:xfrm>
            <a:off x="838200" y="1382911"/>
            <a:ext cx="4379725" cy="307777"/>
          </a:xfrm>
          <a:prstGeom prst="rect">
            <a:avLst/>
          </a:prstGeom>
        </p:spPr>
        <p:txBody>
          <a:bodyPr wrap="square">
            <a:spAutoFit/>
          </a:bodyPr>
          <a:lstStyle/>
          <a:p>
            <a:r>
              <a:rPr lang="zh-CN" altLang="en-US" sz="1400" dirty="0"/>
              <a:t>* 斜体代表重写了父接口</a:t>
            </a:r>
            <a:r>
              <a:rPr lang="en-US" altLang="zh-CN" sz="1400" dirty="0"/>
              <a:t>Collection</a:t>
            </a:r>
            <a:r>
              <a:rPr lang="zh-CN" altLang="en-US" sz="1400" dirty="0"/>
              <a:t>的方法</a:t>
            </a:r>
            <a:r>
              <a:rPr lang="en-US" altLang="zh-CN" sz="1400" dirty="0"/>
              <a:t>.</a:t>
            </a:r>
            <a:endParaRPr lang="zh-CN" altLang="en-US" sz="1400" dirty="0"/>
          </a:p>
        </p:txBody>
      </p:sp>
      <p:sp>
        <p:nvSpPr>
          <p:cNvPr id="7" name="箭头: 五边形 6">
            <a:hlinkClick r:id="rId2" action="ppaction://hlinksldjump"/>
            <a:extLst>
              <a:ext uri="{FF2B5EF4-FFF2-40B4-BE49-F238E27FC236}">
                <a16:creationId xmlns:a16="http://schemas.microsoft.com/office/drawing/2014/main" id="{E94DEB9C-7466-4E7A-B937-A94DEE74EF9E}"/>
              </a:ext>
            </a:extLst>
          </p:cNvPr>
          <p:cNvSpPr/>
          <p:nvPr/>
        </p:nvSpPr>
        <p:spPr>
          <a:xfrm>
            <a:off x="10005134" y="6133961"/>
            <a:ext cx="1348666" cy="358914"/>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a:t>返回</a:t>
            </a:r>
            <a:r>
              <a:rPr lang="en-US" altLang="zh-CN" sz="1200" dirty="0"/>
              <a:t>”LinkedList”</a:t>
            </a:r>
            <a:endParaRPr lang="zh-CN" altLang="en-US" sz="1200" dirty="0"/>
          </a:p>
        </p:txBody>
      </p:sp>
      <p:sp>
        <p:nvSpPr>
          <p:cNvPr id="8" name="动作按钮: 上一张 7">
            <a:hlinkClick r:id="rId3" action="ppaction://hlinksldjump" highlightClick="1"/>
            <a:extLst>
              <a:ext uri="{FF2B5EF4-FFF2-40B4-BE49-F238E27FC236}">
                <a16:creationId xmlns:a16="http://schemas.microsoft.com/office/drawing/2014/main" id="{5E889676-B7C2-4309-AACF-D36F6045574E}"/>
              </a:ext>
            </a:extLst>
          </p:cNvPr>
          <p:cNvSpPr/>
          <p:nvPr/>
        </p:nvSpPr>
        <p:spPr>
          <a:xfrm>
            <a:off x="9422090" y="6215876"/>
            <a:ext cx="365620" cy="276999"/>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7475339"/>
      </p:ext>
    </p:extLst>
  </p:cSld>
  <p:clrMapOvr>
    <a:masterClrMapping/>
  </p:clrMapOvr>
  <p:transition spd="slow">
    <p:push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1972</Words>
  <Application>Microsoft Office PowerPoint</Application>
  <PresentationFormat>宽屏</PresentationFormat>
  <Paragraphs>232</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Office 主题​​</vt:lpstr>
      <vt:lpstr>集合</vt:lpstr>
      <vt:lpstr>前情提要</vt:lpstr>
      <vt:lpstr>集合类的两大接口</vt:lpstr>
      <vt:lpstr>Collection接口的常用方法</vt:lpstr>
      <vt:lpstr>List接口</vt:lpstr>
      <vt:lpstr>List接口的常用方法</vt:lpstr>
      <vt:lpstr>ArrayList集合</vt:lpstr>
      <vt:lpstr>LinkedList集合</vt:lpstr>
      <vt:lpstr>LinkedList中定义的方法</vt:lpstr>
      <vt:lpstr>Iterator接口(迭代器)</vt:lpstr>
      <vt:lpstr>Vector集合</vt:lpstr>
      <vt:lpstr>Set接口</vt:lpstr>
      <vt:lpstr>HashSet集合</vt:lpstr>
      <vt:lpstr>TreeSet集合</vt:lpstr>
      <vt:lpstr>Map接口</vt:lpstr>
      <vt:lpstr>Map接口的常用方法</vt:lpstr>
      <vt:lpstr>HashMap集合</vt:lpstr>
      <vt:lpstr>TreeMap集合</vt:lpstr>
      <vt:lpstr>HashTable集合</vt:lpstr>
      <vt:lpstr>Properties集合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RA1N</dc:creator>
  <cp:lastModifiedBy>RA1N</cp:lastModifiedBy>
  <cp:revision>135</cp:revision>
  <dcterms:created xsi:type="dcterms:W3CDTF">2019-09-16T11:25:00Z</dcterms:created>
  <dcterms:modified xsi:type="dcterms:W3CDTF">2019-09-22T04:48:02Z</dcterms:modified>
</cp:coreProperties>
</file>