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2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8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2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9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0114A-D9D2-4672-8FDC-E869BE16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E17BCA-1DC7-44DA-8C47-EC48DA49C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访问控制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B25236-927F-4C4B-9F8E-F9EB7323A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24861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14:warp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A82C4-483B-40BA-BB2F-E176A2B9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的四种访问控制级别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9B901-897D-433D-99EE-300E2A58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private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级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类访问级别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不可修饰在类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级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包访问级别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未声明情况下的默认访问控制级别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pPr marL="274320" lvl="1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请注意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语言中的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是隶属于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语句的关键字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所以请不要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来声明访问级别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protected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级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子类访问级别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可被</a:t>
            </a:r>
            <a:r>
              <a:rPr lang="zh-CN" altLang="en-US" u="sng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位于不同包中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</a:t>
            </a:r>
            <a:r>
              <a:rPr lang="zh-CN" altLang="en-US" u="sng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继承了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含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protected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成员的类的</a:t>
            </a:r>
            <a:r>
              <a:rPr lang="zh-CN" altLang="en-US" u="sng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子类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级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公共访问级别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声明的范围最大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7326436-8332-465F-BA46-0B0120C52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87291"/>
              </p:ext>
            </p:extLst>
          </p:nvPr>
        </p:nvGraphicFramePr>
        <p:xfrm>
          <a:off x="1293769" y="402793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830459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11254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04843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84792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2703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3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同一类中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80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同一包中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3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8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77527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3824"/>
      </a:dk2>
      <a:lt2>
        <a:srgbClr val="E6E8EB"/>
      </a:lt2>
      <a:accent1>
        <a:srgbClr val="E75F29"/>
      </a:accent1>
      <a:accent2>
        <a:srgbClr val="CC9616"/>
      </a:accent2>
      <a:accent3>
        <a:srgbClr val="98A91E"/>
      </a:accent3>
      <a:accent4>
        <a:srgbClr val="176FD5"/>
      </a:accent4>
      <a:accent5>
        <a:srgbClr val="4B52EB"/>
      </a:accent5>
      <a:accent6>
        <a:srgbClr val="7B41DC"/>
      </a:accent6>
      <a:hlink>
        <a:srgbClr val="6180CA"/>
      </a:hlink>
      <a:folHlink>
        <a:srgbClr val="848484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134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微软雅黑 Light</vt:lpstr>
      <vt:lpstr>Garamond</vt:lpstr>
      <vt:lpstr>SavonVTI</vt:lpstr>
      <vt:lpstr>访问控制</vt:lpstr>
      <vt:lpstr>Java的四种访问控制级别: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</dc:title>
  <dc:creator>张 雨</dc:creator>
  <cp:lastModifiedBy>张 雨</cp:lastModifiedBy>
  <cp:revision>51</cp:revision>
  <dcterms:created xsi:type="dcterms:W3CDTF">2019-08-10T09:43:09Z</dcterms:created>
  <dcterms:modified xsi:type="dcterms:W3CDTF">2019-08-12T12:26:25Z</dcterms:modified>
</cp:coreProperties>
</file>