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1" r:id="rId6"/>
    <p:sldId id="264" r:id="rId7"/>
    <p:sldId id="266" r:id="rId8"/>
    <p:sldId id="265" r:id="rId9"/>
    <p:sldId id="260" r:id="rId10"/>
    <p:sldId id="263" r:id="rId11"/>
    <p:sldId id="262" r:id="rId12"/>
    <p:sldId id="273" r:id="rId13"/>
    <p:sldId id="274" r:id="rId14"/>
    <p:sldId id="276" r:id="rId15"/>
    <p:sldId id="281" r:id="rId16"/>
    <p:sldId id="267" r:id="rId17"/>
    <p:sldId id="268" r:id="rId18"/>
    <p:sldId id="269" r:id="rId19"/>
    <p:sldId id="270" r:id="rId20"/>
    <p:sldId id="271" r:id="rId21"/>
    <p:sldId id="272"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F62ABC6-CC95-40B8-ACE5-7EED09B057A4}">
          <p14:sldIdLst>
            <p14:sldId id="256"/>
            <p14:sldId id="278"/>
          </p14:sldIdLst>
        </p14:section>
        <p14:section name="字节流" id="{B987AD3C-0F7E-4700-9A7C-E2428D73EB90}">
          <p14:sldIdLst>
            <p14:sldId id="258"/>
            <p14:sldId id="259"/>
            <p14:sldId id="261"/>
            <p14:sldId id="264"/>
            <p14:sldId id="266"/>
            <p14:sldId id="265"/>
            <p14:sldId id="260"/>
            <p14:sldId id="263"/>
            <p14:sldId id="262"/>
            <p14:sldId id="273"/>
            <p14:sldId id="274"/>
            <p14:sldId id="276"/>
            <p14:sldId id="281"/>
          </p14:sldIdLst>
        </p14:section>
        <p14:section name="字符流" id="{DFB60A66-649E-4CFC-8202-3A041BBD40DA}">
          <p14:sldIdLst>
            <p14:sldId id="267"/>
            <p14:sldId id="268"/>
            <p14:sldId id="269"/>
            <p14:sldId id="270"/>
            <p14:sldId id="271"/>
            <p14:sldId id="272"/>
          </p14:sldIdLst>
        </p14:section>
        <p14:section name="其他IO" id="{63E21D66-DA2B-46D9-B681-3150E1448C33}">
          <p14:sldIdLst>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4" autoAdjust="0"/>
    <p:restoredTop sz="94660"/>
  </p:normalViewPr>
  <p:slideViewPr>
    <p:cSldViewPr snapToGrid="0">
      <p:cViewPr varScale="1">
        <p:scale>
          <a:sx n="100" d="100"/>
          <a:sy n="100"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6.xml"/><Relationship Id="rId1" Type="http://schemas.openxmlformats.org/officeDocument/2006/relationships/slide" Target="../slides/slide4.xml"/><Relationship Id="rId4" Type="http://schemas.openxmlformats.org/officeDocument/2006/relationships/slide" Target="../slides/slide12.xml"/></Relationships>
</file>

<file path=ppt/diagrams/_rels/data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6.xml"/><Relationship Id="rId1" Type="http://schemas.openxmlformats.org/officeDocument/2006/relationships/slide" Target="../slides/slide9.xml"/><Relationship Id="rId5" Type="http://schemas.openxmlformats.org/officeDocument/2006/relationships/slide" Target="../slides/slide14.xml"/><Relationship Id="rId4" Type="http://schemas.openxmlformats.org/officeDocument/2006/relationships/slide" Target="../slides/slide12.xml"/></Relationships>
</file>

<file path=ppt/diagrams/_rels/data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20.xml"/><Relationship Id="rId1" Type="http://schemas.openxmlformats.org/officeDocument/2006/relationships/slide" Target="../slides/slide19.xml"/><Relationship Id="rId4" Type="http://schemas.openxmlformats.org/officeDocument/2006/relationships/slide" Target="../slides/slide17.xml"/></Relationships>
</file>

<file path=ppt/diagrams/_rels/data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21.xml"/><Relationship Id="rId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7B3AC-CF7F-4267-854F-E94AAA1F678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49247219-72A8-48FF-9C35-EDB2AE6902DC}">
      <dgm:prSet phldrT="[文本]"/>
      <dgm:spPr>
        <a:solidFill>
          <a:schemeClr val="accent2"/>
        </a:solidFill>
      </dgm:spPr>
      <dgm:t>
        <a:bodyPr/>
        <a:lstStyle/>
        <a:p>
          <a:r>
            <a:rPr lang="en-US" altLang="zh-CN" dirty="0"/>
            <a:t>InputStream</a:t>
          </a:r>
          <a:endParaRPr lang="zh-CN" altLang="en-US" dirty="0"/>
        </a:p>
      </dgm:t>
    </dgm:pt>
    <dgm:pt modelId="{5E7FD640-0CD6-412E-A14F-DDF5BB270B1D}" type="parTrans" cxnId="{8E6120FE-6720-4C1D-A49D-AC81C7933CF0}">
      <dgm:prSet/>
      <dgm:spPr/>
      <dgm:t>
        <a:bodyPr/>
        <a:lstStyle/>
        <a:p>
          <a:endParaRPr lang="zh-CN" altLang="en-US"/>
        </a:p>
      </dgm:t>
    </dgm:pt>
    <dgm:pt modelId="{A4A9184C-2480-4F1E-9F68-8A8A09801C4A}" type="sibTrans" cxnId="{8E6120FE-6720-4C1D-A49D-AC81C7933CF0}">
      <dgm:prSet/>
      <dgm:spPr/>
      <dgm:t>
        <a:bodyPr/>
        <a:lstStyle/>
        <a:p>
          <a:endParaRPr lang="zh-CN" altLang="en-US"/>
        </a:p>
      </dgm:t>
    </dgm:pt>
    <dgm:pt modelId="{19BAFF26-D845-4155-AB17-B44CC74E04A8}">
      <dgm:prSet phldrT="[文本]"/>
      <dgm:spPr>
        <a:solidFill>
          <a:schemeClr val="accent2"/>
        </a:solidFill>
      </dgm:spPr>
      <dgm:t>
        <a:bodyPr/>
        <a:lstStyle/>
        <a:p>
          <a:r>
            <a:rPr lang="en-US" altLang="zh-CN" dirty="0"/>
            <a:t>ByteArrayInputStream</a:t>
          </a:r>
          <a:r>
            <a:rPr lang="zh-CN" altLang="en-US" dirty="0"/>
            <a:t>字节数组输入流</a:t>
          </a:r>
        </a:p>
      </dgm:t>
    </dgm:pt>
    <dgm:pt modelId="{9CA81BAB-97D6-42F5-810D-C68C8A839DF0}" type="parTrans" cxnId="{D9F9570A-825A-481D-8EC4-D16FDE0BED54}">
      <dgm:prSet/>
      <dgm:spPr>
        <a:solidFill>
          <a:schemeClr val="accent2"/>
        </a:solidFill>
      </dgm:spPr>
      <dgm:t>
        <a:bodyPr/>
        <a:lstStyle/>
        <a:p>
          <a:endParaRPr lang="zh-CN" altLang="en-US"/>
        </a:p>
      </dgm:t>
    </dgm:pt>
    <dgm:pt modelId="{FE68081C-06DF-4D20-A65D-D453185973C3}" type="sibTrans" cxnId="{D9F9570A-825A-481D-8EC4-D16FDE0BED54}">
      <dgm:prSet/>
      <dgm:spPr/>
      <dgm:t>
        <a:bodyPr/>
        <a:lstStyle/>
        <a:p>
          <a:endParaRPr lang="zh-CN" altLang="en-US"/>
        </a:p>
      </dgm:t>
    </dgm:pt>
    <dgm:pt modelId="{0FB74AB8-01C5-403F-87C2-F407296B3420}">
      <dgm:prSet phldrT="[文本]"/>
      <dgm:spPr>
        <a:solidFill>
          <a:schemeClr val="accent2"/>
        </a:solidFill>
      </dgm:spPr>
      <dgm:t>
        <a:bodyPr/>
        <a:lstStyle/>
        <a:p>
          <a:r>
            <a:rPr lang="en-US" altLang="zh-CN" dirty="0"/>
            <a:t>FileInputStream        </a:t>
          </a:r>
          <a:r>
            <a:rPr lang="zh-CN" altLang="en-US" dirty="0"/>
            <a:t>文件输入流</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19399F5-6F72-4AE0-B3C9-0CF6ADC93117}" type="parTrans" cxnId="{DD8F09CA-8184-4129-A46D-AC42CB7F7D09}">
      <dgm:prSet/>
      <dgm:spPr>
        <a:solidFill>
          <a:schemeClr val="accent2"/>
        </a:solidFill>
      </dgm:spPr>
      <dgm:t>
        <a:bodyPr/>
        <a:lstStyle/>
        <a:p>
          <a:endParaRPr lang="zh-CN" altLang="en-US"/>
        </a:p>
      </dgm:t>
    </dgm:pt>
    <dgm:pt modelId="{24FB3087-06BB-4534-8E61-601FF2712BE1}" type="sibTrans" cxnId="{DD8F09CA-8184-4129-A46D-AC42CB7F7D09}">
      <dgm:prSet/>
      <dgm:spPr/>
      <dgm:t>
        <a:bodyPr/>
        <a:lstStyle/>
        <a:p>
          <a:endParaRPr lang="zh-CN" altLang="en-US"/>
        </a:p>
      </dgm:t>
    </dgm:pt>
    <dgm:pt modelId="{9F9324BB-76D1-4C2B-B4DF-9ECAB495A67D}">
      <dgm:prSet phldrT="[文本]"/>
      <dgm:spPr>
        <a:solidFill>
          <a:schemeClr val="accent2"/>
        </a:solidFill>
      </dgm:spPr>
      <dgm:t>
        <a:bodyPr/>
        <a:lstStyle/>
        <a:p>
          <a:r>
            <a:rPr lang="en-US" altLang="zh-CN" dirty="0"/>
            <a:t>FilterInputStream     </a:t>
          </a:r>
          <a:r>
            <a:rPr lang="zh-CN" altLang="en-US" dirty="0"/>
            <a:t>要过滤的输入流</a:t>
          </a:r>
        </a:p>
      </dgm:t>
    </dgm:pt>
    <dgm:pt modelId="{B823848E-F5A7-4790-8565-4835B603DCE6}" type="parTrans" cxnId="{657669CC-187B-4C8C-8C20-7EC72B422858}">
      <dgm:prSet/>
      <dgm:spPr>
        <a:solidFill>
          <a:schemeClr val="accent2"/>
        </a:solidFill>
      </dgm:spPr>
      <dgm:t>
        <a:bodyPr/>
        <a:lstStyle/>
        <a:p>
          <a:endParaRPr lang="zh-CN" altLang="en-US"/>
        </a:p>
      </dgm:t>
    </dgm:pt>
    <dgm:pt modelId="{6770AA0D-BFBD-48CE-BD87-E0385DFCC954}" type="sibTrans" cxnId="{657669CC-187B-4C8C-8C20-7EC72B422858}">
      <dgm:prSet/>
      <dgm:spPr/>
      <dgm:t>
        <a:bodyPr/>
        <a:lstStyle/>
        <a:p>
          <a:endParaRPr lang="zh-CN" altLang="en-US"/>
        </a:p>
      </dgm:t>
    </dgm:pt>
    <dgm:pt modelId="{CE9E5E2B-EB4F-41FE-ACA9-0920F004F005}">
      <dgm:prSet phldrT="[文本]"/>
      <dgm:spPr>
        <a:solidFill>
          <a:schemeClr val="accent2"/>
        </a:solidFill>
      </dgm:spPr>
      <dgm:t>
        <a:bodyPr/>
        <a:lstStyle/>
        <a:p>
          <a:r>
            <a:rPr lang="en-US" altLang="zh-CN" dirty="0"/>
            <a:t>BufferedInputStream</a:t>
          </a:r>
          <a:r>
            <a:rPr lang="zh-CN" altLang="en-US" dirty="0"/>
            <a:t>缓冲输入流</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B5E8791-333F-4925-9BD5-F3EBB1B49F99}" type="parTrans" cxnId="{5FAF8AC9-F672-4AB7-ABA0-03BA9BBAAAD1}">
      <dgm:prSet/>
      <dgm:spPr>
        <a:solidFill>
          <a:schemeClr val="accent2"/>
        </a:solidFill>
      </dgm:spPr>
      <dgm:t>
        <a:bodyPr/>
        <a:lstStyle/>
        <a:p>
          <a:endParaRPr lang="zh-CN" altLang="en-US"/>
        </a:p>
      </dgm:t>
    </dgm:pt>
    <dgm:pt modelId="{C9F13D8B-F2B1-4F30-BBFB-8A239FE134AB}" type="sibTrans" cxnId="{5FAF8AC9-F672-4AB7-ABA0-03BA9BBAAAD1}">
      <dgm:prSet/>
      <dgm:spPr/>
      <dgm:t>
        <a:bodyPr/>
        <a:lstStyle/>
        <a:p>
          <a:endParaRPr lang="zh-CN" altLang="en-US"/>
        </a:p>
      </dgm:t>
    </dgm:pt>
    <dgm:pt modelId="{2085BB65-26A6-4839-BEE3-50482B6F33C1}">
      <dgm:prSet phldrT="[文本]"/>
      <dgm:spPr>
        <a:solidFill>
          <a:schemeClr val="accent2"/>
        </a:solidFill>
      </dgm:spPr>
      <dgm:t>
        <a:bodyPr/>
        <a:lstStyle/>
        <a:p>
          <a:r>
            <a:rPr lang="en-US" altLang="zh-CN" dirty="0"/>
            <a:t>DataInputStream      </a:t>
          </a:r>
          <a:r>
            <a:rPr lang="zh-CN" altLang="en-US" dirty="0"/>
            <a:t>数据输入流</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984B26E-0E3E-4922-B790-CE87C9B3B2EA}" type="parTrans" cxnId="{1494A0B7-8D21-455F-803E-F23073F0C2D5}">
      <dgm:prSet/>
      <dgm:spPr>
        <a:solidFill>
          <a:schemeClr val="accent2"/>
        </a:solidFill>
      </dgm:spPr>
      <dgm:t>
        <a:bodyPr/>
        <a:lstStyle/>
        <a:p>
          <a:endParaRPr lang="zh-CN" altLang="en-US"/>
        </a:p>
      </dgm:t>
    </dgm:pt>
    <dgm:pt modelId="{09C3E039-E4EC-4F05-87CE-DD0CBB15F2D1}" type="sibTrans" cxnId="{1494A0B7-8D21-455F-803E-F23073F0C2D5}">
      <dgm:prSet/>
      <dgm:spPr/>
      <dgm:t>
        <a:bodyPr/>
        <a:lstStyle/>
        <a:p>
          <a:endParaRPr lang="zh-CN" altLang="en-US"/>
        </a:p>
      </dgm:t>
    </dgm:pt>
    <dgm:pt modelId="{8B8D92A7-B7FD-4342-9507-1145AC36CD60}">
      <dgm:prSet phldrT="[文本]"/>
      <dgm:spPr>
        <a:solidFill>
          <a:schemeClr val="accent2"/>
        </a:solidFill>
      </dgm:spPr>
      <dgm:t>
        <a:bodyPr/>
        <a:lstStyle/>
        <a:p>
          <a:r>
            <a:rPr lang="en-US" altLang="zh-CN" dirty="0"/>
            <a:t>PipedInputStream    </a:t>
          </a:r>
          <a:r>
            <a:rPr lang="zh-CN" altLang="en-US" dirty="0"/>
            <a:t>管道输入流</a:t>
          </a:r>
        </a:p>
      </dgm:t>
    </dgm:pt>
    <dgm:pt modelId="{34DEBE60-09B0-4B88-B156-E4D4D24858CE}" type="parTrans" cxnId="{DBEDC4E1-9048-4807-8E5A-531D0B9C475E}">
      <dgm:prSet/>
      <dgm:spPr>
        <a:solidFill>
          <a:schemeClr val="accent2"/>
        </a:solidFill>
      </dgm:spPr>
      <dgm:t>
        <a:bodyPr/>
        <a:lstStyle/>
        <a:p>
          <a:endParaRPr lang="zh-CN" altLang="en-US"/>
        </a:p>
      </dgm:t>
    </dgm:pt>
    <dgm:pt modelId="{D9CBCCC2-D866-45D8-BCD4-D3B561B46F98}" type="sibTrans" cxnId="{DBEDC4E1-9048-4807-8E5A-531D0B9C475E}">
      <dgm:prSet/>
      <dgm:spPr/>
      <dgm:t>
        <a:bodyPr/>
        <a:lstStyle/>
        <a:p>
          <a:endParaRPr lang="zh-CN" altLang="en-US"/>
        </a:p>
      </dgm:t>
    </dgm:pt>
    <dgm:pt modelId="{33B4A8A8-E22C-4D82-B25C-891F25D33FC0}">
      <dgm:prSet phldrT="[文本]"/>
      <dgm:spPr>
        <a:solidFill>
          <a:schemeClr val="accent2"/>
        </a:solidFill>
      </dgm:spPr>
      <dgm:t>
        <a:bodyPr/>
        <a:lstStyle/>
        <a:p>
          <a:r>
            <a:rPr lang="en-US" altLang="zh-CN" dirty="0"/>
            <a:t>SequenceInputStream</a:t>
          </a:r>
          <a:r>
            <a:rPr lang="zh-CN" altLang="en-US" dirty="0"/>
            <a:t>队列输入流</a:t>
          </a:r>
        </a:p>
      </dgm:t>
    </dgm:pt>
    <dgm:pt modelId="{0AA29B8A-26E3-4010-BEF3-F7897D3412B2}" type="parTrans" cxnId="{72F8B4BA-9012-4334-8D3C-68AABE6DBB84}">
      <dgm:prSet/>
      <dgm:spPr>
        <a:solidFill>
          <a:schemeClr val="accent2"/>
        </a:solidFill>
      </dgm:spPr>
      <dgm:t>
        <a:bodyPr/>
        <a:lstStyle/>
        <a:p>
          <a:endParaRPr lang="zh-CN" altLang="en-US"/>
        </a:p>
      </dgm:t>
    </dgm:pt>
    <dgm:pt modelId="{3CFB7639-9AE4-4BE8-A976-E34C58C9738B}" type="sibTrans" cxnId="{72F8B4BA-9012-4334-8D3C-68AABE6DBB84}">
      <dgm:prSet/>
      <dgm:spPr/>
      <dgm:t>
        <a:bodyPr/>
        <a:lstStyle/>
        <a:p>
          <a:endParaRPr lang="zh-CN" altLang="en-US"/>
        </a:p>
      </dgm:t>
    </dgm:pt>
    <dgm:pt modelId="{312E4D1C-863F-44E3-9AC0-2331C1A66F79}">
      <dgm:prSet phldrT="[文本]"/>
      <dgm:spPr>
        <a:solidFill>
          <a:schemeClr val="accent2"/>
        </a:solidFill>
      </dgm:spPr>
      <dgm:t>
        <a:bodyPr/>
        <a:lstStyle/>
        <a:p>
          <a:r>
            <a:rPr lang="en-US" altLang="zh-CN" dirty="0"/>
            <a:t>ObjectInputStream   </a:t>
          </a:r>
          <a:r>
            <a:rPr lang="zh-CN" altLang="en-US" dirty="0"/>
            <a:t>项目输入流</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8670379B-C101-4B8C-B811-672F9C1C75B2}" type="parTrans" cxnId="{6EE0E4B7-4997-4C2E-9D1A-C5501A55B41B}">
      <dgm:prSet/>
      <dgm:spPr>
        <a:solidFill>
          <a:schemeClr val="accent2"/>
        </a:solidFill>
      </dgm:spPr>
      <dgm:t>
        <a:bodyPr/>
        <a:lstStyle/>
        <a:p>
          <a:endParaRPr lang="zh-CN" altLang="en-US"/>
        </a:p>
      </dgm:t>
    </dgm:pt>
    <dgm:pt modelId="{BDE2A8E7-2CC6-491B-B1B3-588CD081519B}" type="sibTrans" cxnId="{6EE0E4B7-4997-4C2E-9D1A-C5501A55B41B}">
      <dgm:prSet/>
      <dgm:spPr/>
      <dgm:t>
        <a:bodyPr/>
        <a:lstStyle/>
        <a:p>
          <a:endParaRPr lang="zh-CN" altLang="en-US"/>
        </a:p>
      </dgm:t>
    </dgm:pt>
    <dgm:pt modelId="{31B68BDF-C0A4-4EBD-A325-D97D57261E50}" type="pres">
      <dgm:prSet presAssocID="{ABF7B3AC-CF7F-4267-854F-E94AAA1F678C}" presName="hierChild1" presStyleCnt="0">
        <dgm:presLayoutVars>
          <dgm:orgChart val="1"/>
          <dgm:chPref val="1"/>
          <dgm:dir/>
          <dgm:animOne val="branch"/>
          <dgm:animLvl val="lvl"/>
          <dgm:resizeHandles/>
        </dgm:presLayoutVars>
      </dgm:prSet>
      <dgm:spPr/>
    </dgm:pt>
    <dgm:pt modelId="{BA85D349-F5CB-44E8-977F-91A1514C6D31}" type="pres">
      <dgm:prSet presAssocID="{49247219-72A8-48FF-9C35-EDB2AE6902DC}" presName="hierRoot1" presStyleCnt="0">
        <dgm:presLayoutVars>
          <dgm:hierBranch val="init"/>
        </dgm:presLayoutVars>
      </dgm:prSet>
      <dgm:spPr/>
    </dgm:pt>
    <dgm:pt modelId="{27F1122F-E449-4B33-B62B-8691311A61EB}" type="pres">
      <dgm:prSet presAssocID="{49247219-72A8-48FF-9C35-EDB2AE6902DC}" presName="rootComposite1" presStyleCnt="0"/>
      <dgm:spPr/>
    </dgm:pt>
    <dgm:pt modelId="{5B0C2952-2549-418D-AC31-3E302D8D3218}" type="pres">
      <dgm:prSet presAssocID="{49247219-72A8-48FF-9C35-EDB2AE6902DC}" presName="rootText1" presStyleLbl="node0" presStyleIdx="0" presStyleCnt="1">
        <dgm:presLayoutVars>
          <dgm:chPref val="3"/>
        </dgm:presLayoutVars>
      </dgm:prSet>
      <dgm:spPr/>
    </dgm:pt>
    <dgm:pt modelId="{10624F1C-A68B-40B3-87A0-07B5E9F15F85}" type="pres">
      <dgm:prSet presAssocID="{49247219-72A8-48FF-9C35-EDB2AE6902DC}" presName="rootConnector1" presStyleLbl="node1" presStyleIdx="0" presStyleCnt="0"/>
      <dgm:spPr/>
    </dgm:pt>
    <dgm:pt modelId="{E702973D-FE19-47BF-97D8-A9F8E8A52466}" type="pres">
      <dgm:prSet presAssocID="{49247219-72A8-48FF-9C35-EDB2AE6902DC}" presName="hierChild2" presStyleCnt="0"/>
      <dgm:spPr/>
    </dgm:pt>
    <dgm:pt modelId="{05474D81-7C42-4285-A505-0810875BF27F}" type="pres">
      <dgm:prSet presAssocID="{9CA81BAB-97D6-42F5-810D-C68C8A839DF0}" presName="Name37" presStyleLbl="parChTrans1D2" presStyleIdx="0" presStyleCnt="6"/>
      <dgm:spPr/>
    </dgm:pt>
    <dgm:pt modelId="{7A4E995C-EB4D-4865-9DF7-95C375C5C66E}" type="pres">
      <dgm:prSet presAssocID="{19BAFF26-D845-4155-AB17-B44CC74E04A8}" presName="hierRoot2" presStyleCnt="0">
        <dgm:presLayoutVars>
          <dgm:hierBranch val="init"/>
        </dgm:presLayoutVars>
      </dgm:prSet>
      <dgm:spPr/>
    </dgm:pt>
    <dgm:pt modelId="{0A1D799B-3259-4DA3-AED8-B3E68643360B}" type="pres">
      <dgm:prSet presAssocID="{19BAFF26-D845-4155-AB17-B44CC74E04A8}" presName="rootComposite" presStyleCnt="0"/>
      <dgm:spPr/>
    </dgm:pt>
    <dgm:pt modelId="{00016727-B3F7-4BE5-91DB-60993DDD26D2}" type="pres">
      <dgm:prSet presAssocID="{19BAFF26-D845-4155-AB17-B44CC74E04A8}" presName="rootText" presStyleLbl="node2" presStyleIdx="0" presStyleCnt="6">
        <dgm:presLayoutVars>
          <dgm:chPref val="3"/>
        </dgm:presLayoutVars>
      </dgm:prSet>
      <dgm:spPr/>
    </dgm:pt>
    <dgm:pt modelId="{747CAB83-1442-4F4B-AA1D-AF93F8CB75E8}" type="pres">
      <dgm:prSet presAssocID="{19BAFF26-D845-4155-AB17-B44CC74E04A8}" presName="rootConnector" presStyleLbl="node2" presStyleIdx="0" presStyleCnt="6"/>
      <dgm:spPr/>
    </dgm:pt>
    <dgm:pt modelId="{9C2E52A0-78A5-407D-BB34-E3315EEA79FD}" type="pres">
      <dgm:prSet presAssocID="{19BAFF26-D845-4155-AB17-B44CC74E04A8}" presName="hierChild4" presStyleCnt="0"/>
      <dgm:spPr/>
    </dgm:pt>
    <dgm:pt modelId="{F86068CC-3D52-497F-8376-BB2D12EE1D9D}" type="pres">
      <dgm:prSet presAssocID="{19BAFF26-D845-4155-AB17-B44CC74E04A8}" presName="hierChild5" presStyleCnt="0"/>
      <dgm:spPr/>
    </dgm:pt>
    <dgm:pt modelId="{234FCC42-B872-4E3C-AA41-BF42A22C83A2}" type="pres">
      <dgm:prSet presAssocID="{719399F5-6F72-4AE0-B3C9-0CF6ADC93117}" presName="Name37" presStyleLbl="parChTrans1D2" presStyleIdx="1" presStyleCnt="6"/>
      <dgm:spPr/>
    </dgm:pt>
    <dgm:pt modelId="{BB8447FA-1E08-40E4-9EF8-79EDD1E9C0AA}" type="pres">
      <dgm:prSet presAssocID="{0FB74AB8-01C5-403F-87C2-F407296B3420}" presName="hierRoot2" presStyleCnt="0">
        <dgm:presLayoutVars>
          <dgm:hierBranch val="init"/>
        </dgm:presLayoutVars>
      </dgm:prSet>
      <dgm:spPr/>
    </dgm:pt>
    <dgm:pt modelId="{3CA89B72-1812-4F89-97B2-75E61DA7B66F}" type="pres">
      <dgm:prSet presAssocID="{0FB74AB8-01C5-403F-87C2-F407296B3420}" presName="rootComposite" presStyleCnt="0"/>
      <dgm:spPr/>
    </dgm:pt>
    <dgm:pt modelId="{399C0D34-01D6-40FC-A576-D7C4EA7CA97F}" type="pres">
      <dgm:prSet presAssocID="{0FB74AB8-01C5-403F-87C2-F407296B3420}" presName="rootText" presStyleLbl="node2" presStyleIdx="1" presStyleCnt="6">
        <dgm:presLayoutVars>
          <dgm:chPref val="3"/>
        </dgm:presLayoutVars>
      </dgm:prSet>
      <dgm:spPr/>
    </dgm:pt>
    <dgm:pt modelId="{AA506653-6F82-412E-B511-BC293F8A0470}" type="pres">
      <dgm:prSet presAssocID="{0FB74AB8-01C5-403F-87C2-F407296B3420}" presName="rootConnector" presStyleLbl="node2" presStyleIdx="1" presStyleCnt="6"/>
      <dgm:spPr/>
    </dgm:pt>
    <dgm:pt modelId="{2952721D-229C-4776-B535-8BE5FFF47E95}" type="pres">
      <dgm:prSet presAssocID="{0FB74AB8-01C5-403F-87C2-F407296B3420}" presName="hierChild4" presStyleCnt="0"/>
      <dgm:spPr/>
    </dgm:pt>
    <dgm:pt modelId="{EF92F86E-1A20-4813-9A81-2CA69DC8B6BF}" type="pres">
      <dgm:prSet presAssocID="{0FB74AB8-01C5-403F-87C2-F407296B3420}" presName="hierChild5" presStyleCnt="0"/>
      <dgm:spPr/>
    </dgm:pt>
    <dgm:pt modelId="{36C67A86-E4D0-4DE8-A3D4-BF6B3B717316}" type="pres">
      <dgm:prSet presAssocID="{B823848E-F5A7-4790-8565-4835B603DCE6}" presName="Name37" presStyleLbl="parChTrans1D2" presStyleIdx="2" presStyleCnt="6"/>
      <dgm:spPr/>
    </dgm:pt>
    <dgm:pt modelId="{B3999ECA-682E-4D35-A473-52B701BF54A0}" type="pres">
      <dgm:prSet presAssocID="{9F9324BB-76D1-4C2B-B4DF-9ECAB495A67D}" presName="hierRoot2" presStyleCnt="0">
        <dgm:presLayoutVars>
          <dgm:hierBranch val="init"/>
        </dgm:presLayoutVars>
      </dgm:prSet>
      <dgm:spPr/>
    </dgm:pt>
    <dgm:pt modelId="{4BD7EDB8-4FBC-4930-98D0-2C15F5368181}" type="pres">
      <dgm:prSet presAssocID="{9F9324BB-76D1-4C2B-B4DF-9ECAB495A67D}" presName="rootComposite" presStyleCnt="0"/>
      <dgm:spPr/>
    </dgm:pt>
    <dgm:pt modelId="{68EF0020-0B19-44F6-8891-273E85074BC5}" type="pres">
      <dgm:prSet presAssocID="{9F9324BB-76D1-4C2B-B4DF-9ECAB495A67D}" presName="rootText" presStyleLbl="node2" presStyleIdx="2" presStyleCnt="6">
        <dgm:presLayoutVars>
          <dgm:chPref val="3"/>
        </dgm:presLayoutVars>
      </dgm:prSet>
      <dgm:spPr/>
    </dgm:pt>
    <dgm:pt modelId="{D8A270E3-F0C0-4A41-BAE8-4ECBA0F8A96C}" type="pres">
      <dgm:prSet presAssocID="{9F9324BB-76D1-4C2B-B4DF-9ECAB495A67D}" presName="rootConnector" presStyleLbl="node2" presStyleIdx="2" presStyleCnt="6"/>
      <dgm:spPr/>
    </dgm:pt>
    <dgm:pt modelId="{7E5B85AA-252A-4A92-A714-B695A3A1067A}" type="pres">
      <dgm:prSet presAssocID="{9F9324BB-76D1-4C2B-B4DF-9ECAB495A67D}" presName="hierChild4" presStyleCnt="0"/>
      <dgm:spPr/>
    </dgm:pt>
    <dgm:pt modelId="{382E4D9B-3844-4177-993F-F2FF0864CB20}" type="pres">
      <dgm:prSet presAssocID="{EB5E8791-333F-4925-9BD5-F3EBB1B49F99}" presName="Name37" presStyleLbl="parChTrans1D3" presStyleIdx="0" presStyleCnt="2"/>
      <dgm:spPr/>
    </dgm:pt>
    <dgm:pt modelId="{56BE5ABA-9074-4FD5-BAAD-D3473F2B2F9D}" type="pres">
      <dgm:prSet presAssocID="{CE9E5E2B-EB4F-41FE-ACA9-0920F004F005}" presName="hierRoot2" presStyleCnt="0">
        <dgm:presLayoutVars>
          <dgm:hierBranch val="init"/>
        </dgm:presLayoutVars>
      </dgm:prSet>
      <dgm:spPr/>
    </dgm:pt>
    <dgm:pt modelId="{6F8C7658-C80E-483E-AD4C-6BB163FDBFE3}" type="pres">
      <dgm:prSet presAssocID="{CE9E5E2B-EB4F-41FE-ACA9-0920F004F005}" presName="rootComposite" presStyleCnt="0"/>
      <dgm:spPr/>
    </dgm:pt>
    <dgm:pt modelId="{4560BD4E-6D0A-499D-A28D-5C5D85B9808F}" type="pres">
      <dgm:prSet presAssocID="{CE9E5E2B-EB4F-41FE-ACA9-0920F004F005}" presName="rootText" presStyleLbl="node3" presStyleIdx="0" presStyleCnt="2">
        <dgm:presLayoutVars>
          <dgm:chPref val="3"/>
        </dgm:presLayoutVars>
      </dgm:prSet>
      <dgm:spPr/>
    </dgm:pt>
    <dgm:pt modelId="{D5EC750C-BCEE-459C-8ED3-76BC2EB76387}" type="pres">
      <dgm:prSet presAssocID="{CE9E5E2B-EB4F-41FE-ACA9-0920F004F005}" presName="rootConnector" presStyleLbl="node3" presStyleIdx="0" presStyleCnt="2"/>
      <dgm:spPr/>
    </dgm:pt>
    <dgm:pt modelId="{58989AF5-D203-40AF-B88A-9114220B4A60}" type="pres">
      <dgm:prSet presAssocID="{CE9E5E2B-EB4F-41FE-ACA9-0920F004F005}" presName="hierChild4" presStyleCnt="0"/>
      <dgm:spPr/>
    </dgm:pt>
    <dgm:pt modelId="{DFB13055-8080-4373-B93C-E03EFD3C62AF}" type="pres">
      <dgm:prSet presAssocID="{CE9E5E2B-EB4F-41FE-ACA9-0920F004F005}" presName="hierChild5" presStyleCnt="0"/>
      <dgm:spPr/>
    </dgm:pt>
    <dgm:pt modelId="{5F06A75A-8D5D-46EC-AC0D-13F338C296C7}" type="pres">
      <dgm:prSet presAssocID="{A984B26E-0E3E-4922-B790-CE87C9B3B2EA}" presName="Name37" presStyleLbl="parChTrans1D3" presStyleIdx="1" presStyleCnt="2"/>
      <dgm:spPr/>
    </dgm:pt>
    <dgm:pt modelId="{727E8A99-FC02-4C24-9BBA-DEEA638AFD56}" type="pres">
      <dgm:prSet presAssocID="{2085BB65-26A6-4839-BEE3-50482B6F33C1}" presName="hierRoot2" presStyleCnt="0">
        <dgm:presLayoutVars>
          <dgm:hierBranch val="init"/>
        </dgm:presLayoutVars>
      </dgm:prSet>
      <dgm:spPr/>
    </dgm:pt>
    <dgm:pt modelId="{9FA6A7CB-13B5-4EC4-BEA4-CCA6068FBDE4}" type="pres">
      <dgm:prSet presAssocID="{2085BB65-26A6-4839-BEE3-50482B6F33C1}" presName="rootComposite" presStyleCnt="0"/>
      <dgm:spPr/>
    </dgm:pt>
    <dgm:pt modelId="{F9558885-5BD5-4F33-9AB3-D6151A30AB45}" type="pres">
      <dgm:prSet presAssocID="{2085BB65-26A6-4839-BEE3-50482B6F33C1}" presName="rootText" presStyleLbl="node3" presStyleIdx="1" presStyleCnt="2">
        <dgm:presLayoutVars>
          <dgm:chPref val="3"/>
        </dgm:presLayoutVars>
      </dgm:prSet>
      <dgm:spPr/>
    </dgm:pt>
    <dgm:pt modelId="{36065306-BE74-4617-AB33-EE802A0F66B0}" type="pres">
      <dgm:prSet presAssocID="{2085BB65-26A6-4839-BEE3-50482B6F33C1}" presName="rootConnector" presStyleLbl="node3" presStyleIdx="1" presStyleCnt="2"/>
      <dgm:spPr/>
    </dgm:pt>
    <dgm:pt modelId="{DE495B9A-63ED-46EC-896C-0C487CF0FF80}" type="pres">
      <dgm:prSet presAssocID="{2085BB65-26A6-4839-BEE3-50482B6F33C1}" presName="hierChild4" presStyleCnt="0"/>
      <dgm:spPr/>
    </dgm:pt>
    <dgm:pt modelId="{CDA7DE35-9A4D-46F2-AF7B-7F9CFDDB4D7A}" type="pres">
      <dgm:prSet presAssocID="{2085BB65-26A6-4839-BEE3-50482B6F33C1}" presName="hierChild5" presStyleCnt="0"/>
      <dgm:spPr/>
    </dgm:pt>
    <dgm:pt modelId="{67936720-D4B9-4525-B904-52DFBC5E4123}" type="pres">
      <dgm:prSet presAssocID="{9F9324BB-76D1-4C2B-B4DF-9ECAB495A67D}" presName="hierChild5" presStyleCnt="0"/>
      <dgm:spPr/>
    </dgm:pt>
    <dgm:pt modelId="{3F578FF6-CCC3-45C1-B943-1118E2EA0D14}" type="pres">
      <dgm:prSet presAssocID="{34DEBE60-09B0-4B88-B156-E4D4D24858CE}" presName="Name37" presStyleLbl="parChTrans1D2" presStyleIdx="3" presStyleCnt="6"/>
      <dgm:spPr/>
    </dgm:pt>
    <dgm:pt modelId="{D8B922EF-6E66-4A5F-AADA-CFD943003D73}" type="pres">
      <dgm:prSet presAssocID="{8B8D92A7-B7FD-4342-9507-1145AC36CD60}" presName="hierRoot2" presStyleCnt="0">
        <dgm:presLayoutVars>
          <dgm:hierBranch val="init"/>
        </dgm:presLayoutVars>
      </dgm:prSet>
      <dgm:spPr/>
    </dgm:pt>
    <dgm:pt modelId="{0512C121-4E66-4216-8D4B-261B4B4482E3}" type="pres">
      <dgm:prSet presAssocID="{8B8D92A7-B7FD-4342-9507-1145AC36CD60}" presName="rootComposite" presStyleCnt="0"/>
      <dgm:spPr/>
    </dgm:pt>
    <dgm:pt modelId="{15F866B0-2F4C-4519-B058-7994644CB466}" type="pres">
      <dgm:prSet presAssocID="{8B8D92A7-B7FD-4342-9507-1145AC36CD60}" presName="rootText" presStyleLbl="node2" presStyleIdx="3" presStyleCnt="6">
        <dgm:presLayoutVars>
          <dgm:chPref val="3"/>
        </dgm:presLayoutVars>
      </dgm:prSet>
      <dgm:spPr/>
    </dgm:pt>
    <dgm:pt modelId="{42FBC9CC-C064-476C-BA00-6E572B5F583E}" type="pres">
      <dgm:prSet presAssocID="{8B8D92A7-B7FD-4342-9507-1145AC36CD60}" presName="rootConnector" presStyleLbl="node2" presStyleIdx="3" presStyleCnt="6"/>
      <dgm:spPr/>
    </dgm:pt>
    <dgm:pt modelId="{C1BF6899-20E4-4D50-9F37-D21915B9EEC0}" type="pres">
      <dgm:prSet presAssocID="{8B8D92A7-B7FD-4342-9507-1145AC36CD60}" presName="hierChild4" presStyleCnt="0"/>
      <dgm:spPr/>
    </dgm:pt>
    <dgm:pt modelId="{638C1DCF-4E30-4975-8AD8-6777648CD41F}" type="pres">
      <dgm:prSet presAssocID="{8B8D92A7-B7FD-4342-9507-1145AC36CD60}" presName="hierChild5" presStyleCnt="0"/>
      <dgm:spPr/>
    </dgm:pt>
    <dgm:pt modelId="{A65332F4-7700-49BB-BD8B-800C7DB9DB95}" type="pres">
      <dgm:prSet presAssocID="{0AA29B8A-26E3-4010-BEF3-F7897D3412B2}" presName="Name37" presStyleLbl="parChTrans1D2" presStyleIdx="4" presStyleCnt="6"/>
      <dgm:spPr/>
    </dgm:pt>
    <dgm:pt modelId="{34693585-7273-465F-8879-CCBB2F594CEC}" type="pres">
      <dgm:prSet presAssocID="{33B4A8A8-E22C-4D82-B25C-891F25D33FC0}" presName="hierRoot2" presStyleCnt="0">
        <dgm:presLayoutVars>
          <dgm:hierBranch val="init"/>
        </dgm:presLayoutVars>
      </dgm:prSet>
      <dgm:spPr/>
    </dgm:pt>
    <dgm:pt modelId="{142CBA11-1E3E-44CC-A30F-2358DEA21471}" type="pres">
      <dgm:prSet presAssocID="{33B4A8A8-E22C-4D82-B25C-891F25D33FC0}" presName="rootComposite" presStyleCnt="0"/>
      <dgm:spPr/>
    </dgm:pt>
    <dgm:pt modelId="{5D2CE428-19F4-433C-AE44-BCC361B0C6CE}" type="pres">
      <dgm:prSet presAssocID="{33B4A8A8-E22C-4D82-B25C-891F25D33FC0}" presName="rootText" presStyleLbl="node2" presStyleIdx="4" presStyleCnt="6">
        <dgm:presLayoutVars>
          <dgm:chPref val="3"/>
        </dgm:presLayoutVars>
      </dgm:prSet>
      <dgm:spPr/>
    </dgm:pt>
    <dgm:pt modelId="{118661A9-9AB3-40A8-A7F5-25F8300525C3}" type="pres">
      <dgm:prSet presAssocID="{33B4A8A8-E22C-4D82-B25C-891F25D33FC0}" presName="rootConnector" presStyleLbl="node2" presStyleIdx="4" presStyleCnt="6"/>
      <dgm:spPr/>
    </dgm:pt>
    <dgm:pt modelId="{444E2319-D232-4E5B-B2CB-59A8F5654073}" type="pres">
      <dgm:prSet presAssocID="{33B4A8A8-E22C-4D82-B25C-891F25D33FC0}" presName="hierChild4" presStyleCnt="0"/>
      <dgm:spPr/>
    </dgm:pt>
    <dgm:pt modelId="{1AEB5EAA-E1F7-4E6A-9C0F-8F6535094678}" type="pres">
      <dgm:prSet presAssocID="{33B4A8A8-E22C-4D82-B25C-891F25D33FC0}" presName="hierChild5" presStyleCnt="0"/>
      <dgm:spPr/>
    </dgm:pt>
    <dgm:pt modelId="{EBA72599-B629-4F56-B681-D791A1B7366C}" type="pres">
      <dgm:prSet presAssocID="{8670379B-C101-4B8C-B811-672F9C1C75B2}" presName="Name37" presStyleLbl="parChTrans1D2" presStyleIdx="5" presStyleCnt="6"/>
      <dgm:spPr/>
    </dgm:pt>
    <dgm:pt modelId="{DC943320-3794-4CCE-BD9C-A526ECC8705B}" type="pres">
      <dgm:prSet presAssocID="{312E4D1C-863F-44E3-9AC0-2331C1A66F79}" presName="hierRoot2" presStyleCnt="0">
        <dgm:presLayoutVars>
          <dgm:hierBranch val="init"/>
        </dgm:presLayoutVars>
      </dgm:prSet>
      <dgm:spPr/>
    </dgm:pt>
    <dgm:pt modelId="{508E7048-7EB7-46C6-9C04-BDA9FD61B9CF}" type="pres">
      <dgm:prSet presAssocID="{312E4D1C-863F-44E3-9AC0-2331C1A66F79}" presName="rootComposite" presStyleCnt="0"/>
      <dgm:spPr/>
    </dgm:pt>
    <dgm:pt modelId="{0A42E5F9-0F5E-4435-A5A9-DCDE55D497C2}" type="pres">
      <dgm:prSet presAssocID="{312E4D1C-863F-44E3-9AC0-2331C1A66F79}" presName="rootText" presStyleLbl="node2" presStyleIdx="5" presStyleCnt="6">
        <dgm:presLayoutVars>
          <dgm:chPref val="3"/>
        </dgm:presLayoutVars>
      </dgm:prSet>
      <dgm:spPr/>
    </dgm:pt>
    <dgm:pt modelId="{E74F18BC-AEE8-4633-ACBC-F21161067003}" type="pres">
      <dgm:prSet presAssocID="{312E4D1C-863F-44E3-9AC0-2331C1A66F79}" presName="rootConnector" presStyleLbl="node2" presStyleIdx="5" presStyleCnt="6"/>
      <dgm:spPr/>
    </dgm:pt>
    <dgm:pt modelId="{EBA565BB-D0E6-43E5-A2B0-2ECE54CF17A7}" type="pres">
      <dgm:prSet presAssocID="{312E4D1C-863F-44E3-9AC0-2331C1A66F79}" presName="hierChild4" presStyleCnt="0"/>
      <dgm:spPr/>
    </dgm:pt>
    <dgm:pt modelId="{8E562329-91C4-4377-9190-94CBFC41ACC0}" type="pres">
      <dgm:prSet presAssocID="{312E4D1C-863F-44E3-9AC0-2331C1A66F79}" presName="hierChild5" presStyleCnt="0"/>
      <dgm:spPr/>
    </dgm:pt>
    <dgm:pt modelId="{5CD1C46A-E324-42EA-A35B-5BDBD2FB4BF9}" type="pres">
      <dgm:prSet presAssocID="{49247219-72A8-48FF-9C35-EDB2AE6902DC}" presName="hierChild3" presStyleCnt="0"/>
      <dgm:spPr/>
    </dgm:pt>
  </dgm:ptLst>
  <dgm:cxnLst>
    <dgm:cxn modelId="{CA3A8E00-0407-4737-A6FA-D334BA3A30B2}" type="presOf" srcId="{B823848E-F5A7-4790-8565-4835B603DCE6}" destId="{36C67A86-E4D0-4DE8-A3D4-BF6B3B717316}" srcOrd="0" destOrd="0" presId="urn:microsoft.com/office/officeart/2005/8/layout/orgChart1"/>
    <dgm:cxn modelId="{4CE76605-0F09-4584-BE70-E1D0A5C2EE0B}" type="presOf" srcId="{CE9E5E2B-EB4F-41FE-ACA9-0920F004F005}" destId="{4560BD4E-6D0A-499D-A28D-5C5D85B9808F}" srcOrd="0" destOrd="0" presId="urn:microsoft.com/office/officeart/2005/8/layout/orgChart1"/>
    <dgm:cxn modelId="{D9F9570A-825A-481D-8EC4-D16FDE0BED54}" srcId="{49247219-72A8-48FF-9C35-EDB2AE6902DC}" destId="{19BAFF26-D845-4155-AB17-B44CC74E04A8}" srcOrd="0" destOrd="0" parTransId="{9CA81BAB-97D6-42F5-810D-C68C8A839DF0}" sibTransId="{FE68081C-06DF-4D20-A65D-D453185973C3}"/>
    <dgm:cxn modelId="{354DE210-9AE6-48FB-9D5A-0050AF001ACD}" type="presOf" srcId="{0AA29B8A-26E3-4010-BEF3-F7897D3412B2}" destId="{A65332F4-7700-49BB-BD8B-800C7DB9DB95}" srcOrd="0" destOrd="0" presId="urn:microsoft.com/office/officeart/2005/8/layout/orgChart1"/>
    <dgm:cxn modelId="{D0022124-0CB2-42B8-99A7-E9C7D826BE45}" type="presOf" srcId="{312E4D1C-863F-44E3-9AC0-2331C1A66F79}" destId="{E74F18BC-AEE8-4633-ACBC-F21161067003}" srcOrd="1" destOrd="0" presId="urn:microsoft.com/office/officeart/2005/8/layout/orgChart1"/>
    <dgm:cxn modelId="{7B685C2A-2D9E-4110-AE8A-175FC54DD0E3}" type="presOf" srcId="{9F9324BB-76D1-4C2B-B4DF-9ECAB495A67D}" destId="{D8A270E3-F0C0-4A41-BAE8-4ECBA0F8A96C}" srcOrd="1" destOrd="0" presId="urn:microsoft.com/office/officeart/2005/8/layout/orgChart1"/>
    <dgm:cxn modelId="{CF2E4D2B-494A-4846-822D-1AC9C5CEE483}" type="presOf" srcId="{9CA81BAB-97D6-42F5-810D-C68C8A839DF0}" destId="{05474D81-7C42-4285-A505-0810875BF27F}" srcOrd="0" destOrd="0" presId="urn:microsoft.com/office/officeart/2005/8/layout/orgChart1"/>
    <dgm:cxn modelId="{A2FF2B33-D0CC-4599-93BA-57707559DA66}" type="presOf" srcId="{49247219-72A8-48FF-9C35-EDB2AE6902DC}" destId="{5B0C2952-2549-418D-AC31-3E302D8D3218}" srcOrd="0" destOrd="0" presId="urn:microsoft.com/office/officeart/2005/8/layout/orgChart1"/>
    <dgm:cxn modelId="{8DC61836-E343-4196-99C5-FBBACA7E679D}" type="presOf" srcId="{CE9E5E2B-EB4F-41FE-ACA9-0920F004F005}" destId="{D5EC750C-BCEE-459C-8ED3-76BC2EB76387}" srcOrd="1" destOrd="0" presId="urn:microsoft.com/office/officeart/2005/8/layout/orgChart1"/>
    <dgm:cxn modelId="{C1641963-0159-4EC6-B248-140542EF0D91}" type="presOf" srcId="{A984B26E-0E3E-4922-B790-CE87C9B3B2EA}" destId="{5F06A75A-8D5D-46EC-AC0D-13F338C296C7}" srcOrd="0" destOrd="0" presId="urn:microsoft.com/office/officeart/2005/8/layout/orgChart1"/>
    <dgm:cxn modelId="{8140CA66-AAB8-4C9C-B0EC-A4147832A80A}" type="presOf" srcId="{2085BB65-26A6-4839-BEE3-50482B6F33C1}" destId="{F9558885-5BD5-4F33-9AB3-D6151A30AB45}" srcOrd="0" destOrd="0" presId="urn:microsoft.com/office/officeart/2005/8/layout/orgChart1"/>
    <dgm:cxn modelId="{2EE6AC70-8984-4226-83F4-DE4CB41CF4C9}" type="presOf" srcId="{19BAFF26-D845-4155-AB17-B44CC74E04A8}" destId="{747CAB83-1442-4F4B-AA1D-AF93F8CB75E8}" srcOrd="1" destOrd="0" presId="urn:microsoft.com/office/officeart/2005/8/layout/orgChart1"/>
    <dgm:cxn modelId="{9763068C-8A04-4E34-ACAE-C878F55E4AD0}" type="presOf" srcId="{EB5E8791-333F-4925-9BD5-F3EBB1B49F99}" destId="{382E4D9B-3844-4177-993F-F2FF0864CB20}" srcOrd="0" destOrd="0" presId="urn:microsoft.com/office/officeart/2005/8/layout/orgChart1"/>
    <dgm:cxn modelId="{2B53348E-7F23-4ACD-A7E0-A644B71087DC}" type="presOf" srcId="{34DEBE60-09B0-4B88-B156-E4D4D24858CE}" destId="{3F578FF6-CCC3-45C1-B943-1118E2EA0D14}" srcOrd="0" destOrd="0" presId="urn:microsoft.com/office/officeart/2005/8/layout/orgChart1"/>
    <dgm:cxn modelId="{15B11B97-5F99-4E41-A000-9B5511BA6B36}" type="presOf" srcId="{49247219-72A8-48FF-9C35-EDB2AE6902DC}" destId="{10624F1C-A68B-40B3-87A0-07B5E9F15F85}" srcOrd="1" destOrd="0" presId="urn:microsoft.com/office/officeart/2005/8/layout/orgChart1"/>
    <dgm:cxn modelId="{5C694499-BC41-4F78-B321-987543B4A7B8}" type="presOf" srcId="{8B8D92A7-B7FD-4342-9507-1145AC36CD60}" destId="{42FBC9CC-C064-476C-BA00-6E572B5F583E}" srcOrd="1" destOrd="0" presId="urn:microsoft.com/office/officeart/2005/8/layout/orgChart1"/>
    <dgm:cxn modelId="{756815A1-D5A4-40D3-AF3B-20BD7B017143}" type="presOf" srcId="{19BAFF26-D845-4155-AB17-B44CC74E04A8}" destId="{00016727-B3F7-4BE5-91DB-60993DDD26D2}" srcOrd="0" destOrd="0" presId="urn:microsoft.com/office/officeart/2005/8/layout/orgChart1"/>
    <dgm:cxn modelId="{9AD359AD-1046-42AC-B339-9B76EF58D3EF}" type="presOf" srcId="{33B4A8A8-E22C-4D82-B25C-891F25D33FC0}" destId="{118661A9-9AB3-40A8-A7F5-25F8300525C3}" srcOrd="1" destOrd="0" presId="urn:microsoft.com/office/officeart/2005/8/layout/orgChart1"/>
    <dgm:cxn modelId="{0806A0B6-E5D9-4869-8692-B142C138752E}" type="presOf" srcId="{0FB74AB8-01C5-403F-87C2-F407296B3420}" destId="{399C0D34-01D6-40FC-A576-D7C4EA7CA97F}" srcOrd="0" destOrd="0" presId="urn:microsoft.com/office/officeart/2005/8/layout/orgChart1"/>
    <dgm:cxn modelId="{1494A0B7-8D21-455F-803E-F23073F0C2D5}" srcId="{9F9324BB-76D1-4C2B-B4DF-9ECAB495A67D}" destId="{2085BB65-26A6-4839-BEE3-50482B6F33C1}" srcOrd="1" destOrd="0" parTransId="{A984B26E-0E3E-4922-B790-CE87C9B3B2EA}" sibTransId="{09C3E039-E4EC-4F05-87CE-DD0CBB15F2D1}"/>
    <dgm:cxn modelId="{6EE0E4B7-4997-4C2E-9D1A-C5501A55B41B}" srcId="{49247219-72A8-48FF-9C35-EDB2AE6902DC}" destId="{312E4D1C-863F-44E3-9AC0-2331C1A66F79}" srcOrd="5" destOrd="0" parTransId="{8670379B-C101-4B8C-B811-672F9C1C75B2}" sibTransId="{BDE2A8E7-2CC6-491B-B1B3-588CD081519B}"/>
    <dgm:cxn modelId="{72F8B4BA-9012-4334-8D3C-68AABE6DBB84}" srcId="{49247219-72A8-48FF-9C35-EDB2AE6902DC}" destId="{33B4A8A8-E22C-4D82-B25C-891F25D33FC0}" srcOrd="4" destOrd="0" parTransId="{0AA29B8A-26E3-4010-BEF3-F7897D3412B2}" sibTransId="{3CFB7639-9AE4-4BE8-A976-E34C58C9738B}"/>
    <dgm:cxn modelId="{78ED89C4-9956-4B77-9E96-A69056AD4648}" type="presOf" srcId="{2085BB65-26A6-4839-BEE3-50482B6F33C1}" destId="{36065306-BE74-4617-AB33-EE802A0F66B0}" srcOrd="1" destOrd="0" presId="urn:microsoft.com/office/officeart/2005/8/layout/orgChart1"/>
    <dgm:cxn modelId="{5FAF8AC9-F672-4AB7-ABA0-03BA9BBAAAD1}" srcId="{9F9324BB-76D1-4C2B-B4DF-9ECAB495A67D}" destId="{CE9E5E2B-EB4F-41FE-ACA9-0920F004F005}" srcOrd="0" destOrd="0" parTransId="{EB5E8791-333F-4925-9BD5-F3EBB1B49F99}" sibTransId="{C9F13D8B-F2B1-4F30-BBFB-8A239FE134AB}"/>
    <dgm:cxn modelId="{DD8F09CA-8184-4129-A46D-AC42CB7F7D09}" srcId="{49247219-72A8-48FF-9C35-EDB2AE6902DC}" destId="{0FB74AB8-01C5-403F-87C2-F407296B3420}" srcOrd="1" destOrd="0" parTransId="{719399F5-6F72-4AE0-B3C9-0CF6ADC93117}" sibTransId="{24FB3087-06BB-4534-8E61-601FF2712BE1}"/>
    <dgm:cxn modelId="{657669CC-187B-4C8C-8C20-7EC72B422858}" srcId="{49247219-72A8-48FF-9C35-EDB2AE6902DC}" destId="{9F9324BB-76D1-4C2B-B4DF-9ECAB495A67D}" srcOrd="2" destOrd="0" parTransId="{B823848E-F5A7-4790-8565-4835B603DCE6}" sibTransId="{6770AA0D-BFBD-48CE-BD87-E0385DFCC954}"/>
    <dgm:cxn modelId="{9CD97CD4-3E99-4386-865C-C3306D84F39C}" type="presOf" srcId="{8670379B-C101-4B8C-B811-672F9C1C75B2}" destId="{EBA72599-B629-4F56-B681-D791A1B7366C}" srcOrd="0" destOrd="0" presId="urn:microsoft.com/office/officeart/2005/8/layout/orgChart1"/>
    <dgm:cxn modelId="{7A0DB9D7-665A-4636-8BF7-CC0A0E514C78}" type="presOf" srcId="{9F9324BB-76D1-4C2B-B4DF-9ECAB495A67D}" destId="{68EF0020-0B19-44F6-8891-273E85074BC5}" srcOrd="0" destOrd="0" presId="urn:microsoft.com/office/officeart/2005/8/layout/orgChart1"/>
    <dgm:cxn modelId="{B6B52AD9-6332-47C7-9CBA-5965511A37F3}" type="presOf" srcId="{ABF7B3AC-CF7F-4267-854F-E94AAA1F678C}" destId="{31B68BDF-C0A4-4EBD-A325-D97D57261E50}" srcOrd="0" destOrd="0" presId="urn:microsoft.com/office/officeart/2005/8/layout/orgChart1"/>
    <dgm:cxn modelId="{F3B91EDD-9E36-46E0-878B-83C3C17D4A49}" type="presOf" srcId="{8B8D92A7-B7FD-4342-9507-1145AC36CD60}" destId="{15F866B0-2F4C-4519-B058-7994644CB466}" srcOrd="0" destOrd="0" presId="urn:microsoft.com/office/officeart/2005/8/layout/orgChart1"/>
    <dgm:cxn modelId="{DBEDC4E1-9048-4807-8E5A-531D0B9C475E}" srcId="{49247219-72A8-48FF-9C35-EDB2AE6902DC}" destId="{8B8D92A7-B7FD-4342-9507-1145AC36CD60}" srcOrd="3" destOrd="0" parTransId="{34DEBE60-09B0-4B88-B156-E4D4D24858CE}" sibTransId="{D9CBCCC2-D866-45D8-BCD4-D3B561B46F98}"/>
    <dgm:cxn modelId="{89F6E9F0-5252-426A-B8A6-33A8166E96D2}" type="presOf" srcId="{33B4A8A8-E22C-4D82-B25C-891F25D33FC0}" destId="{5D2CE428-19F4-433C-AE44-BCC361B0C6CE}" srcOrd="0" destOrd="0" presId="urn:microsoft.com/office/officeart/2005/8/layout/orgChart1"/>
    <dgm:cxn modelId="{7EBB0AF6-4837-4601-9027-2C1CD62850A3}" type="presOf" srcId="{0FB74AB8-01C5-403F-87C2-F407296B3420}" destId="{AA506653-6F82-412E-B511-BC293F8A0470}" srcOrd="1" destOrd="0" presId="urn:microsoft.com/office/officeart/2005/8/layout/orgChart1"/>
    <dgm:cxn modelId="{27FBE0FC-6CB6-4831-99EE-ABB772069B3E}" type="presOf" srcId="{312E4D1C-863F-44E3-9AC0-2331C1A66F79}" destId="{0A42E5F9-0F5E-4435-A5A9-DCDE55D497C2}" srcOrd="0" destOrd="0" presId="urn:microsoft.com/office/officeart/2005/8/layout/orgChart1"/>
    <dgm:cxn modelId="{8E6120FE-6720-4C1D-A49D-AC81C7933CF0}" srcId="{ABF7B3AC-CF7F-4267-854F-E94AAA1F678C}" destId="{49247219-72A8-48FF-9C35-EDB2AE6902DC}" srcOrd="0" destOrd="0" parTransId="{5E7FD640-0CD6-412E-A14F-DDF5BB270B1D}" sibTransId="{A4A9184C-2480-4F1E-9F68-8A8A09801C4A}"/>
    <dgm:cxn modelId="{A6D0D1FF-A906-4C61-A301-CFACEB13AC8E}" type="presOf" srcId="{719399F5-6F72-4AE0-B3C9-0CF6ADC93117}" destId="{234FCC42-B872-4E3C-AA41-BF42A22C83A2}" srcOrd="0" destOrd="0" presId="urn:microsoft.com/office/officeart/2005/8/layout/orgChart1"/>
    <dgm:cxn modelId="{C89158B2-2D62-4F48-9888-B2E7DD1B2B2A}" type="presParOf" srcId="{31B68BDF-C0A4-4EBD-A325-D97D57261E50}" destId="{BA85D349-F5CB-44E8-977F-91A1514C6D31}" srcOrd="0" destOrd="0" presId="urn:microsoft.com/office/officeart/2005/8/layout/orgChart1"/>
    <dgm:cxn modelId="{59D22874-58D2-46CF-ACE4-C43B7048DEB4}" type="presParOf" srcId="{BA85D349-F5CB-44E8-977F-91A1514C6D31}" destId="{27F1122F-E449-4B33-B62B-8691311A61EB}" srcOrd="0" destOrd="0" presId="urn:microsoft.com/office/officeart/2005/8/layout/orgChart1"/>
    <dgm:cxn modelId="{E36E393A-0C9C-447D-AF1F-2F6DA587FD8F}" type="presParOf" srcId="{27F1122F-E449-4B33-B62B-8691311A61EB}" destId="{5B0C2952-2549-418D-AC31-3E302D8D3218}" srcOrd="0" destOrd="0" presId="urn:microsoft.com/office/officeart/2005/8/layout/orgChart1"/>
    <dgm:cxn modelId="{0617D86D-8D1A-4D53-9A5F-77B286F8F9E3}" type="presParOf" srcId="{27F1122F-E449-4B33-B62B-8691311A61EB}" destId="{10624F1C-A68B-40B3-87A0-07B5E9F15F85}" srcOrd="1" destOrd="0" presId="urn:microsoft.com/office/officeart/2005/8/layout/orgChart1"/>
    <dgm:cxn modelId="{B76B86FC-4D43-44A9-9DC3-9711D14AB6F1}" type="presParOf" srcId="{BA85D349-F5CB-44E8-977F-91A1514C6D31}" destId="{E702973D-FE19-47BF-97D8-A9F8E8A52466}" srcOrd="1" destOrd="0" presId="urn:microsoft.com/office/officeart/2005/8/layout/orgChart1"/>
    <dgm:cxn modelId="{7C775C6F-D5D4-47C0-9757-4E51BE9E4B4E}" type="presParOf" srcId="{E702973D-FE19-47BF-97D8-A9F8E8A52466}" destId="{05474D81-7C42-4285-A505-0810875BF27F}" srcOrd="0" destOrd="0" presId="urn:microsoft.com/office/officeart/2005/8/layout/orgChart1"/>
    <dgm:cxn modelId="{2559D289-4FB9-4A1C-AFF9-04E48BD211C6}" type="presParOf" srcId="{E702973D-FE19-47BF-97D8-A9F8E8A52466}" destId="{7A4E995C-EB4D-4865-9DF7-95C375C5C66E}" srcOrd="1" destOrd="0" presId="urn:microsoft.com/office/officeart/2005/8/layout/orgChart1"/>
    <dgm:cxn modelId="{A6FC12E8-E703-4511-88B5-914B467894F5}" type="presParOf" srcId="{7A4E995C-EB4D-4865-9DF7-95C375C5C66E}" destId="{0A1D799B-3259-4DA3-AED8-B3E68643360B}" srcOrd="0" destOrd="0" presId="urn:microsoft.com/office/officeart/2005/8/layout/orgChart1"/>
    <dgm:cxn modelId="{051BEAE4-1CCD-4686-999E-2FBEBD45A174}" type="presParOf" srcId="{0A1D799B-3259-4DA3-AED8-B3E68643360B}" destId="{00016727-B3F7-4BE5-91DB-60993DDD26D2}" srcOrd="0" destOrd="0" presId="urn:microsoft.com/office/officeart/2005/8/layout/orgChart1"/>
    <dgm:cxn modelId="{7FBC3710-88F4-4D33-A388-5508EE8A65DD}" type="presParOf" srcId="{0A1D799B-3259-4DA3-AED8-B3E68643360B}" destId="{747CAB83-1442-4F4B-AA1D-AF93F8CB75E8}" srcOrd="1" destOrd="0" presId="urn:microsoft.com/office/officeart/2005/8/layout/orgChart1"/>
    <dgm:cxn modelId="{F0B307C9-92BB-4CCC-A4BE-45CE4D2928F8}" type="presParOf" srcId="{7A4E995C-EB4D-4865-9DF7-95C375C5C66E}" destId="{9C2E52A0-78A5-407D-BB34-E3315EEA79FD}" srcOrd="1" destOrd="0" presId="urn:microsoft.com/office/officeart/2005/8/layout/orgChart1"/>
    <dgm:cxn modelId="{D6243E4D-3150-46E4-9608-2642C7E489BE}" type="presParOf" srcId="{7A4E995C-EB4D-4865-9DF7-95C375C5C66E}" destId="{F86068CC-3D52-497F-8376-BB2D12EE1D9D}" srcOrd="2" destOrd="0" presId="urn:microsoft.com/office/officeart/2005/8/layout/orgChart1"/>
    <dgm:cxn modelId="{DC0D5456-B371-4A50-B76B-B7ED45D9D331}" type="presParOf" srcId="{E702973D-FE19-47BF-97D8-A9F8E8A52466}" destId="{234FCC42-B872-4E3C-AA41-BF42A22C83A2}" srcOrd="2" destOrd="0" presId="urn:microsoft.com/office/officeart/2005/8/layout/orgChart1"/>
    <dgm:cxn modelId="{40571FE8-9CD1-411F-A7AB-86113EA38928}" type="presParOf" srcId="{E702973D-FE19-47BF-97D8-A9F8E8A52466}" destId="{BB8447FA-1E08-40E4-9EF8-79EDD1E9C0AA}" srcOrd="3" destOrd="0" presId="urn:microsoft.com/office/officeart/2005/8/layout/orgChart1"/>
    <dgm:cxn modelId="{B082400E-4FA6-4FE6-AA49-E3F6606FE1D7}" type="presParOf" srcId="{BB8447FA-1E08-40E4-9EF8-79EDD1E9C0AA}" destId="{3CA89B72-1812-4F89-97B2-75E61DA7B66F}" srcOrd="0" destOrd="0" presId="urn:microsoft.com/office/officeart/2005/8/layout/orgChart1"/>
    <dgm:cxn modelId="{7047EEFB-84CE-42E9-8B3B-2927D7802F31}" type="presParOf" srcId="{3CA89B72-1812-4F89-97B2-75E61DA7B66F}" destId="{399C0D34-01D6-40FC-A576-D7C4EA7CA97F}" srcOrd="0" destOrd="0" presId="urn:microsoft.com/office/officeart/2005/8/layout/orgChart1"/>
    <dgm:cxn modelId="{3930000A-F08E-49F0-B8AC-756F6964AB12}" type="presParOf" srcId="{3CA89B72-1812-4F89-97B2-75E61DA7B66F}" destId="{AA506653-6F82-412E-B511-BC293F8A0470}" srcOrd="1" destOrd="0" presId="urn:microsoft.com/office/officeart/2005/8/layout/orgChart1"/>
    <dgm:cxn modelId="{63BFCDB7-B64C-4F67-B48C-75FBD6053315}" type="presParOf" srcId="{BB8447FA-1E08-40E4-9EF8-79EDD1E9C0AA}" destId="{2952721D-229C-4776-B535-8BE5FFF47E95}" srcOrd="1" destOrd="0" presId="urn:microsoft.com/office/officeart/2005/8/layout/orgChart1"/>
    <dgm:cxn modelId="{7D9D668A-CBBF-46BB-91CE-E77667155DEB}" type="presParOf" srcId="{BB8447FA-1E08-40E4-9EF8-79EDD1E9C0AA}" destId="{EF92F86E-1A20-4813-9A81-2CA69DC8B6BF}" srcOrd="2" destOrd="0" presId="urn:microsoft.com/office/officeart/2005/8/layout/orgChart1"/>
    <dgm:cxn modelId="{0A18DCBC-B185-4544-A95C-927B85A465BA}" type="presParOf" srcId="{E702973D-FE19-47BF-97D8-A9F8E8A52466}" destId="{36C67A86-E4D0-4DE8-A3D4-BF6B3B717316}" srcOrd="4" destOrd="0" presId="urn:microsoft.com/office/officeart/2005/8/layout/orgChart1"/>
    <dgm:cxn modelId="{F84F41FC-46E6-4D02-BFD7-B8801D42D3EB}" type="presParOf" srcId="{E702973D-FE19-47BF-97D8-A9F8E8A52466}" destId="{B3999ECA-682E-4D35-A473-52B701BF54A0}" srcOrd="5" destOrd="0" presId="urn:microsoft.com/office/officeart/2005/8/layout/orgChart1"/>
    <dgm:cxn modelId="{B7F59548-5292-441E-9472-863531EABA8F}" type="presParOf" srcId="{B3999ECA-682E-4D35-A473-52B701BF54A0}" destId="{4BD7EDB8-4FBC-4930-98D0-2C15F5368181}" srcOrd="0" destOrd="0" presId="urn:microsoft.com/office/officeart/2005/8/layout/orgChart1"/>
    <dgm:cxn modelId="{5503C5AB-2C59-4645-AC8F-4F3BB7EA51FB}" type="presParOf" srcId="{4BD7EDB8-4FBC-4930-98D0-2C15F5368181}" destId="{68EF0020-0B19-44F6-8891-273E85074BC5}" srcOrd="0" destOrd="0" presId="urn:microsoft.com/office/officeart/2005/8/layout/orgChart1"/>
    <dgm:cxn modelId="{8A1B4430-0B9C-46B1-890F-B5E9FD00C1E9}" type="presParOf" srcId="{4BD7EDB8-4FBC-4930-98D0-2C15F5368181}" destId="{D8A270E3-F0C0-4A41-BAE8-4ECBA0F8A96C}" srcOrd="1" destOrd="0" presId="urn:microsoft.com/office/officeart/2005/8/layout/orgChart1"/>
    <dgm:cxn modelId="{794C18AD-D770-4501-B21E-08BB13171754}" type="presParOf" srcId="{B3999ECA-682E-4D35-A473-52B701BF54A0}" destId="{7E5B85AA-252A-4A92-A714-B695A3A1067A}" srcOrd="1" destOrd="0" presId="urn:microsoft.com/office/officeart/2005/8/layout/orgChart1"/>
    <dgm:cxn modelId="{41C168B9-C87E-45F3-8B06-AF1913311DE4}" type="presParOf" srcId="{7E5B85AA-252A-4A92-A714-B695A3A1067A}" destId="{382E4D9B-3844-4177-993F-F2FF0864CB20}" srcOrd="0" destOrd="0" presId="urn:microsoft.com/office/officeart/2005/8/layout/orgChart1"/>
    <dgm:cxn modelId="{FB0FC70D-76C1-451D-9182-5B46F85DD069}" type="presParOf" srcId="{7E5B85AA-252A-4A92-A714-B695A3A1067A}" destId="{56BE5ABA-9074-4FD5-BAAD-D3473F2B2F9D}" srcOrd="1" destOrd="0" presId="urn:microsoft.com/office/officeart/2005/8/layout/orgChart1"/>
    <dgm:cxn modelId="{18FA3D36-DB08-4B96-8BA7-F52E9A79886D}" type="presParOf" srcId="{56BE5ABA-9074-4FD5-BAAD-D3473F2B2F9D}" destId="{6F8C7658-C80E-483E-AD4C-6BB163FDBFE3}" srcOrd="0" destOrd="0" presId="urn:microsoft.com/office/officeart/2005/8/layout/orgChart1"/>
    <dgm:cxn modelId="{70827498-BE39-43C5-82CA-70429F61F836}" type="presParOf" srcId="{6F8C7658-C80E-483E-AD4C-6BB163FDBFE3}" destId="{4560BD4E-6D0A-499D-A28D-5C5D85B9808F}" srcOrd="0" destOrd="0" presId="urn:microsoft.com/office/officeart/2005/8/layout/orgChart1"/>
    <dgm:cxn modelId="{E2BEB842-5AB6-4502-A7FC-3B122A69B15F}" type="presParOf" srcId="{6F8C7658-C80E-483E-AD4C-6BB163FDBFE3}" destId="{D5EC750C-BCEE-459C-8ED3-76BC2EB76387}" srcOrd="1" destOrd="0" presId="urn:microsoft.com/office/officeart/2005/8/layout/orgChart1"/>
    <dgm:cxn modelId="{E0CBA09B-A5AC-46E9-ADA9-0654BBC1460F}" type="presParOf" srcId="{56BE5ABA-9074-4FD5-BAAD-D3473F2B2F9D}" destId="{58989AF5-D203-40AF-B88A-9114220B4A60}" srcOrd="1" destOrd="0" presId="urn:microsoft.com/office/officeart/2005/8/layout/orgChart1"/>
    <dgm:cxn modelId="{E4C6D0E5-7AEF-4EC2-82B5-9366B3F81C8A}" type="presParOf" srcId="{56BE5ABA-9074-4FD5-BAAD-D3473F2B2F9D}" destId="{DFB13055-8080-4373-B93C-E03EFD3C62AF}" srcOrd="2" destOrd="0" presId="urn:microsoft.com/office/officeart/2005/8/layout/orgChart1"/>
    <dgm:cxn modelId="{2598518F-9EA0-4209-9DCF-AF59B6AE16B1}" type="presParOf" srcId="{7E5B85AA-252A-4A92-A714-B695A3A1067A}" destId="{5F06A75A-8D5D-46EC-AC0D-13F338C296C7}" srcOrd="2" destOrd="0" presId="urn:microsoft.com/office/officeart/2005/8/layout/orgChart1"/>
    <dgm:cxn modelId="{853F4A5D-89B7-4C79-BA53-E2423641C14D}" type="presParOf" srcId="{7E5B85AA-252A-4A92-A714-B695A3A1067A}" destId="{727E8A99-FC02-4C24-9BBA-DEEA638AFD56}" srcOrd="3" destOrd="0" presId="urn:microsoft.com/office/officeart/2005/8/layout/orgChart1"/>
    <dgm:cxn modelId="{93E93E19-AD50-4D4E-BC2C-D8425D30328A}" type="presParOf" srcId="{727E8A99-FC02-4C24-9BBA-DEEA638AFD56}" destId="{9FA6A7CB-13B5-4EC4-BEA4-CCA6068FBDE4}" srcOrd="0" destOrd="0" presId="urn:microsoft.com/office/officeart/2005/8/layout/orgChart1"/>
    <dgm:cxn modelId="{E070277A-E0DD-4BD8-9D81-42196C798F99}" type="presParOf" srcId="{9FA6A7CB-13B5-4EC4-BEA4-CCA6068FBDE4}" destId="{F9558885-5BD5-4F33-9AB3-D6151A30AB45}" srcOrd="0" destOrd="0" presId="urn:microsoft.com/office/officeart/2005/8/layout/orgChart1"/>
    <dgm:cxn modelId="{96786B07-A862-424E-99E1-9B56F1963AE1}" type="presParOf" srcId="{9FA6A7CB-13B5-4EC4-BEA4-CCA6068FBDE4}" destId="{36065306-BE74-4617-AB33-EE802A0F66B0}" srcOrd="1" destOrd="0" presId="urn:microsoft.com/office/officeart/2005/8/layout/orgChart1"/>
    <dgm:cxn modelId="{BF5ADFEB-121A-400B-B95E-9B95374AF581}" type="presParOf" srcId="{727E8A99-FC02-4C24-9BBA-DEEA638AFD56}" destId="{DE495B9A-63ED-46EC-896C-0C487CF0FF80}" srcOrd="1" destOrd="0" presId="urn:microsoft.com/office/officeart/2005/8/layout/orgChart1"/>
    <dgm:cxn modelId="{7F51479B-FF64-428B-97AC-41DC70EE61DA}" type="presParOf" srcId="{727E8A99-FC02-4C24-9BBA-DEEA638AFD56}" destId="{CDA7DE35-9A4D-46F2-AF7B-7F9CFDDB4D7A}" srcOrd="2" destOrd="0" presId="urn:microsoft.com/office/officeart/2005/8/layout/orgChart1"/>
    <dgm:cxn modelId="{0BDD52F0-3337-48EB-8530-B69C92CA7DE6}" type="presParOf" srcId="{B3999ECA-682E-4D35-A473-52B701BF54A0}" destId="{67936720-D4B9-4525-B904-52DFBC5E4123}" srcOrd="2" destOrd="0" presId="urn:microsoft.com/office/officeart/2005/8/layout/orgChart1"/>
    <dgm:cxn modelId="{7A22BF2D-2BA7-48BA-88E6-4F688F473FA7}" type="presParOf" srcId="{E702973D-FE19-47BF-97D8-A9F8E8A52466}" destId="{3F578FF6-CCC3-45C1-B943-1118E2EA0D14}" srcOrd="6" destOrd="0" presId="urn:microsoft.com/office/officeart/2005/8/layout/orgChart1"/>
    <dgm:cxn modelId="{BD35DD44-B7F8-4089-A7CE-D9FA2BB6A2AE}" type="presParOf" srcId="{E702973D-FE19-47BF-97D8-A9F8E8A52466}" destId="{D8B922EF-6E66-4A5F-AADA-CFD943003D73}" srcOrd="7" destOrd="0" presId="urn:microsoft.com/office/officeart/2005/8/layout/orgChart1"/>
    <dgm:cxn modelId="{D7D47CEA-3A7B-4C10-A9DF-7D135811644A}" type="presParOf" srcId="{D8B922EF-6E66-4A5F-AADA-CFD943003D73}" destId="{0512C121-4E66-4216-8D4B-261B4B4482E3}" srcOrd="0" destOrd="0" presId="urn:microsoft.com/office/officeart/2005/8/layout/orgChart1"/>
    <dgm:cxn modelId="{9AB80D6C-302D-4E26-8417-7146C675C77D}" type="presParOf" srcId="{0512C121-4E66-4216-8D4B-261B4B4482E3}" destId="{15F866B0-2F4C-4519-B058-7994644CB466}" srcOrd="0" destOrd="0" presId="urn:microsoft.com/office/officeart/2005/8/layout/orgChart1"/>
    <dgm:cxn modelId="{419EF35A-1022-42FE-9118-673727BF1A90}" type="presParOf" srcId="{0512C121-4E66-4216-8D4B-261B4B4482E3}" destId="{42FBC9CC-C064-476C-BA00-6E572B5F583E}" srcOrd="1" destOrd="0" presId="urn:microsoft.com/office/officeart/2005/8/layout/orgChart1"/>
    <dgm:cxn modelId="{EF538003-AF11-4642-B82E-629F83067C2C}" type="presParOf" srcId="{D8B922EF-6E66-4A5F-AADA-CFD943003D73}" destId="{C1BF6899-20E4-4D50-9F37-D21915B9EEC0}" srcOrd="1" destOrd="0" presId="urn:microsoft.com/office/officeart/2005/8/layout/orgChart1"/>
    <dgm:cxn modelId="{B82378C6-88C6-4C6A-B65E-D8D6F89CC008}" type="presParOf" srcId="{D8B922EF-6E66-4A5F-AADA-CFD943003D73}" destId="{638C1DCF-4E30-4975-8AD8-6777648CD41F}" srcOrd="2" destOrd="0" presId="urn:microsoft.com/office/officeart/2005/8/layout/orgChart1"/>
    <dgm:cxn modelId="{5BCC9AC5-F400-4FAD-80E2-D892B5BF09E5}" type="presParOf" srcId="{E702973D-FE19-47BF-97D8-A9F8E8A52466}" destId="{A65332F4-7700-49BB-BD8B-800C7DB9DB95}" srcOrd="8" destOrd="0" presId="urn:microsoft.com/office/officeart/2005/8/layout/orgChart1"/>
    <dgm:cxn modelId="{05A5DEA7-3D70-4F2A-873D-5EDE32AE8411}" type="presParOf" srcId="{E702973D-FE19-47BF-97D8-A9F8E8A52466}" destId="{34693585-7273-465F-8879-CCBB2F594CEC}" srcOrd="9" destOrd="0" presId="urn:microsoft.com/office/officeart/2005/8/layout/orgChart1"/>
    <dgm:cxn modelId="{621CC19F-F4DF-4399-BB7F-5FC5DA556668}" type="presParOf" srcId="{34693585-7273-465F-8879-CCBB2F594CEC}" destId="{142CBA11-1E3E-44CC-A30F-2358DEA21471}" srcOrd="0" destOrd="0" presId="urn:microsoft.com/office/officeart/2005/8/layout/orgChart1"/>
    <dgm:cxn modelId="{DE0AD4B1-DEB2-4357-AE46-7A39AD5386D1}" type="presParOf" srcId="{142CBA11-1E3E-44CC-A30F-2358DEA21471}" destId="{5D2CE428-19F4-433C-AE44-BCC361B0C6CE}" srcOrd="0" destOrd="0" presId="urn:microsoft.com/office/officeart/2005/8/layout/orgChart1"/>
    <dgm:cxn modelId="{C3A1B564-EE27-47C5-ACD6-0223A2D13EBE}" type="presParOf" srcId="{142CBA11-1E3E-44CC-A30F-2358DEA21471}" destId="{118661A9-9AB3-40A8-A7F5-25F8300525C3}" srcOrd="1" destOrd="0" presId="urn:microsoft.com/office/officeart/2005/8/layout/orgChart1"/>
    <dgm:cxn modelId="{781BF32A-D726-4044-A5B2-A52361727CF6}" type="presParOf" srcId="{34693585-7273-465F-8879-CCBB2F594CEC}" destId="{444E2319-D232-4E5B-B2CB-59A8F5654073}" srcOrd="1" destOrd="0" presId="urn:microsoft.com/office/officeart/2005/8/layout/orgChart1"/>
    <dgm:cxn modelId="{4FD0BE05-A015-403D-A891-2A80B695F228}" type="presParOf" srcId="{34693585-7273-465F-8879-CCBB2F594CEC}" destId="{1AEB5EAA-E1F7-4E6A-9C0F-8F6535094678}" srcOrd="2" destOrd="0" presId="urn:microsoft.com/office/officeart/2005/8/layout/orgChart1"/>
    <dgm:cxn modelId="{EFFA8BB0-F9BA-4BA8-8E27-11B8D72F376E}" type="presParOf" srcId="{E702973D-FE19-47BF-97D8-A9F8E8A52466}" destId="{EBA72599-B629-4F56-B681-D791A1B7366C}" srcOrd="10" destOrd="0" presId="urn:microsoft.com/office/officeart/2005/8/layout/orgChart1"/>
    <dgm:cxn modelId="{B175B9F5-426C-4033-959E-CBCC3A5DC0AA}" type="presParOf" srcId="{E702973D-FE19-47BF-97D8-A9F8E8A52466}" destId="{DC943320-3794-4CCE-BD9C-A526ECC8705B}" srcOrd="11" destOrd="0" presId="urn:microsoft.com/office/officeart/2005/8/layout/orgChart1"/>
    <dgm:cxn modelId="{5FACD3CE-51A7-4446-ACA7-7D658E433379}" type="presParOf" srcId="{DC943320-3794-4CCE-BD9C-A526ECC8705B}" destId="{508E7048-7EB7-46C6-9C04-BDA9FD61B9CF}" srcOrd="0" destOrd="0" presId="urn:microsoft.com/office/officeart/2005/8/layout/orgChart1"/>
    <dgm:cxn modelId="{60D310D9-FFF7-467F-971C-876F29968C74}" type="presParOf" srcId="{508E7048-7EB7-46C6-9C04-BDA9FD61B9CF}" destId="{0A42E5F9-0F5E-4435-A5A9-DCDE55D497C2}" srcOrd="0" destOrd="0" presId="urn:microsoft.com/office/officeart/2005/8/layout/orgChart1"/>
    <dgm:cxn modelId="{CAB67303-AF2A-40B3-89F8-195EEF2D2420}" type="presParOf" srcId="{508E7048-7EB7-46C6-9C04-BDA9FD61B9CF}" destId="{E74F18BC-AEE8-4633-ACBC-F21161067003}" srcOrd="1" destOrd="0" presId="urn:microsoft.com/office/officeart/2005/8/layout/orgChart1"/>
    <dgm:cxn modelId="{411F7B9F-5542-4020-922E-45DFB446F5C4}" type="presParOf" srcId="{DC943320-3794-4CCE-BD9C-A526ECC8705B}" destId="{EBA565BB-D0E6-43E5-A2B0-2ECE54CF17A7}" srcOrd="1" destOrd="0" presId="urn:microsoft.com/office/officeart/2005/8/layout/orgChart1"/>
    <dgm:cxn modelId="{F5FFEDA2-367D-4031-9473-B80AB0C59EC6}" type="presParOf" srcId="{DC943320-3794-4CCE-BD9C-A526ECC8705B}" destId="{8E562329-91C4-4377-9190-94CBFC41ACC0}" srcOrd="2" destOrd="0" presId="urn:microsoft.com/office/officeart/2005/8/layout/orgChart1"/>
    <dgm:cxn modelId="{2DD00760-22BC-424A-B26C-D3896A503026}" type="presParOf" srcId="{BA85D349-F5CB-44E8-977F-91A1514C6D31}" destId="{5CD1C46A-E324-42EA-A35B-5BDBD2FB4BF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7B3AC-CF7F-4267-854F-E94AAA1F678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49247219-72A8-48FF-9C35-EDB2AE6902DC}">
      <dgm:prSet phldrT="[文本]"/>
      <dgm:spPr>
        <a:solidFill>
          <a:schemeClr val="accent4"/>
        </a:solidFill>
      </dgm:spPr>
      <dgm:t>
        <a:bodyPr/>
        <a:lstStyle/>
        <a:p>
          <a:r>
            <a:rPr lang="en-US" altLang="zh-CN" dirty="0"/>
            <a:t>OutputStream</a:t>
          </a:r>
          <a:endParaRPr lang="zh-CN" altLang="en-US" dirty="0"/>
        </a:p>
      </dgm:t>
    </dgm:pt>
    <dgm:pt modelId="{5E7FD640-0CD6-412E-A14F-DDF5BB270B1D}" type="parTrans" cxnId="{8E6120FE-6720-4C1D-A49D-AC81C7933CF0}">
      <dgm:prSet/>
      <dgm:spPr/>
      <dgm:t>
        <a:bodyPr/>
        <a:lstStyle/>
        <a:p>
          <a:endParaRPr lang="zh-CN" altLang="en-US"/>
        </a:p>
      </dgm:t>
    </dgm:pt>
    <dgm:pt modelId="{A4A9184C-2480-4F1E-9F68-8A8A09801C4A}" type="sibTrans" cxnId="{8E6120FE-6720-4C1D-A49D-AC81C7933CF0}">
      <dgm:prSet/>
      <dgm:spPr/>
      <dgm:t>
        <a:bodyPr/>
        <a:lstStyle/>
        <a:p>
          <a:endParaRPr lang="zh-CN" altLang="en-US"/>
        </a:p>
      </dgm:t>
    </dgm:pt>
    <dgm:pt modelId="{19BAFF26-D845-4155-AB17-B44CC74E04A8}">
      <dgm:prSet phldrT="[文本]"/>
      <dgm:spPr>
        <a:solidFill>
          <a:schemeClr val="accent4"/>
        </a:solidFill>
      </dgm:spPr>
      <dgm:t>
        <a:bodyPr/>
        <a:lstStyle/>
        <a:p>
          <a:r>
            <a:rPr lang="en-US" altLang="zh-CN" dirty="0"/>
            <a:t>ByteArrayOutputStream </a:t>
          </a:r>
          <a:r>
            <a:rPr lang="zh-CN" altLang="en-US" dirty="0"/>
            <a:t>字节数组输出流</a:t>
          </a:r>
        </a:p>
      </dgm:t>
    </dgm:pt>
    <dgm:pt modelId="{9CA81BAB-97D6-42F5-810D-C68C8A839DF0}" type="parTrans" cxnId="{D9F9570A-825A-481D-8EC4-D16FDE0BED54}">
      <dgm:prSet/>
      <dgm:spPr>
        <a:solidFill>
          <a:schemeClr val="accent4"/>
        </a:solidFill>
      </dgm:spPr>
      <dgm:t>
        <a:bodyPr/>
        <a:lstStyle/>
        <a:p>
          <a:endParaRPr lang="zh-CN" altLang="en-US"/>
        </a:p>
      </dgm:t>
    </dgm:pt>
    <dgm:pt modelId="{FE68081C-06DF-4D20-A65D-D453185973C3}" type="sibTrans" cxnId="{D9F9570A-825A-481D-8EC4-D16FDE0BED54}">
      <dgm:prSet/>
      <dgm:spPr/>
      <dgm:t>
        <a:bodyPr/>
        <a:lstStyle/>
        <a:p>
          <a:endParaRPr lang="zh-CN" altLang="en-US"/>
        </a:p>
      </dgm:t>
    </dgm:pt>
    <dgm:pt modelId="{0FB74AB8-01C5-403F-87C2-F407296B3420}">
      <dgm:prSet phldrT="[文本]"/>
      <dgm:spPr>
        <a:solidFill>
          <a:schemeClr val="accent4"/>
        </a:solidFill>
      </dgm:spPr>
      <dgm:t>
        <a:bodyPr/>
        <a:lstStyle/>
        <a:p>
          <a:r>
            <a:rPr lang="en-US" altLang="zh-CN" dirty="0"/>
            <a:t>FileOutputStream           </a:t>
          </a:r>
          <a:r>
            <a:rPr lang="zh-CN" altLang="en-US" dirty="0"/>
            <a:t>文件输出流</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19399F5-6F72-4AE0-B3C9-0CF6ADC93117}" type="parTrans" cxnId="{DD8F09CA-8184-4129-A46D-AC42CB7F7D09}">
      <dgm:prSet/>
      <dgm:spPr>
        <a:solidFill>
          <a:schemeClr val="accent4"/>
        </a:solidFill>
      </dgm:spPr>
      <dgm:t>
        <a:bodyPr/>
        <a:lstStyle/>
        <a:p>
          <a:endParaRPr lang="zh-CN" altLang="en-US"/>
        </a:p>
      </dgm:t>
    </dgm:pt>
    <dgm:pt modelId="{24FB3087-06BB-4534-8E61-601FF2712BE1}" type="sibTrans" cxnId="{DD8F09CA-8184-4129-A46D-AC42CB7F7D09}">
      <dgm:prSet/>
      <dgm:spPr/>
      <dgm:t>
        <a:bodyPr/>
        <a:lstStyle/>
        <a:p>
          <a:endParaRPr lang="zh-CN" altLang="en-US"/>
        </a:p>
      </dgm:t>
    </dgm:pt>
    <dgm:pt modelId="{9F9324BB-76D1-4C2B-B4DF-9ECAB495A67D}">
      <dgm:prSet phldrT="[文本]"/>
      <dgm:spPr>
        <a:solidFill>
          <a:schemeClr val="accent4"/>
        </a:solidFill>
      </dgm:spPr>
      <dgm:t>
        <a:bodyPr/>
        <a:lstStyle/>
        <a:p>
          <a:r>
            <a:rPr lang="en-US" altLang="zh-CN" dirty="0"/>
            <a:t>FilterOutputStream        </a:t>
          </a:r>
          <a:r>
            <a:rPr lang="zh-CN" altLang="en-US" dirty="0"/>
            <a:t>要过滤的输出流</a:t>
          </a:r>
        </a:p>
      </dgm:t>
    </dgm:pt>
    <dgm:pt modelId="{B823848E-F5A7-4790-8565-4835B603DCE6}" type="parTrans" cxnId="{657669CC-187B-4C8C-8C20-7EC72B422858}">
      <dgm:prSet/>
      <dgm:spPr>
        <a:solidFill>
          <a:schemeClr val="accent4"/>
        </a:solidFill>
      </dgm:spPr>
      <dgm:t>
        <a:bodyPr/>
        <a:lstStyle/>
        <a:p>
          <a:endParaRPr lang="zh-CN" altLang="en-US"/>
        </a:p>
      </dgm:t>
    </dgm:pt>
    <dgm:pt modelId="{6770AA0D-BFBD-48CE-BD87-E0385DFCC954}" type="sibTrans" cxnId="{657669CC-187B-4C8C-8C20-7EC72B422858}">
      <dgm:prSet/>
      <dgm:spPr/>
      <dgm:t>
        <a:bodyPr/>
        <a:lstStyle/>
        <a:p>
          <a:endParaRPr lang="zh-CN" altLang="en-US"/>
        </a:p>
      </dgm:t>
    </dgm:pt>
    <dgm:pt modelId="{CE9E5E2B-EB4F-41FE-ACA9-0920F004F005}">
      <dgm:prSet phldrT="[文本]"/>
      <dgm:spPr>
        <a:solidFill>
          <a:schemeClr val="accent4"/>
        </a:solidFill>
      </dgm:spPr>
      <dgm:t>
        <a:bodyPr/>
        <a:lstStyle/>
        <a:p>
          <a:r>
            <a:rPr lang="en-US" altLang="zh-CN" dirty="0"/>
            <a:t>BufferedOutputStream   </a:t>
          </a:r>
          <a:r>
            <a:rPr lang="zh-CN" altLang="en-US" dirty="0"/>
            <a:t>缓冲输出流</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B5E8791-333F-4925-9BD5-F3EBB1B49F99}" type="parTrans" cxnId="{5FAF8AC9-F672-4AB7-ABA0-03BA9BBAAAD1}">
      <dgm:prSet/>
      <dgm:spPr>
        <a:solidFill>
          <a:schemeClr val="accent4"/>
        </a:solidFill>
      </dgm:spPr>
      <dgm:t>
        <a:bodyPr/>
        <a:lstStyle/>
        <a:p>
          <a:endParaRPr lang="zh-CN" altLang="en-US"/>
        </a:p>
      </dgm:t>
    </dgm:pt>
    <dgm:pt modelId="{C9F13D8B-F2B1-4F30-BBFB-8A239FE134AB}" type="sibTrans" cxnId="{5FAF8AC9-F672-4AB7-ABA0-03BA9BBAAAD1}">
      <dgm:prSet/>
      <dgm:spPr/>
      <dgm:t>
        <a:bodyPr/>
        <a:lstStyle/>
        <a:p>
          <a:endParaRPr lang="zh-CN" altLang="en-US"/>
        </a:p>
      </dgm:t>
    </dgm:pt>
    <dgm:pt modelId="{2085BB65-26A6-4839-BEE3-50482B6F33C1}">
      <dgm:prSet phldrT="[文本]"/>
      <dgm:spPr>
        <a:solidFill>
          <a:schemeClr val="accent4"/>
        </a:solidFill>
      </dgm:spPr>
      <dgm:t>
        <a:bodyPr/>
        <a:lstStyle/>
        <a:p>
          <a:r>
            <a:rPr lang="en-US" altLang="zh-CN" dirty="0"/>
            <a:t>DataOutputStream        </a:t>
          </a:r>
          <a:r>
            <a:rPr lang="zh-CN" altLang="en-US" dirty="0"/>
            <a:t>数据输出流</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984B26E-0E3E-4922-B790-CE87C9B3B2EA}" type="parTrans" cxnId="{1494A0B7-8D21-455F-803E-F23073F0C2D5}">
      <dgm:prSet/>
      <dgm:spPr>
        <a:solidFill>
          <a:schemeClr val="accent4"/>
        </a:solidFill>
      </dgm:spPr>
      <dgm:t>
        <a:bodyPr/>
        <a:lstStyle/>
        <a:p>
          <a:endParaRPr lang="zh-CN" altLang="en-US"/>
        </a:p>
      </dgm:t>
    </dgm:pt>
    <dgm:pt modelId="{09C3E039-E4EC-4F05-87CE-DD0CBB15F2D1}" type="sibTrans" cxnId="{1494A0B7-8D21-455F-803E-F23073F0C2D5}">
      <dgm:prSet/>
      <dgm:spPr/>
      <dgm:t>
        <a:bodyPr/>
        <a:lstStyle/>
        <a:p>
          <a:endParaRPr lang="zh-CN" altLang="en-US"/>
        </a:p>
      </dgm:t>
    </dgm:pt>
    <dgm:pt modelId="{8B8D92A7-B7FD-4342-9507-1145AC36CD60}">
      <dgm:prSet phldrT="[文本]"/>
      <dgm:spPr>
        <a:solidFill>
          <a:schemeClr val="accent4"/>
        </a:solidFill>
      </dgm:spPr>
      <dgm:t>
        <a:bodyPr/>
        <a:lstStyle/>
        <a:p>
          <a:r>
            <a:rPr lang="en-US" altLang="zh-CN" dirty="0"/>
            <a:t>PipedOutputStream       </a:t>
          </a:r>
          <a:r>
            <a:rPr lang="zh-CN" altLang="en-US" dirty="0"/>
            <a:t>管道输出流</a:t>
          </a:r>
        </a:p>
      </dgm:t>
    </dgm:pt>
    <dgm:pt modelId="{34DEBE60-09B0-4B88-B156-E4D4D24858CE}" type="parTrans" cxnId="{DBEDC4E1-9048-4807-8E5A-531D0B9C475E}">
      <dgm:prSet/>
      <dgm:spPr>
        <a:solidFill>
          <a:schemeClr val="accent4"/>
        </a:solidFill>
      </dgm:spPr>
      <dgm:t>
        <a:bodyPr/>
        <a:lstStyle/>
        <a:p>
          <a:endParaRPr lang="zh-CN" altLang="en-US"/>
        </a:p>
      </dgm:t>
    </dgm:pt>
    <dgm:pt modelId="{D9CBCCC2-D866-45D8-BCD4-D3B561B46F98}" type="sibTrans" cxnId="{DBEDC4E1-9048-4807-8E5A-531D0B9C475E}">
      <dgm:prSet/>
      <dgm:spPr/>
      <dgm:t>
        <a:bodyPr/>
        <a:lstStyle/>
        <a:p>
          <a:endParaRPr lang="zh-CN" altLang="en-US"/>
        </a:p>
      </dgm:t>
    </dgm:pt>
    <dgm:pt modelId="{312E4D1C-863F-44E3-9AC0-2331C1A66F79}">
      <dgm:prSet phldrT="[文本]"/>
      <dgm:spPr>
        <a:solidFill>
          <a:schemeClr val="accent4"/>
        </a:solidFill>
      </dgm:spPr>
      <dgm:t>
        <a:bodyPr/>
        <a:lstStyle/>
        <a:p>
          <a:r>
            <a:rPr lang="en-US" altLang="zh-CN" dirty="0"/>
            <a:t>ObjectOutputStream     </a:t>
          </a:r>
          <a:r>
            <a:rPr lang="zh-CN" altLang="en-US" dirty="0"/>
            <a:t>项目输出流</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8670379B-C101-4B8C-B811-672F9C1C75B2}" type="parTrans" cxnId="{6EE0E4B7-4997-4C2E-9D1A-C5501A55B41B}">
      <dgm:prSet/>
      <dgm:spPr>
        <a:solidFill>
          <a:schemeClr val="accent4"/>
        </a:solidFill>
      </dgm:spPr>
      <dgm:t>
        <a:bodyPr/>
        <a:lstStyle/>
        <a:p>
          <a:endParaRPr lang="zh-CN" altLang="en-US"/>
        </a:p>
      </dgm:t>
    </dgm:pt>
    <dgm:pt modelId="{BDE2A8E7-2CC6-491B-B1B3-588CD081519B}" type="sibTrans" cxnId="{6EE0E4B7-4997-4C2E-9D1A-C5501A55B41B}">
      <dgm:prSet/>
      <dgm:spPr/>
      <dgm:t>
        <a:bodyPr/>
        <a:lstStyle/>
        <a:p>
          <a:endParaRPr lang="zh-CN" altLang="en-US"/>
        </a:p>
      </dgm:t>
    </dgm:pt>
    <dgm:pt modelId="{B5F1B8E2-31F5-438D-8088-E32ED4751313}">
      <dgm:prSet phldrT="[文本]"/>
      <dgm:spPr>
        <a:solidFill>
          <a:schemeClr val="accent4"/>
        </a:solidFill>
      </dgm:spPr>
      <dgm:t>
        <a:bodyPr/>
        <a:lstStyle/>
        <a:p>
          <a:r>
            <a:rPr lang="en-US" altLang="zh-CN" dirty="0"/>
            <a:t>PrintStream                    </a:t>
          </a:r>
          <a:r>
            <a:rPr lang="zh-CN" altLang="en-US" dirty="0"/>
            <a:t>打印流</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3643E3E4-BB1F-4261-A742-43035797A1D8}" type="parTrans" cxnId="{7E21DFCA-56EB-47A4-A406-A71E5811D589}">
      <dgm:prSet/>
      <dgm:spPr>
        <a:solidFill>
          <a:schemeClr val="accent4"/>
        </a:solidFill>
      </dgm:spPr>
      <dgm:t>
        <a:bodyPr/>
        <a:lstStyle/>
        <a:p>
          <a:endParaRPr lang="zh-CN" altLang="en-US"/>
        </a:p>
      </dgm:t>
    </dgm:pt>
    <dgm:pt modelId="{23F7EA25-2301-427A-8757-722B5256D711}" type="sibTrans" cxnId="{7E21DFCA-56EB-47A4-A406-A71E5811D589}">
      <dgm:prSet/>
      <dgm:spPr/>
      <dgm:t>
        <a:bodyPr/>
        <a:lstStyle/>
        <a:p>
          <a:endParaRPr lang="zh-CN" altLang="en-US"/>
        </a:p>
      </dgm:t>
    </dgm:pt>
    <dgm:pt modelId="{31B68BDF-C0A4-4EBD-A325-D97D57261E50}" type="pres">
      <dgm:prSet presAssocID="{ABF7B3AC-CF7F-4267-854F-E94AAA1F678C}" presName="hierChild1" presStyleCnt="0">
        <dgm:presLayoutVars>
          <dgm:orgChart val="1"/>
          <dgm:chPref val="1"/>
          <dgm:dir/>
          <dgm:animOne val="branch"/>
          <dgm:animLvl val="lvl"/>
          <dgm:resizeHandles/>
        </dgm:presLayoutVars>
      </dgm:prSet>
      <dgm:spPr/>
    </dgm:pt>
    <dgm:pt modelId="{BA85D349-F5CB-44E8-977F-91A1514C6D31}" type="pres">
      <dgm:prSet presAssocID="{49247219-72A8-48FF-9C35-EDB2AE6902DC}" presName="hierRoot1" presStyleCnt="0">
        <dgm:presLayoutVars>
          <dgm:hierBranch val="init"/>
        </dgm:presLayoutVars>
      </dgm:prSet>
      <dgm:spPr/>
    </dgm:pt>
    <dgm:pt modelId="{27F1122F-E449-4B33-B62B-8691311A61EB}" type="pres">
      <dgm:prSet presAssocID="{49247219-72A8-48FF-9C35-EDB2AE6902DC}" presName="rootComposite1" presStyleCnt="0"/>
      <dgm:spPr/>
    </dgm:pt>
    <dgm:pt modelId="{5B0C2952-2549-418D-AC31-3E302D8D3218}" type="pres">
      <dgm:prSet presAssocID="{49247219-72A8-48FF-9C35-EDB2AE6902DC}" presName="rootText1" presStyleLbl="node0" presStyleIdx="0" presStyleCnt="1">
        <dgm:presLayoutVars>
          <dgm:chPref val="3"/>
        </dgm:presLayoutVars>
      </dgm:prSet>
      <dgm:spPr/>
    </dgm:pt>
    <dgm:pt modelId="{10624F1C-A68B-40B3-87A0-07B5E9F15F85}" type="pres">
      <dgm:prSet presAssocID="{49247219-72A8-48FF-9C35-EDB2AE6902DC}" presName="rootConnector1" presStyleLbl="node1" presStyleIdx="0" presStyleCnt="0"/>
      <dgm:spPr/>
    </dgm:pt>
    <dgm:pt modelId="{E702973D-FE19-47BF-97D8-A9F8E8A52466}" type="pres">
      <dgm:prSet presAssocID="{49247219-72A8-48FF-9C35-EDB2AE6902DC}" presName="hierChild2" presStyleCnt="0"/>
      <dgm:spPr/>
    </dgm:pt>
    <dgm:pt modelId="{05474D81-7C42-4285-A505-0810875BF27F}" type="pres">
      <dgm:prSet presAssocID="{9CA81BAB-97D6-42F5-810D-C68C8A839DF0}" presName="Name37" presStyleLbl="parChTrans1D2" presStyleIdx="0" presStyleCnt="5"/>
      <dgm:spPr/>
    </dgm:pt>
    <dgm:pt modelId="{7A4E995C-EB4D-4865-9DF7-95C375C5C66E}" type="pres">
      <dgm:prSet presAssocID="{19BAFF26-D845-4155-AB17-B44CC74E04A8}" presName="hierRoot2" presStyleCnt="0">
        <dgm:presLayoutVars>
          <dgm:hierBranch val="init"/>
        </dgm:presLayoutVars>
      </dgm:prSet>
      <dgm:spPr/>
    </dgm:pt>
    <dgm:pt modelId="{0A1D799B-3259-4DA3-AED8-B3E68643360B}" type="pres">
      <dgm:prSet presAssocID="{19BAFF26-D845-4155-AB17-B44CC74E04A8}" presName="rootComposite" presStyleCnt="0"/>
      <dgm:spPr/>
    </dgm:pt>
    <dgm:pt modelId="{00016727-B3F7-4BE5-91DB-60993DDD26D2}" type="pres">
      <dgm:prSet presAssocID="{19BAFF26-D845-4155-AB17-B44CC74E04A8}" presName="rootText" presStyleLbl="node2" presStyleIdx="0" presStyleCnt="5">
        <dgm:presLayoutVars>
          <dgm:chPref val="3"/>
        </dgm:presLayoutVars>
      </dgm:prSet>
      <dgm:spPr/>
    </dgm:pt>
    <dgm:pt modelId="{747CAB83-1442-4F4B-AA1D-AF93F8CB75E8}" type="pres">
      <dgm:prSet presAssocID="{19BAFF26-D845-4155-AB17-B44CC74E04A8}" presName="rootConnector" presStyleLbl="node2" presStyleIdx="0" presStyleCnt="5"/>
      <dgm:spPr/>
    </dgm:pt>
    <dgm:pt modelId="{9C2E52A0-78A5-407D-BB34-E3315EEA79FD}" type="pres">
      <dgm:prSet presAssocID="{19BAFF26-D845-4155-AB17-B44CC74E04A8}" presName="hierChild4" presStyleCnt="0"/>
      <dgm:spPr/>
    </dgm:pt>
    <dgm:pt modelId="{F86068CC-3D52-497F-8376-BB2D12EE1D9D}" type="pres">
      <dgm:prSet presAssocID="{19BAFF26-D845-4155-AB17-B44CC74E04A8}" presName="hierChild5" presStyleCnt="0"/>
      <dgm:spPr/>
    </dgm:pt>
    <dgm:pt modelId="{234FCC42-B872-4E3C-AA41-BF42A22C83A2}" type="pres">
      <dgm:prSet presAssocID="{719399F5-6F72-4AE0-B3C9-0CF6ADC93117}" presName="Name37" presStyleLbl="parChTrans1D2" presStyleIdx="1" presStyleCnt="5"/>
      <dgm:spPr/>
    </dgm:pt>
    <dgm:pt modelId="{BB8447FA-1E08-40E4-9EF8-79EDD1E9C0AA}" type="pres">
      <dgm:prSet presAssocID="{0FB74AB8-01C5-403F-87C2-F407296B3420}" presName="hierRoot2" presStyleCnt="0">
        <dgm:presLayoutVars>
          <dgm:hierBranch val="init"/>
        </dgm:presLayoutVars>
      </dgm:prSet>
      <dgm:spPr/>
    </dgm:pt>
    <dgm:pt modelId="{3CA89B72-1812-4F89-97B2-75E61DA7B66F}" type="pres">
      <dgm:prSet presAssocID="{0FB74AB8-01C5-403F-87C2-F407296B3420}" presName="rootComposite" presStyleCnt="0"/>
      <dgm:spPr/>
    </dgm:pt>
    <dgm:pt modelId="{399C0D34-01D6-40FC-A576-D7C4EA7CA97F}" type="pres">
      <dgm:prSet presAssocID="{0FB74AB8-01C5-403F-87C2-F407296B3420}" presName="rootText" presStyleLbl="node2" presStyleIdx="1" presStyleCnt="5">
        <dgm:presLayoutVars>
          <dgm:chPref val="3"/>
        </dgm:presLayoutVars>
      </dgm:prSet>
      <dgm:spPr/>
    </dgm:pt>
    <dgm:pt modelId="{AA506653-6F82-412E-B511-BC293F8A0470}" type="pres">
      <dgm:prSet presAssocID="{0FB74AB8-01C5-403F-87C2-F407296B3420}" presName="rootConnector" presStyleLbl="node2" presStyleIdx="1" presStyleCnt="5"/>
      <dgm:spPr/>
    </dgm:pt>
    <dgm:pt modelId="{2952721D-229C-4776-B535-8BE5FFF47E95}" type="pres">
      <dgm:prSet presAssocID="{0FB74AB8-01C5-403F-87C2-F407296B3420}" presName="hierChild4" presStyleCnt="0"/>
      <dgm:spPr/>
    </dgm:pt>
    <dgm:pt modelId="{EF92F86E-1A20-4813-9A81-2CA69DC8B6BF}" type="pres">
      <dgm:prSet presAssocID="{0FB74AB8-01C5-403F-87C2-F407296B3420}" presName="hierChild5" presStyleCnt="0"/>
      <dgm:spPr/>
    </dgm:pt>
    <dgm:pt modelId="{36C67A86-E4D0-4DE8-A3D4-BF6B3B717316}" type="pres">
      <dgm:prSet presAssocID="{B823848E-F5A7-4790-8565-4835B603DCE6}" presName="Name37" presStyleLbl="parChTrans1D2" presStyleIdx="2" presStyleCnt="5"/>
      <dgm:spPr/>
    </dgm:pt>
    <dgm:pt modelId="{B3999ECA-682E-4D35-A473-52B701BF54A0}" type="pres">
      <dgm:prSet presAssocID="{9F9324BB-76D1-4C2B-B4DF-9ECAB495A67D}" presName="hierRoot2" presStyleCnt="0">
        <dgm:presLayoutVars>
          <dgm:hierBranch val="init"/>
        </dgm:presLayoutVars>
      </dgm:prSet>
      <dgm:spPr/>
    </dgm:pt>
    <dgm:pt modelId="{4BD7EDB8-4FBC-4930-98D0-2C15F5368181}" type="pres">
      <dgm:prSet presAssocID="{9F9324BB-76D1-4C2B-B4DF-9ECAB495A67D}" presName="rootComposite" presStyleCnt="0"/>
      <dgm:spPr/>
    </dgm:pt>
    <dgm:pt modelId="{68EF0020-0B19-44F6-8891-273E85074BC5}" type="pres">
      <dgm:prSet presAssocID="{9F9324BB-76D1-4C2B-B4DF-9ECAB495A67D}" presName="rootText" presStyleLbl="node2" presStyleIdx="2" presStyleCnt="5">
        <dgm:presLayoutVars>
          <dgm:chPref val="3"/>
        </dgm:presLayoutVars>
      </dgm:prSet>
      <dgm:spPr/>
    </dgm:pt>
    <dgm:pt modelId="{D8A270E3-F0C0-4A41-BAE8-4ECBA0F8A96C}" type="pres">
      <dgm:prSet presAssocID="{9F9324BB-76D1-4C2B-B4DF-9ECAB495A67D}" presName="rootConnector" presStyleLbl="node2" presStyleIdx="2" presStyleCnt="5"/>
      <dgm:spPr/>
    </dgm:pt>
    <dgm:pt modelId="{7E5B85AA-252A-4A92-A714-B695A3A1067A}" type="pres">
      <dgm:prSet presAssocID="{9F9324BB-76D1-4C2B-B4DF-9ECAB495A67D}" presName="hierChild4" presStyleCnt="0"/>
      <dgm:spPr/>
    </dgm:pt>
    <dgm:pt modelId="{382E4D9B-3844-4177-993F-F2FF0864CB20}" type="pres">
      <dgm:prSet presAssocID="{EB5E8791-333F-4925-9BD5-F3EBB1B49F99}" presName="Name37" presStyleLbl="parChTrans1D3" presStyleIdx="0" presStyleCnt="3"/>
      <dgm:spPr/>
    </dgm:pt>
    <dgm:pt modelId="{56BE5ABA-9074-4FD5-BAAD-D3473F2B2F9D}" type="pres">
      <dgm:prSet presAssocID="{CE9E5E2B-EB4F-41FE-ACA9-0920F004F005}" presName="hierRoot2" presStyleCnt="0">
        <dgm:presLayoutVars>
          <dgm:hierBranch val="init"/>
        </dgm:presLayoutVars>
      </dgm:prSet>
      <dgm:spPr/>
    </dgm:pt>
    <dgm:pt modelId="{6F8C7658-C80E-483E-AD4C-6BB163FDBFE3}" type="pres">
      <dgm:prSet presAssocID="{CE9E5E2B-EB4F-41FE-ACA9-0920F004F005}" presName="rootComposite" presStyleCnt="0"/>
      <dgm:spPr/>
    </dgm:pt>
    <dgm:pt modelId="{4560BD4E-6D0A-499D-A28D-5C5D85B9808F}" type="pres">
      <dgm:prSet presAssocID="{CE9E5E2B-EB4F-41FE-ACA9-0920F004F005}" presName="rootText" presStyleLbl="node3" presStyleIdx="0" presStyleCnt="3">
        <dgm:presLayoutVars>
          <dgm:chPref val="3"/>
        </dgm:presLayoutVars>
      </dgm:prSet>
      <dgm:spPr/>
    </dgm:pt>
    <dgm:pt modelId="{D5EC750C-BCEE-459C-8ED3-76BC2EB76387}" type="pres">
      <dgm:prSet presAssocID="{CE9E5E2B-EB4F-41FE-ACA9-0920F004F005}" presName="rootConnector" presStyleLbl="node3" presStyleIdx="0" presStyleCnt="3"/>
      <dgm:spPr/>
    </dgm:pt>
    <dgm:pt modelId="{58989AF5-D203-40AF-B88A-9114220B4A60}" type="pres">
      <dgm:prSet presAssocID="{CE9E5E2B-EB4F-41FE-ACA9-0920F004F005}" presName="hierChild4" presStyleCnt="0"/>
      <dgm:spPr/>
    </dgm:pt>
    <dgm:pt modelId="{DFB13055-8080-4373-B93C-E03EFD3C62AF}" type="pres">
      <dgm:prSet presAssocID="{CE9E5E2B-EB4F-41FE-ACA9-0920F004F005}" presName="hierChild5" presStyleCnt="0"/>
      <dgm:spPr/>
    </dgm:pt>
    <dgm:pt modelId="{5F06A75A-8D5D-46EC-AC0D-13F338C296C7}" type="pres">
      <dgm:prSet presAssocID="{A984B26E-0E3E-4922-B790-CE87C9B3B2EA}" presName="Name37" presStyleLbl="parChTrans1D3" presStyleIdx="1" presStyleCnt="3"/>
      <dgm:spPr/>
    </dgm:pt>
    <dgm:pt modelId="{727E8A99-FC02-4C24-9BBA-DEEA638AFD56}" type="pres">
      <dgm:prSet presAssocID="{2085BB65-26A6-4839-BEE3-50482B6F33C1}" presName="hierRoot2" presStyleCnt="0">
        <dgm:presLayoutVars>
          <dgm:hierBranch val="init"/>
        </dgm:presLayoutVars>
      </dgm:prSet>
      <dgm:spPr/>
    </dgm:pt>
    <dgm:pt modelId="{9FA6A7CB-13B5-4EC4-BEA4-CCA6068FBDE4}" type="pres">
      <dgm:prSet presAssocID="{2085BB65-26A6-4839-BEE3-50482B6F33C1}" presName="rootComposite" presStyleCnt="0"/>
      <dgm:spPr/>
    </dgm:pt>
    <dgm:pt modelId="{F9558885-5BD5-4F33-9AB3-D6151A30AB45}" type="pres">
      <dgm:prSet presAssocID="{2085BB65-26A6-4839-BEE3-50482B6F33C1}" presName="rootText" presStyleLbl="node3" presStyleIdx="1" presStyleCnt="3">
        <dgm:presLayoutVars>
          <dgm:chPref val="3"/>
        </dgm:presLayoutVars>
      </dgm:prSet>
      <dgm:spPr/>
    </dgm:pt>
    <dgm:pt modelId="{36065306-BE74-4617-AB33-EE802A0F66B0}" type="pres">
      <dgm:prSet presAssocID="{2085BB65-26A6-4839-BEE3-50482B6F33C1}" presName="rootConnector" presStyleLbl="node3" presStyleIdx="1" presStyleCnt="3"/>
      <dgm:spPr/>
    </dgm:pt>
    <dgm:pt modelId="{DE495B9A-63ED-46EC-896C-0C487CF0FF80}" type="pres">
      <dgm:prSet presAssocID="{2085BB65-26A6-4839-BEE3-50482B6F33C1}" presName="hierChild4" presStyleCnt="0"/>
      <dgm:spPr/>
    </dgm:pt>
    <dgm:pt modelId="{CDA7DE35-9A4D-46F2-AF7B-7F9CFDDB4D7A}" type="pres">
      <dgm:prSet presAssocID="{2085BB65-26A6-4839-BEE3-50482B6F33C1}" presName="hierChild5" presStyleCnt="0"/>
      <dgm:spPr/>
    </dgm:pt>
    <dgm:pt modelId="{844BE890-0168-405F-8DD8-6DBF209C7743}" type="pres">
      <dgm:prSet presAssocID="{3643E3E4-BB1F-4261-A742-43035797A1D8}" presName="Name37" presStyleLbl="parChTrans1D3" presStyleIdx="2" presStyleCnt="3"/>
      <dgm:spPr/>
    </dgm:pt>
    <dgm:pt modelId="{85A7B0CE-8464-4543-980D-DA254D18B622}" type="pres">
      <dgm:prSet presAssocID="{B5F1B8E2-31F5-438D-8088-E32ED4751313}" presName="hierRoot2" presStyleCnt="0">
        <dgm:presLayoutVars>
          <dgm:hierBranch val="init"/>
        </dgm:presLayoutVars>
      </dgm:prSet>
      <dgm:spPr/>
    </dgm:pt>
    <dgm:pt modelId="{A691657B-378A-4E1F-B31A-C9A2E7B8F59C}" type="pres">
      <dgm:prSet presAssocID="{B5F1B8E2-31F5-438D-8088-E32ED4751313}" presName="rootComposite" presStyleCnt="0"/>
      <dgm:spPr/>
    </dgm:pt>
    <dgm:pt modelId="{E4F9ABD7-8ABD-4AE7-BD1E-831555F563DB}" type="pres">
      <dgm:prSet presAssocID="{B5F1B8E2-31F5-438D-8088-E32ED4751313}" presName="rootText" presStyleLbl="node3" presStyleIdx="2" presStyleCnt="3">
        <dgm:presLayoutVars>
          <dgm:chPref val="3"/>
        </dgm:presLayoutVars>
      </dgm:prSet>
      <dgm:spPr/>
    </dgm:pt>
    <dgm:pt modelId="{8C7B40B9-1664-40FB-A5D5-0B6BD9FD37A8}" type="pres">
      <dgm:prSet presAssocID="{B5F1B8E2-31F5-438D-8088-E32ED4751313}" presName="rootConnector" presStyleLbl="node3" presStyleIdx="2" presStyleCnt="3"/>
      <dgm:spPr/>
    </dgm:pt>
    <dgm:pt modelId="{2EDFBDE7-F451-4E64-8A83-B1D48A1FD570}" type="pres">
      <dgm:prSet presAssocID="{B5F1B8E2-31F5-438D-8088-E32ED4751313}" presName="hierChild4" presStyleCnt="0"/>
      <dgm:spPr/>
    </dgm:pt>
    <dgm:pt modelId="{EAD17077-0FDB-406A-8F57-BC632D200FFB}" type="pres">
      <dgm:prSet presAssocID="{B5F1B8E2-31F5-438D-8088-E32ED4751313}" presName="hierChild5" presStyleCnt="0"/>
      <dgm:spPr/>
    </dgm:pt>
    <dgm:pt modelId="{67936720-D4B9-4525-B904-52DFBC5E4123}" type="pres">
      <dgm:prSet presAssocID="{9F9324BB-76D1-4C2B-B4DF-9ECAB495A67D}" presName="hierChild5" presStyleCnt="0"/>
      <dgm:spPr/>
    </dgm:pt>
    <dgm:pt modelId="{3F578FF6-CCC3-45C1-B943-1118E2EA0D14}" type="pres">
      <dgm:prSet presAssocID="{34DEBE60-09B0-4B88-B156-E4D4D24858CE}" presName="Name37" presStyleLbl="parChTrans1D2" presStyleIdx="3" presStyleCnt="5"/>
      <dgm:spPr/>
    </dgm:pt>
    <dgm:pt modelId="{D8B922EF-6E66-4A5F-AADA-CFD943003D73}" type="pres">
      <dgm:prSet presAssocID="{8B8D92A7-B7FD-4342-9507-1145AC36CD60}" presName="hierRoot2" presStyleCnt="0">
        <dgm:presLayoutVars>
          <dgm:hierBranch val="init"/>
        </dgm:presLayoutVars>
      </dgm:prSet>
      <dgm:spPr/>
    </dgm:pt>
    <dgm:pt modelId="{0512C121-4E66-4216-8D4B-261B4B4482E3}" type="pres">
      <dgm:prSet presAssocID="{8B8D92A7-B7FD-4342-9507-1145AC36CD60}" presName="rootComposite" presStyleCnt="0"/>
      <dgm:spPr/>
    </dgm:pt>
    <dgm:pt modelId="{15F866B0-2F4C-4519-B058-7994644CB466}" type="pres">
      <dgm:prSet presAssocID="{8B8D92A7-B7FD-4342-9507-1145AC36CD60}" presName="rootText" presStyleLbl="node2" presStyleIdx="3" presStyleCnt="5">
        <dgm:presLayoutVars>
          <dgm:chPref val="3"/>
        </dgm:presLayoutVars>
      </dgm:prSet>
      <dgm:spPr/>
    </dgm:pt>
    <dgm:pt modelId="{42FBC9CC-C064-476C-BA00-6E572B5F583E}" type="pres">
      <dgm:prSet presAssocID="{8B8D92A7-B7FD-4342-9507-1145AC36CD60}" presName="rootConnector" presStyleLbl="node2" presStyleIdx="3" presStyleCnt="5"/>
      <dgm:spPr/>
    </dgm:pt>
    <dgm:pt modelId="{C1BF6899-20E4-4D50-9F37-D21915B9EEC0}" type="pres">
      <dgm:prSet presAssocID="{8B8D92A7-B7FD-4342-9507-1145AC36CD60}" presName="hierChild4" presStyleCnt="0"/>
      <dgm:spPr/>
    </dgm:pt>
    <dgm:pt modelId="{638C1DCF-4E30-4975-8AD8-6777648CD41F}" type="pres">
      <dgm:prSet presAssocID="{8B8D92A7-B7FD-4342-9507-1145AC36CD60}" presName="hierChild5" presStyleCnt="0"/>
      <dgm:spPr/>
    </dgm:pt>
    <dgm:pt modelId="{EBA72599-B629-4F56-B681-D791A1B7366C}" type="pres">
      <dgm:prSet presAssocID="{8670379B-C101-4B8C-B811-672F9C1C75B2}" presName="Name37" presStyleLbl="parChTrans1D2" presStyleIdx="4" presStyleCnt="5"/>
      <dgm:spPr/>
    </dgm:pt>
    <dgm:pt modelId="{DC943320-3794-4CCE-BD9C-A526ECC8705B}" type="pres">
      <dgm:prSet presAssocID="{312E4D1C-863F-44E3-9AC0-2331C1A66F79}" presName="hierRoot2" presStyleCnt="0">
        <dgm:presLayoutVars>
          <dgm:hierBranch val="init"/>
        </dgm:presLayoutVars>
      </dgm:prSet>
      <dgm:spPr/>
    </dgm:pt>
    <dgm:pt modelId="{508E7048-7EB7-46C6-9C04-BDA9FD61B9CF}" type="pres">
      <dgm:prSet presAssocID="{312E4D1C-863F-44E3-9AC0-2331C1A66F79}" presName="rootComposite" presStyleCnt="0"/>
      <dgm:spPr/>
    </dgm:pt>
    <dgm:pt modelId="{0A42E5F9-0F5E-4435-A5A9-DCDE55D497C2}" type="pres">
      <dgm:prSet presAssocID="{312E4D1C-863F-44E3-9AC0-2331C1A66F79}" presName="rootText" presStyleLbl="node2" presStyleIdx="4" presStyleCnt="5">
        <dgm:presLayoutVars>
          <dgm:chPref val="3"/>
        </dgm:presLayoutVars>
      </dgm:prSet>
      <dgm:spPr/>
    </dgm:pt>
    <dgm:pt modelId="{E74F18BC-AEE8-4633-ACBC-F21161067003}" type="pres">
      <dgm:prSet presAssocID="{312E4D1C-863F-44E3-9AC0-2331C1A66F79}" presName="rootConnector" presStyleLbl="node2" presStyleIdx="4" presStyleCnt="5"/>
      <dgm:spPr/>
    </dgm:pt>
    <dgm:pt modelId="{EBA565BB-D0E6-43E5-A2B0-2ECE54CF17A7}" type="pres">
      <dgm:prSet presAssocID="{312E4D1C-863F-44E3-9AC0-2331C1A66F79}" presName="hierChild4" presStyleCnt="0"/>
      <dgm:spPr/>
    </dgm:pt>
    <dgm:pt modelId="{8E562329-91C4-4377-9190-94CBFC41ACC0}" type="pres">
      <dgm:prSet presAssocID="{312E4D1C-863F-44E3-9AC0-2331C1A66F79}" presName="hierChild5" presStyleCnt="0"/>
      <dgm:spPr/>
    </dgm:pt>
    <dgm:pt modelId="{5CD1C46A-E324-42EA-A35B-5BDBD2FB4BF9}" type="pres">
      <dgm:prSet presAssocID="{49247219-72A8-48FF-9C35-EDB2AE6902DC}" presName="hierChild3" presStyleCnt="0"/>
      <dgm:spPr/>
    </dgm:pt>
  </dgm:ptLst>
  <dgm:cxnLst>
    <dgm:cxn modelId="{CA3A8E00-0407-4737-A6FA-D334BA3A30B2}" type="presOf" srcId="{B823848E-F5A7-4790-8565-4835B603DCE6}" destId="{36C67A86-E4D0-4DE8-A3D4-BF6B3B717316}" srcOrd="0" destOrd="0" presId="urn:microsoft.com/office/officeart/2005/8/layout/orgChart1"/>
    <dgm:cxn modelId="{4CE76605-0F09-4584-BE70-E1D0A5C2EE0B}" type="presOf" srcId="{CE9E5E2B-EB4F-41FE-ACA9-0920F004F005}" destId="{4560BD4E-6D0A-499D-A28D-5C5D85B9808F}" srcOrd="0" destOrd="0" presId="urn:microsoft.com/office/officeart/2005/8/layout/orgChart1"/>
    <dgm:cxn modelId="{D9F9570A-825A-481D-8EC4-D16FDE0BED54}" srcId="{49247219-72A8-48FF-9C35-EDB2AE6902DC}" destId="{19BAFF26-D845-4155-AB17-B44CC74E04A8}" srcOrd="0" destOrd="0" parTransId="{9CA81BAB-97D6-42F5-810D-C68C8A839DF0}" sibTransId="{FE68081C-06DF-4D20-A65D-D453185973C3}"/>
    <dgm:cxn modelId="{D0022124-0CB2-42B8-99A7-E9C7D826BE45}" type="presOf" srcId="{312E4D1C-863F-44E3-9AC0-2331C1A66F79}" destId="{E74F18BC-AEE8-4633-ACBC-F21161067003}" srcOrd="1" destOrd="0" presId="urn:microsoft.com/office/officeart/2005/8/layout/orgChart1"/>
    <dgm:cxn modelId="{7B685C2A-2D9E-4110-AE8A-175FC54DD0E3}" type="presOf" srcId="{9F9324BB-76D1-4C2B-B4DF-9ECAB495A67D}" destId="{D8A270E3-F0C0-4A41-BAE8-4ECBA0F8A96C}" srcOrd="1" destOrd="0" presId="urn:microsoft.com/office/officeart/2005/8/layout/orgChart1"/>
    <dgm:cxn modelId="{CF2E4D2B-494A-4846-822D-1AC9C5CEE483}" type="presOf" srcId="{9CA81BAB-97D6-42F5-810D-C68C8A839DF0}" destId="{05474D81-7C42-4285-A505-0810875BF27F}" srcOrd="0" destOrd="0" presId="urn:microsoft.com/office/officeart/2005/8/layout/orgChart1"/>
    <dgm:cxn modelId="{A2FF2B33-D0CC-4599-93BA-57707559DA66}" type="presOf" srcId="{49247219-72A8-48FF-9C35-EDB2AE6902DC}" destId="{5B0C2952-2549-418D-AC31-3E302D8D3218}" srcOrd="0" destOrd="0" presId="urn:microsoft.com/office/officeart/2005/8/layout/orgChart1"/>
    <dgm:cxn modelId="{8DC61836-E343-4196-99C5-FBBACA7E679D}" type="presOf" srcId="{CE9E5E2B-EB4F-41FE-ACA9-0920F004F005}" destId="{D5EC750C-BCEE-459C-8ED3-76BC2EB76387}" srcOrd="1" destOrd="0" presId="urn:microsoft.com/office/officeart/2005/8/layout/orgChart1"/>
    <dgm:cxn modelId="{C1641963-0159-4EC6-B248-140542EF0D91}" type="presOf" srcId="{A984B26E-0E3E-4922-B790-CE87C9B3B2EA}" destId="{5F06A75A-8D5D-46EC-AC0D-13F338C296C7}" srcOrd="0" destOrd="0" presId="urn:microsoft.com/office/officeart/2005/8/layout/orgChart1"/>
    <dgm:cxn modelId="{8140CA66-AAB8-4C9C-B0EC-A4147832A80A}" type="presOf" srcId="{2085BB65-26A6-4839-BEE3-50482B6F33C1}" destId="{F9558885-5BD5-4F33-9AB3-D6151A30AB45}" srcOrd="0" destOrd="0" presId="urn:microsoft.com/office/officeart/2005/8/layout/orgChart1"/>
    <dgm:cxn modelId="{2EE6AC70-8984-4226-83F4-DE4CB41CF4C9}" type="presOf" srcId="{19BAFF26-D845-4155-AB17-B44CC74E04A8}" destId="{747CAB83-1442-4F4B-AA1D-AF93F8CB75E8}" srcOrd="1" destOrd="0" presId="urn:microsoft.com/office/officeart/2005/8/layout/orgChart1"/>
    <dgm:cxn modelId="{889E5B79-310E-4434-951C-29AC9305ABC1}" type="presOf" srcId="{B5F1B8E2-31F5-438D-8088-E32ED4751313}" destId="{E4F9ABD7-8ABD-4AE7-BD1E-831555F563DB}" srcOrd="0" destOrd="0" presId="urn:microsoft.com/office/officeart/2005/8/layout/orgChart1"/>
    <dgm:cxn modelId="{9763068C-8A04-4E34-ACAE-C878F55E4AD0}" type="presOf" srcId="{EB5E8791-333F-4925-9BD5-F3EBB1B49F99}" destId="{382E4D9B-3844-4177-993F-F2FF0864CB20}" srcOrd="0" destOrd="0" presId="urn:microsoft.com/office/officeart/2005/8/layout/orgChart1"/>
    <dgm:cxn modelId="{2B53348E-7F23-4ACD-A7E0-A644B71087DC}" type="presOf" srcId="{34DEBE60-09B0-4B88-B156-E4D4D24858CE}" destId="{3F578FF6-CCC3-45C1-B943-1118E2EA0D14}" srcOrd="0" destOrd="0" presId="urn:microsoft.com/office/officeart/2005/8/layout/orgChart1"/>
    <dgm:cxn modelId="{15B11B97-5F99-4E41-A000-9B5511BA6B36}" type="presOf" srcId="{49247219-72A8-48FF-9C35-EDB2AE6902DC}" destId="{10624F1C-A68B-40B3-87A0-07B5E9F15F85}" srcOrd="1" destOrd="0" presId="urn:microsoft.com/office/officeart/2005/8/layout/orgChart1"/>
    <dgm:cxn modelId="{5C694499-BC41-4F78-B321-987543B4A7B8}" type="presOf" srcId="{8B8D92A7-B7FD-4342-9507-1145AC36CD60}" destId="{42FBC9CC-C064-476C-BA00-6E572B5F583E}" srcOrd="1" destOrd="0" presId="urn:microsoft.com/office/officeart/2005/8/layout/orgChart1"/>
    <dgm:cxn modelId="{756815A1-D5A4-40D3-AF3B-20BD7B017143}" type="presOf" srcId="{19BAFF26-D845-4155-AB17-B44CC74E04A8}" destId="{00016727-B3F7-4BE5-91DB-60993DDD26D2}" srcOrd="0" destOrd="0" presId="urn:microsoft.com/office/officeart/2005/8/layout/orgChart1"/>
    <dgm:cxn modelId="{162896B2-5E71-4E46-99A0-C81D9B44F5A9}" type="presOf" srcId="{B5F1B8E2-31F5-438D-8088-E32ED4751313}" destId="{8C7B40B9-1664-40FB-A5D5-0B6BD9FD37A8}" srcOrd="1" destOrd="0" presId="urn:microsoft.com/office/officeart/2005/8/layout/orgChart1"/>
    <dgm:cxn modelId="{0806A0B6-E5D9-4869-8692-B142C138752E}" type="presOf" srcId="{0FB74AB8-01C5-403F-87C2-F407296B3420}" destId="{399C0D34-01D6-40FC-A576-D7C4EA7CA97F}" srcOrd="0" destOrd="0" presId="urn:microsoft.com/office/officeart/2005/8/layout/orgChart1"/>
    <dgm:cxn modelId="{1494A0B7-8D21-455F-803E-F23073F0C2D5}" srcId="{9F9324BB-76D1-4C2B-B4DF-9ECAB495A67D}" destId="{2085BB65-26A6-4839-BEE3-50482B6F33C1}" srcOrd="1" destOrd="0" parTransId="{A984B26E-0E3E-4922-B790-CE87C9B3B2EA}" sibTransId="{09C3E039-E4EC-4F05-87CE-DD0CBB15F2D1}"/>
    <dgm:cxn modelId="{6EE0E4B7-4997-4C2E-9D1A-C5501A55B41B}" srcId="{49247219-72A8-48FF-9C35-EDB2AE6902DC}" destId="{312E4D1C-863F-44E3-9AC0-2331C1A66F79}" srcOrd="4" destOrd="0" parTransId="{8670379B-C101-4B8C-B811-672F9C1C75B2}" sibTransId="{BDE2A8E7-2CC6-491B-B1B3-588CD081519B}"/>
    <dgm:cxn modelId="{78ED89C4-9956-4B77-9E96-A69056AD4648}" type="presOf" srcId="{2085BB65-26A6-4839-BEE3-50482B6F33C1}" destId="{36065306-BE74-4617-AB33-EE802A0F66B0}" srcOrd="1" destOrd="0" presId="urn:microsoft.com/office/officeart/2005/8/layout/orgChart1"/>
    <dgm:cxn modelId="{5FAF8AC9-F672-4AB7-ABA0-03BA9BBAAAD1}" srcId="{9F9324BB-76D1-4C2B-B4DF-9ECAB495A67D}" destId="{CE9E5E2B-EB4F-41FE-ACA9-0920F004F005}" srcOrd="0" destOrd="0" parTransId="{EB5E8791-333F-4925-9BD5-F3EBB1B49F99}" sibTransId="{C9F13D8B-F2B1-4F30-BBFB-8A239FE134AB}"/>
    <dgm:cxn modelId="{DD8F09CA-8184-4129-A46D-AC42CB7F7D09}" srcId="{49247219-72A8-48FF-9C35-EDB2AE6902DC}" destId="{0FB74AB8-01C5-403F-87C2-F407296B3420}" srcOrd="1" destOrd="0" parTransId="{719399F5-6F72-4AE0-B3C9-0CF6ADC93117}" sibTransId="{24FB3087-06BB-4534-8E61-601FF2712BE1}"/>
    <dgm:cxn modelId="{7E21DFCA-56EB-47A4-A406-A71E5811D589}" srcId="{9F9324BB-76D1-4C2B-B4DF-9ECAB495A67D}" destId="{B5F1B8E2-31F5-438D-8088-E32ED4751313}" srcOrd="2" destOrd="0" parTransId="{3643E3E4-BB1F-4261-A742-43035797A1D8}" sibTransId="{23F7EA25-2301-427A-8757-722B5256D711}"/>
    <dgm:cxn modelId="{657669CC-187B-4C8C-8C20-7EC72B422858}" srcId="{49247219-72A8-48FF-9C35-EDB2AE6902DC}" destId="{9F9324BB-76D1-4C2B-B4DF-9ECAB495A67D}" srcOrd="2" destOrd="0" parTransId="{B823848E-F5A7-4790-8565-4835B603DCE6}" sibTransId="{6770AA0D-BFBD-48CE-BD87-E0385DFCC954}"/>
    <dgm:cxn modelId="{AD7AA0CC-3C49-4B61-870C-C7FE3F7F3A90}" type="presOf" srcId="{3643E3E4-BB1F-4261-A742-43035797A1D8}" destId="{844BE890-0168-405F-8DD8-6DBF209C7743}" srcOrd="0" destOrd="0" presId="urn:microsoft.com/office/officeart/2005/8/layout/orgChart1"/>
    <dgm:cxn modelId="{9CD97CD4-3E99-4386-865C-C3306D84F39C}" type="presOf" srcId="{8670379B-C101-4B8C-B811-672F9C1C75B2}" destId="{EBA72599-B629-4F56-B681-D791A1B7366C}" srcOrd="0" destOrd="0" presId="urn:microsoft.com/office/officeart/2005/8/layout/orgChart1"/>
    <dgm:cxn modelId="{7A0DB9D7-665A-4636-8BF7-CC0A0E514C78}" type="presOf" srcId="{9F9324BB-76D1-4C2B-B4DF-9ECAB495A67D}" destId="{68EF0020-0B19-44F6-8891-273E85074BC5}" srcOrd="0" destOrd="0" presId="urn:microsoft.com/office/officeart/2005/8/layout/orgChart1"/>
    <dgm:cxn modelId="{B6B52AD9-6332-47C7-9CBA-5965511A37F3}" type="presOf" srcId="{ABF7B3AC-CF7F-4267-854F-E94AAA1F678C}" destId="{31B68BDF-C0A4-4EBD-A325-D97D57261E50}" srcOrd="0" destOrd="0" presId="urn:microsoft.com/office/officeart/2005/8/layout/orgChart1"/>
    <dgm:cxn modelId="{F3B91EDD-9E36-46E0-878B-83C3C17D4A49}" type="presOf" srcId="{8B8D92A7-B7FD-4342-9507-1145AC36CD60}" destId="{15F866B0-2F4C-4519-B058-7994644CB466}" srcOrd="0" destOrd="0" presId="urn:microsoft.com/office/officeart/2005/8/layout/orgChart1"/>
    <dgm:cxn modelId="{DBEDC4E1-9048-4807-8E5A-531D0B9C475E}" srcId="{49247219-72A8-48FF-9C35-EDB2AE6902DC}" destId="{8B8D92A7-B7FD-4342-9507-1145AC36CD60}" srcOrd="3" destOrd="0" parTransId="{34DEBE60-09B0-4B88-B156-E4D4D24858CE}" sibTransId="{D9CBCCC2-D866-45D8-BCD4-D3B561B46F98}"/>
    <dgm:cxn modelId="{7EBB0AF6-4837-4601-9027-2C1CD62850A3}" type="presOf" srcId="{0FB74AB8-01C5-403F-87C2-F407296B3420}" destId="{AA506653-6F82-412E-B511-BC293F8A0470}" srcOrd="1" destOrd="0" presId="urn:microsoft.com/office/officeart/2005/8/layout/orgChart1"/>
    <dgm:cxn modelId="{27FBE0FC-6CB6-4831-99EE-ABB772069B3E}" type="presOf" srcId="{312E4D1C-863F-44E3-9AC0-2331C1A66F79}" destId="{0A42E5F9-0F5E-4435-A5A9-DCDE55D497C2}" srcOrd="0" destOrd="0" presId="urn:microsoft.com/office/officeart/2005/8/layout/orgChart1"/>
    <dgm:cxn modelId="{8E6120FE-6720-4C1D-A49D-AC81C7933CF0}" srcId="{ABF7B3AC-CF7F-4267-854F-E94AAA1F678C}" destId="{49247219-72A8-48FF-9C35-EDB2AE6902DC}" srcOrd="0" destOrd="0" parTransId="{5E7FD640-0CD6-412E-A14F-DDF5BB270B1D}" sibTransId="{A4A9184C-2480-4F1E-9F68-8A8A09801C4A}"/>
    <dgm:cxn modelId="{A6D0D1FF-A906-4C61-A301-CFACEB13AC8E}" type="presOf" srcId="{719399F5-6F72-4AE0-B3C9-0CF6ADC93117}" destId="{234FCC42-B872-4E3C-AA41-BF42A22C83A2}" srcOrd="0" destOrd="0" presId="urn:microsoft.com/office/officeart/2005/8/layout/orgChart1"/>
    <dgm:cxn modelId="{C89158B2-2D62-4F48-9888-B2E7DD1B2B2A}" type="presParOf" srcId="{31B68BDF-C0A4-4EBD-A325-D97D57261E50}" destId="{BA85D349-F5CB-44E8-977F-91A1514C6D31}" srcOrd="0" destOrd="0" presId="urn:microsoft.com/office/officeart/2005/8/layout/orgChart1"/>
    <dgm:cxn modelId="{59D22874-58D2-46CF-ACE4-C43B7048DEB4}" type="presParOf" srcId="{BA85D349-F5CB-44E8-977F-91A1514C6D31}" destId="{27F1122F-E449-4B33-B62B-8691311A61EB}" srcOrd="0" destOrd="0" presId="urn:microsoft.com/office/officeart/2005/8/layout/orgChart1"/>
    <dgm:cxn modelId="{E36E393A-0C9C-447D-AF1F-2F6DA587FD8F}" type="presParOf" srcId="{27F1122F-E449-4B33-B62B-8691311A61EB}" destId="{5B0C2952-2549-418D-AC31-3E302D8D3218}" srcOrd="0" destOrd="0" presId="urn:microsoft.com/office/officeart/2005/8/layout/orgChart1"/>
    <dgm:cxn modelId="{0617D86D-8D1A-4D53-9A5F-77B286F8F9E3}" type="presParOf" srcId="{27F1122F-E449-4B33-B62B-8691311A61EB}" destId="{10624F1C-A68B-40B3-87A0-07B5E9F15F85}" srcOrd="1" destOrd="0" presId="urn:microsoft.com/office/officeart/2005/8/layout/orgChart1"/>
    <dgm:cxn modelId="{B76B86FC-4D43-44A9-9DC3-9711D14AB6F1}" type="presParOf" srcId="{BA85D349-F5CB-44E8-977F-91A1514C6D31}" destId="{E702973D-FE19-47BF-97D8-A9F8E8A52466}" srcOrd="1" destOrd="0" presId="urn:microsoft.com/office/officeart/2005/8/layout/orgChart1"/>
    <dgm:cxn modelId="{7C775C6F-D5D4-47C0-9757-4E51BE9E4B4E}" type="presParOf" srcId="{E702973D-FE19-47BF-97D8-A9F8E8A52466}" destId="{05474D81-7C42-4285-A505-0810875BF27F}" srcOrd="0" destOrd="0" presId="urn:microsoft.com/office/officeart/2005/8/layout/orgChart1"/>
    <dgm:cxn modelId="{2559D289-4FB9-4A1C-AFF9-04E48BD211C6}" type="presParOf" srcId="{E702973D-FE19-47BF-97D8-A9F8E8A52466}" destId="{7A4E995C-EB4D-4865-9DF7-95C375C5C66E}" srcOrd="1" destOrd="0" presId="urn:microsoft.com/office/officeart/2005/8/layout/orgChart1"/>
    <dgm:cxn modelId="{A6FC12E8-E703-4511-88B5-914B467894F5}" type="presParOf" srcId="{7A4E995C-EB4D-4865-9DF7-95C375C5C66E}" destId="{0A1D799B-3259-4DA3-AED8-B3E68643360B}" srcOrd="0" destOrd="0" presId="urn:microsoft.com/office/officeart/2005/8/layout/orgChart1"/>
    <dgm:cxn modelId="{051BEAE4-1CCD-4686-999E-2FBEBD45A174}" type="presParOf" srcId="{0A1D799B-3259-4DA3-AED8-B3E68643360B}" destId="{00016727-B3F7-4BE5-91DB-60993DDD26D2}" srcOrd="0" destOrd="0" presId="urn:microsoft.com/office/officeart/2005/8/layout/orgChart1"/>
    <dgm:cxn modelId="{7FBC3710-88F4-4D33-A388-5508EE8A65DD}" type="presParOf" srcId="{0A1D799B-3259-4DA3-AED8-B3E68643360B}" destId="{747CAB83-1442-4F4B-AA1D-AF93F8CB75E8}" srcOrd="1" destOrd="0" presId="urn:microsoft.com/office/officeart/2005/8/layout/orgChart1"/>
    <dgm:cxn modelId="{F0B307C9-92BB-4CCC-A4BE-45CE4D2928F8}" type="presParOf" srcId="{7A4E995C-EB4D-4865-9DF7-95C375C5C66E}" destId="{9C2E52A0-78A5-407D-BB34-E3315EEA79FD}" srcOrd="1" destOrd="0" presId="urn:microsoft.com/office/officeart/2005/8/layout/orgChart1"/>
    <dgm:cxn modelId="{D6243E4D-3150-46E4-9608-2642C7E489BE}" type="presParOf" srcId="{7A4E995C-EB4D-4865-9DF7-95C375C5C66E}" destId="{F86068CC-3D52-497F-8376-BB2D12EE1D9D}" srcOrd="2" destOrd="0" presId="urn:microsoft.com/office/officeart/2005/8/layout/orgChart1"/>
    <dgm:cxn modelId="{DC0D5456-B371-4A50-B76B-B7ED45D9D331}" type="presParOf" srcId="{E702973D-FE19-47BF-97D8-A9F8E8A52466}" destId="{234FCC42-B872-4E3C-AA41-BF42A22C83A2}" srcOrd="2" destOrd="0" presId="urn:microsoft.com/office/officeart/2005/8/layout/orgChart1"/>
    <dgm:cxn modelId="{40571FE8-9CD1-411F-A7AB-86113EA38928}" type="presParOf" srcId="{E702973D-FE19-47BF-97D8-A9F8E8A52466}" destId="{BB8447FA-1E08-40E4-9EF8-79EDD1E9C0AA}" srcOrd="3" destOrd="0" presId="urn:microsoft.com/office/officeart/2005/8/layout/orgChart1"/>
    <dgm:cxn modelId="{B082400E-4FA6-4FE6-AA49-E3F6606FE1D7}" type="presParOf" srcId="{BB8447FA-1E08-40E4-9EF8-79EDD1E9C0AA}" destId="{3CA89B72-1812-4F89-97B2-75E61DA7B66F}" srcOrd="0" destOrd="0" presId="urn:microsoft.com/office/officeart/2005/8/layout/orgChart1"/>
    <dgm:cxn modelId="{7047EEFB-84CE-42E9-8B3B-2927D7802F31}" type="presParOf" srcId="{3CA89B72-1812-4F89-97B2-75E61DA7B66F}" destId="{399C0D34-01D6-40FC-A576-D7C4EA7CA97F}" srcOrd="0" destOrd="0" presId="urn:microsoft.com/office/officeart/2005/8/layout/orgChart1"/>
    <dgm:cxn modelId="{3930000A-F08E-49F0-B8AC-756F6964AB12}" type="presParOf" srcId="{3CA89B72-1812-4F89-97B2-75E61DA7B66F}" destId="{AA506653-6F82-412E-B511-BC293F8A0470}" srcOrd="1" destOrd="0" presId="urn:microsoft.com/office/officeart/2005/8/layout/orgChart1"/>
    <dgm:cxn modelId="{63BFCDB7-B64C-4F67-B48C-75FBD6053315}" type="presParOf" srcId="{BB8447FA-1E08-40E4-9EF8-79EDD1E9C0AA}" destId="{2952721D-229C-4776-B535-8BE5FFF47E95}" srcOrd="1" destOrd="0" presId="urn:microsoft.com/office/officeart/2005/8/layout/orgChart1"/>
    <dgm:cxn modelId="{7D9D668A-CBBF-46BB-91CE-E77667155DEB}" type="presParOf" srcId="{BB8447FA-1E08-40E4-9EF8-79EDD1E9C0AA}" destId="{EF92F86E-1A20-4813-9A81-2CA69DC8B6BF}" srcOrd="2" destOrd="0" presId="urn:microsoft.com/office/officeart/2005/8/layout/orgChart1"/>
    <dgm:cxn modelId="{0A18DCBC-B185-4544-A95C-927B85A465BA}" type="presParOf" srcId="{E702973D-FE19-47BF-97D8-A9F8E8A52466}" destId="{36C67A86-E4D0-4DE8-A3D4-BF6B3B717316}" srcOrd="4" destOrd="0" presId="urn:microsoft.com/office/officeart/2005/8/layout/orgChart1"/>
    <dgm:cxn modelId="{F84F41FC-46E6-4D02-BFD7-B8801D42D3EB}" type="presParOf" srcId="{E702973D-FE19-47BF-97D8-A9F8E8A52466}" destId="{B3999ECA-682E-4D35-A473-52B701BF54A0}" srcOrd="5" destOrd="0" presId="urn:microsoft.com/office/officeart/2005/8/layout/orgChart1"/>
    <dgm:cxn modelId="{B7F59548-5292-441E-9472-863531EABA8F}" type="presParOf" srcId="{B3999ECA-682E-4D35-A473-52B701BF54A0}" destId="{4BD7EDB8-4FBC-4930-98D0-2C15F5368181}" srcOrd="0" destOrd="0" presId="urn:microsoft.com/office/officeart/2005/8/layout/orgChart1"/>
    <dgm:cxn modelId="{5503C5AB-2C59-4645-AC8F-4F3BB7EA51FB}" type="presParOf" srcId="{4BD7EDB8-4FBC-4930-98D0-2C15F5368181}" destId="{68EF0020-0B19-44F6-8891-273E85074BC5}" srcOrd="0" destOrd="0" presId="urn:microsoft.com/office/officeart/2005/8/layout/orgChart1"/>
    <dgm:cxn modelId="{8A1B4430-0B9C-46B1-890F-B5E9FD00C1E9}" type="presParOf" srcId="{4BD7EDB8-4FBC-4930-98D0-2C15F5368181}" destId="{D8A270E3-F0C0-4A41-BAE8-4ECBA0F8A96C}" srcOrd="1" destOrd="0" presId="urn:microsoft.com/office/officeart/2005/8/layout/orgChart1"/>
    <dgm:cxn modelId="{794C18AD-D770-4501-B21E-08BB13171754}" type="presParOf" srcId="{B3999ECA-682E-4D35-A473-52B701BF54A0}" destId="{7E5B85AA-252A-4A92-A714-B695A3A1067A}" srcOrd="1" destOrd="0" presId="urn:microsoft.com/office/officeart/2005/8/layout/orgChart1"/>
    <dgm:cxn modelId="{41C168B9-C87E-45F3-8B06-AF1913311DE4}" type="presParOf" srcId="{7E5B85AA-252A-4A92-A714-B695A3A1067A}" destId="{382E4D9B-3844-4177-993F-F2FF0864CB20}" srcOrd="0" destOrd="0" presId="urn:microsoft.com/office/officeart/2005/8/layout/orgChart1"/>
    <dgm:cxn modelId="{FB0FC70D-76C1-451D-9182-5B46F85DD069}" type="presParOf" srcId="{7E5B85AA-252A-4A92-A714-B695A3A1067A}" destId="{56BE5ABA-9074-4FD5-BAAD-D3473F2B2F9D}" srcOrd="1" destOrd="0" presId="urn:microsoft.com/office/officeart/2005/8/layout/orgChart1"/>
    <dgm:cxn modelId="{18FA3D36-DB08-4B96-8BA7-F52E9A79886D}" type="presParOf" srcId="{56BE5ABA-9074-4FD5-BAAD-D3473F2B2F9D}" destId="{6F8C7658-C80E-483E-AD4C-6BB163FDBFE3}" srcOrd="0" destOrd="0" presId="urn:microsoft.com/office/officeart/2005/8/layout/orgChart1"/>
    <dgm:cxn modelId="{70827498-BE39-43C5-82CA-70429F61F836}" type="presParOf" srcId="{6F8C7658-C80E-483E-AD4C-6BB163FDBFE3}" destId="{4560BD4E-6D0A-499D-A28D-5C5D85B9808F}" srcOrd="0" destOrd="0" presId="urn:microsoft.com/office/officeart/2005/8/layout/orgChart1"/>
    <dgm:cxn modelId="{E2BEB842-5AB6-4502-A7FC-3B122A69B15F}" type="presParOf" srcId="{6F8C7658-C80E-483E-AD4C-6BB163FDBFE3}" destId="{D5EC750C-BCEE-459C-8ED3-76BC2EB76387}" srcOrd="1" destOrd="0" presId="urn:microsoft.com/office/officeart/2005/8/layout/orgChart1"/>
    <dgm:cxn modelId="{E0CBA09B-A5AC-46E9-ADA9-0654BBC1460F}" type="presParOf" srcId="{56BE5ABA-9074-4FD5-BAAD-D3473F2B2F9D}" destId="{58989AF5-D203-40AF-B88A-9114220B4A60}" srcOrd="1" destOrd="0" presId="urn:microsoft.com/office/officeart/2005/8/layout/orgChart1"/>
    <dgm:cxn modelId="{E4C6D0E5-7AEF-4EC2-82B5-9366B3F81C8A}" type="presParOf" srcId="{56BE5ABA-9074-4FD5-BAAD-D3473F2B2F9D}" destId="{DFB13055-8080-4373-B93C-E03EFD3C62AF}" srcOrd="2" destOrd="0" presId="urn:microsoft.com/office/officeart/2005/8/layout/orgChart1"/>
    <dgm:cxn modelId="{2598518F-9EA0-4209-9DCF-AF59B6AE16B1}" type="presParOf" srcId="{7E5B85AA-252A-4A92-A714-B695A3A1067A}" destId="{5F06A75A-8D5D-46EC-AC0D-13F338C296C7}" srcOrd="2" destOrd="0" presId="urn:microsoft.com/office/officeart/2005/8/layout/orgChart1"/>
    <dgm:cxn modelId="{853F4A5D-89B7-4C79-BA53-E2423641C14D}" type="presParOf" srcId="{7E5B85AA-252A-4A92-A714-B695A3A1067A}" destId="{727E8A99-FC02-4C24-9BBA-DEEA638AFD56}" srcOrd="3" destOrd="0" presId="urn:microsoft.com/office/officeart/2005/8/layout/orgChart1"/>
    <dgm:cxn modelId="{93E93E19-AD50-4D4E-BC2C-D8425D30328A}" type="presParOf" srcId="{727E8A99-FC02-4C24-9BBA-DEEA638AFD56}" destId="{9FA6A7CB-13B5-4EC4-BEA4-CCA6068FBDE4}" srcOrd="0" destOrd="0" presId="urn:microsoft.com/office/officeart/2005/8/layout/orgChart1"/>
    <dgm:cxn modelId="{E070277A-E0DD-4BD8-9D81-42196C798F99}" type="presParOf" srcId="{9FA6A7CB-13B5-4EC4-BEA4-CCA6068FBDE4}" destId="{F9558885-5BD5-4F33-9AB3-D6151A30AB45}" srcOrd="0" destOrd="0" presId="urn:microsoft.com/office/officeart/2005/8/layout/orgChart1"/>
    <dgm:cxn modelId="{96786B07-A862-424E-99E1-9B56F1963AE1}" type="presParOf" srcId="{9FA6A7CB-13B5-4EC4-BEA4-CCA6068FBDE4}" destId="{36065306-BE74-4617-AB33-EE802A0F66B0}" srcOrd="1" destOrd="0" presId="urn:microsoft.com/office/officeart/2005/8/layout/orgChart1"/>
    <dgm:cxn modelId="{BF5ADFEB-121A-400B-B95E-9B95374AF581}" type="presParOf" srcId="{727E8A99-FC02-4C24-9BBA-DEEA638AFD56}" destId="{DE495B9A-63ED-46EC-896C-0C487CF0FF80}" srcOrd="1" destOrd="0" presId="urn:microsoft.com/office/officeart/2005/8/layout/orgChart1"/>
    <dgm:cxn modelId="{7F51479B-FF64-428B-97AC-41DC70EE61DA}" type="presParOf" srcId="{727E8A99-FC02-4C24-9BBA-DEEA638AFD56}" destId="{CDA7DE35-9A4D-46F2-AF7B-7F9CFDDB4D7A}" srcOrd="2" destOrd="0" presId="urn:microsoft.com/office/officeart/2005/8/layout/orgChart1"/>
    <dgm:cxn modelId="{8E3AA508-53E3-4640-9B67-B56C6623B933}" type="presParOf" srcId="{7E5B85AA-252A-4A92-A714-B695A3A1067A}" destId="{844BE890-0168-405F-8DD8-6DBF209C7743}" srcOrd="4" destOrd="0" presId="urn:microsoft.com/office/officeart/2005/8/layout/orgChart1"/>
    <dgm:cxn modelId="{EB405DFA-E3B2-4881-9CF5-B23EACB0810A}" type="presParOf" srcId="{7E5B85AA-252A-4A92-A714-B695A3A1067A}" destId="{85A7B0CE-8464-4543-980D-DA254D18B622}" srcOrd="5" destOrd="0" presId="urn:microsoft.com/office/officeart/2005/8/layout/orgChart1"/>
    <dgm:cxn modelId="{24CB2772-7099-44E4-93A2-DB85EF72EE86}" type="presParOf" srcId="{85A7B0CE-8464-4543-980D-DA254D18B622}" destId="{A691657B-378A-4E1F-B31A-C9A2E7B8F59C}" srcOrd="0" destOrd="0" presId="urn:microsoft.com/office/officeart/2005/8/layout/orgChart1"/>
    <dgm:cxn modelId="{C25C2297-31ED-41F2-BC73-3FAB1AC69A5E}" type="presParOf" srcId="{A691657B-378A-4E1F-B31A-C9A2E7B8F59C}" destId="{E4F9ABD7-8ABD-4AE7-BD1E-831555F563DB}" srcOrd="0" destOrd="0" presId="urn:microsoft.com/office/officeart/2005/8/layout/orgChart1"/>
    <dgm:cxn modelId="{4772B16B-B2E5-43D4-B7AA-A92C02118378}" type="presParOf" srcId="{A691657B-378A-4E1F-B31A-C9A2E7B8F59C}" destId="{8C7B40B9-1664-40FB-A5D5-0B6BD9FD37A8}" srcOrd="1" destOrd="0" presId="urn:microsoft.com/office/officeart/2005/8/layout/orgChart1"/>
    <dgm:cxn modelId="{8EB17FA7-E607-45B9-B64D-E0C0BDBC3365}" type="presParOf" srcId="{85A7B0CE-8464-4543-980D-DA254D18B622}" destId="{2EDFBDE7-F451-4E64-8A83-B1D48A1FD570}" srcOrd="1" destOrd="0" presId="urn:microsoft.com/office/officeart/2005/8/layout/orgChart1"/>
    <dgm:cxn modelId="{2D6CAAFF-D59C-4A7A-91FF-416B41EE5510}" type="presParOf" srcId="{85A7B0CE-8464-4543-980D-DA254D18B622}" destId="{EAD17077-0FDB-406A-8F57-BC632D200FFB}" srcOrd="2" destOrd="0" presId="urn:microsoft.com/office/officeart/2005/8/layout/orgChart1"/>
    <dgm:cxn modelId="{0BDD52F0-3337-48EB-8530-B69C92CA7DE6}" type="presParOf" srcId="{B3999ECA-682E-4D35-A473-52B701BF54A0}" destId="{67936720-D4B9-4525-B904-52DFBC5E4123}" srcOrd="2" destOrd="0" presId="urn:microsoft.com/office/officeart/2005/8/layout/orgChart1"/>
    <dgm:cxn modelId="{7A22BF2D-2BA7-48BA-88E6-4F688F473FA7}" type="presParOf" srcId="{E702973D-FE19-47BF-97D8-A9F8E8A52466}" destId="{3F578FF6-CCC3-45C1-B943-1118E2EA0D14}" srcOrd="6" destOrd="0" presId="urn:microsoft.com/office/officeart/2005/8/layout/orgChart1"/>
    <dgm:cxn modelId="{BD35DD44-B7F8-4089-A7CE-D9FA2BB6A2AE}" type="presParOf" srcId="{E702973D-FE19-47BF-97D8-A9F8E8A52466}" destId="{D8B922EF-6E66-4A5F-AADA-CFD943003D73}" srcOrd="7" destOrd="0" presId="urn:microsoft.com/office/officeart/2005/8/layout/orgChart1"/>
    <dgm:cxn modelId="{D7D47CEA-3A7B-4C10-A9DF-7D135811644A}" type="presParOf" srcId="{D8B922EF-6E66-4A5F-AADA-CFD943003D73}" destId="{0512C121-4E66-4216-8D4B-261B4B4482E3}" srcOrd="0" destOrd="0" presId="urn:microsoft.com/office/officeart/2005/8/layout/orgChart1"/>
    <dgm:cxn modelId="{9AB80D6C-302D-4E26-8417-7146C675C77D}" type="presParOf" srcId="{0512C121-4E66-4216-8D4B-261B4B4482E3}" destId="{15F866B0-2F4C-4519-B058-7994644CB466}" srcOrd="0" destOrd="0" presId="urn:microsoft.com/office/officeart/2005/8/layout/orgChart1"/>
    <dgm:cxn modelId="{419EF35A-1022-42FE-9118-673727BF1A90}" type="presParOf" srcId="{0512C121-4E66-4216-8D4B-261B4B4482E3}" destId="{42FBC9CC-C064-476C-BA00-6E572B5F583E}" srcOrd="1" destOrd="0" presId="urn:microsoft.com/office/officeart/2005/8/layout/orgChart1"/>
    <dgm:cxn modelId="{EF538003-AF11-4642-B82E-629F83067C2C}" type="presParOf" srcId="{D8B922EF-6E66-4A5F-AADA-CFD943003D73}" destId="{C1BF6899-20E4-4D50-9F37-D21915B9EEC0}" srcOrd="1" destOrd="0" presId="urn:microsoft.com/office/officeart/2005/8/layout/orgChart1"/>
    <dgm:cxn modelId="{B82378C6-88C6-4C6A-B65E-D8D6F89CC008}" type="presParOf" srcId="{D8B922EF-6E66-4A5F-AADA-CFD943003D73}" destId="{638C1DCF-4E30-4975-8AD8-6777648CD41F}" srcOrd="2" destOrd="0" presId="urn:microsoft.com/office/officeart/2005/8/layout/orgChart1"/>
    <dgm:cxn modelId="{EFFA8BB0-F9BA-4BA8-8E27-11B8D72F376E}" type="presParOf" srcId="{E702973D-FE19-47BF-97D8-A9F8E8A52466}" destId="{EBA72599-B629-4F56-B681-D791A1B7366C}" srcOrd="8" destOrd="0" presId="urn:microsoft.com/office/officeart/2005/8/layout/orgChart1"/>
    <dgm:cxn modelId="{B175B9F5-426C-4033-959E-CBCC3A5DC0AA}" type="presParOf" srcId="{E702973D-FE19-47BF-97D8-A9F8E8A52466}" destId="{DC943320-3794-4CCE-BD9C-A526ECC8705B}" srcOrd="9" destOrd="0" presId="urn:microsoft.com/office/officeart/2005/8/layout/orgChart1"/>
    <dgm:cxn modelId="{5FACD3CE-51A7-4446-ACA7-7D658E433379}" type="presParOf" srcId="{DC943320-3794-4CCE-BD9C-A526ECC8705B}" destId="{508E7048-7EB7-46C6-9C04-BDA9FD61B9CF}" srcOrd="0" destOrd="0" presId="urn:microsoft.com/office/officeart/2005/8/layout/orgChart1"/>
    <dgm:cxn modelId="{60D310D9-FFF7-467F-971C-876F29968C74}" type="presParOf" srcId="{508E7048-7EB7-46C6-9C04-BDA9FD61B9CF}" destId="{0A42E5F9-0F5E-4435-A5A9-DCDE55D497C2}" srcOrd="0" destOrd="0" presId="urn:microsoft.com/office/officeart/2005/8/layout/orgChart1"/>
    <dgm:cxn modelId="{CAB67303-AF2A-40B3-89F8-195EEF2D2420}" type="presParOf" srcId="{508E7048-7EB7-46C6-9C04-BDA9FD61B9CF}" destId="{E74F18BC-AEE8-4633-ACBC-F21161067003}" srcOrd="1" destOrd="0" presId="urn:microsoft.com/office/officeart/2005/8/layout/orgChart1"/>
    <dgm:cxn modelId="{411F7B9F-5542-4020-922E-45DFB446F5C4}" type="presParOf" srcId="{DC943320-3794-4CCE-BD9C-A526ECC8705B}" destId="{EBA565BB-D0E6-43E5-A2B0-2ECE54CF17A7}" srcOrd="1" destOrd="0" presId="urn:microsoft.com/office/officeart/2005/8/layout/orgChart1"/>
    <dgm:cxn modelId="{F5FFEDA2-367D-4031-9473-B80AB0C59EC6}" type="presParOf" srcId="{DC943320-3794-4CCE-BD9C-A526ECC8705B}" destId="{8E562329-91C4-4377-9190-94CBFC41ACC0}" srcOrd="2" destOrd="0" presId="urn:microsoft.com/office/officeart/2005/8/layout/orgChart1"/>
    <dgm:cxn modelId="{2DD00760-22BC-424A-B26C-D3896A503026}" type="presParOf" srcId="{BA85D349-F5CB-44E8-977F-91A1514C6D31}" destId="{5CD1C46A-E324-42EA-A35B-5BDBD2FB4BF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E274C2-3FCD-41AB-93BF-E273C18B3D36}"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zh-CN" altLang="en-US"/>
        </a:p>
      </dgm:t>
    </dgm:pt>
    <dgm:pt modelId="{F8E6CF50-836F-4A5A-8CA6-E88E84BCFAC1}">
      <dgm:prSet phldrT="[文本]"/>
      <dgm:spPr/>
      <dgm:t>
        <a:bodyPr/>
        <a:lstStyle/>
        <a:p>
          <a:r>
            <a:rPr lang="en-US" altLang="zh-CN" dirty="0"/>
            <a:t>Reader</a:t>
          </a:r>
          <a:endParaRPr lang="zh-CN" altLang="en-US" dirty="0"/>
        </a:p>
      </dgm:t>
    </dgm:pt>
    <dgm:pt modelId="{F7414B23-94E3-49EE-825A-C0551D0B3ABD}" type="parTrans" cxnId="{CA39406F-45EA-437A-ADFF-D528B305AC66}">
      <dgm:prSet/>
      <dgm:spPr/>
      <dgm:t>
        <a:bodyPr/>
        <a:lstStyle/>
        <a:p>
          <a:endParaRPr lang="zh-CN" altLang="en-US"/>
        </a:p>
      </dgm:t>
    </dgm:pt>
    <dgm:pt modelId="{99A27653-1DD2-4D59-8BE7-4825DA302596}" type="sibTrans" cxnId="{CA39406F-45EA-437A-ADFF-D528B305AC66}">
      <dgm:prSet/>
      <dgm:spPr/>
      <dgm:t>
        <a:bodyPr/>
        <a:lstStyle/>
        <a:p>
          <a:endParaRPr lang="zh-CN" altLang="en-US"/>
        </a:p>
      </dgm:t>
    </dgm:pt>
    <dgm:pt modelId="{ECC8122A-A7F4-4911-8280-6076E752CCAE}">
      <dgm:prSet phldrT="[文本]"/>
      <dgm:spPr/>
      <dgm:t>
        <a:bodyPr/>
        <a:lstStyle/>
        <a:p>
          <a:r>
            <a:rPr lang="en-US" altLang="zh-CN" dirty="0"/>
            <a:t>BufferedReader</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1B1CCC3-B2E1-4595-A9C6-A61B72F0816B}" type="parTrans" cxnId="{2AFE868C-1FFA-4A70-B206-ECA7B5E54566}">
      <dgm:prSet/>
      <dgm:spPr/>
      <dgm:t>
        <a:bodyPr/>
        <a:lstStyle/>
        <a:p>
          <a:endParaRPr lang="zh-CN" altLang="en-US"/>
        </a:p>
      </dgm:t>
    </dgm:pt>
    <dgm:pt modelId="{E5BA440E-CFEA-41D3-983E-881114860EA7}" type="sibTrans" cxnId="{2AFE868C-1FFA-4A70-B206-ECA7B5E54566}">
      <dgm:prSet/>
      <dgm:spPr/>
      <dgm:t>
        <a:bodyPr/>
        <a:lstStyle/>
        <a:p>
          <a:endParaRPr lang="zh-CN" altLang="en-US"/>
        </a:p>
      </dgm:t>
    </dgm:pt>
    <dgm:pt modelId="{54885A9D-AE37-4B1E-A1E1-1A669E36FBED}">
      <dgm:prSet phldrT="[文本]"/>
      <dgm:spPr/>
      <dgm:t>
        <a:bodyPr/>
        <a:lstStyle/>
        <a:p>
          <a:r>
            <a:rPr lang="en-US" altLang="zh-CN" dirty="0"/>
            <a:t>LineNumberReader</a:t>
          </a:r>
          <a:endParaRPr lang="zh-CN" alt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8272BD6-45A8-4E53-8F66-1661320D5709}" type="parTrans" cxnId="{E9FE29F7-A21C-40A0-A6FE-141E2768FD2D}">
      <dgm:prSet/>
      <dgm:spPr/>
      <dgm:t>
        <a:bodyPr/>
        <a:lstStyle/>
        <a:p>
          <a:endParaRPr lang="zh-CN" altLang="en-US"/>
        </a:p>
      </dgm:t>
    </dgm:pt>
    <dgm:pt modelId="{B3A60876-C32D-4FE9-8BB1-66E04399E93C}" type="sibTrans" cxnId="{E9FE29F7-A21C-40A0-A6FE-141E2768FD2D}">
      <dgm:prSet/>
      <dgm:spPr/>
      <dgm:t>
        <a:bodyPr/>
        <a:lstStyle/>
        <a:p>
          <a:endParaRPr lang="zh-CN" altLang="en-US"/>
        </a:p>
      </dgm:t>
    </dgm:pt>
    <dgm:pt modelId="{471384D8-327D-446D-B55D-5AA22D36F35F}">
      <dgm:prSet phldrT="[文本]"/>
      <dgm:spPr/>
      <dgm:t>
        <a:bodyPr/>
        <a:lstStyle/>
        <a:p>
          <a:r>
            <a:rPr lang="en-US" altLang="zh-CN" dirty="0"/>
            <a:t>CharArrayReader</a:t>
          </a:r>
          <a:endParaRPr lang="zh-CN" altLang="en-US" dirty="0"/>
        </a:p>
      </dgm:t>
    </dgm:pt>
    <dgm:pt modelId="{CFD0335B-C291-4A02-92D7-81DCB779AFFD}" type="parTrans" cxnId="{71AD7AA8-90BE-4ED1-8819-60663EDD9E49}">
      <dgm:prSet/>
      <dgm:spPr/>
      <dgm:t>
        <a:bodyPr/>
        <a:lstStyle/>
        <a:p>
          <a:endParaRPr lang="zh-CN" altLang="en-US"/>
        </a:p>
      </dgm:t>
    </dgm:pt>
    <dgm:pt modelId="{256C20B5-F7B7-418D-A3FC-D2E30FB502C3}" type="sibTrans" cxnId="{71AD7AA8-90BE-4ED1-8819-60663EDD9E49}">
      <dgm:prSet/>
      <dgm:spPr/>
      <dgm:t>
        <a:bodyPr/>
        <a:lstStyle/>
        <a:p>
          <a:endParaRPr lang="zh-CN" altLang="en-US"/>
        </a:p>
      </dgm:t>
    </dgm:pt>
    <dgm:pt modelId="{D56D5FCF-1438-4969-8BEA-0D4FFEB2EF4D}">
      <dgm:prSet phldrT="[文本]"/>
      <dgm:spPr/>
      <dgm:t>
        <a:bodyPr/>
        <a:lstStyle/>
        <a:p>
          <a:r>
            <a:rPr lang="en-US" altLang="zh-CN" dirty="0"/>
            <a:t>InputStream Reader</a:t>
          </a:r>
          <a:endParaRPr lang="zh-CN" alt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D5400A0-E5DC-437D-B23F-6D9B0EDDDA91}" type="parTrans" cxnId="{1D49535F-73E4-43CB-A827-C492FC734A36}">
      <dgm:prSet/>
      <dgm:spPr/>
      <dgm:t>
        <a:bodyPr/>
        <a:lstStyle/>
        <a:p>
          <a:endParaRPr lang="zh-CN" altLang="en-US"/>
        </a:p>
      </dgm:t>
    </dgm:pt>
    <dgm:pt modelId="{ABF63485-7CCA-4933-AB29-335C6C065502}" type="sibTrans" cxnId="{1D49535F-73E4-43CB-A827-C492FC734A36}">
      <dgm:prSet/>
      <dgm:spPr/>
      <dgm:t>
        <a:bodyPr/>
        <a:lstStyle/>
        <a:p>
          <a:endParaRPr lang="zh-CN" altLang="en-US"/>
        </a:p>
      </dgm:t>
    </dgm:pt>
    <dgm:pt modelId="{0C8F537D-1CBD-477E-B610-128023985C00}">
      <dgm:prSet phldrT="[文本]"/>
      <dgm:spPr/>
      <dgm:t>
        <a:bodyPr/>
        <a:lstStyle/>
        <a:p>
          <a:r>
            <a:rPr lang="en-US" altLang="zh-CN" dirty="0"/>
            <a:t>FileReader</a:t>
          </a:r>
          <a:endParaRPr lang="zh-CN" alt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E091B8F9-FE6A-4F9B-A1DF-472128A0D8B8}" type="parTrans" cxnId="{F09AE86A-92D1-4C95-BBB3-76820FB0A3F1}">
      <dgm:prSet/>
      <dgm:spPr/>
      <dgm:t>
        <a:bodyPr/>
        <a:lstStyle/>
        <a:p>
          <a:endParaRPr lang="zh-CN" altLang="en-US"/>
        </a:p>
      </dgm:t>
    </dgm:pt>
    <dgm:pt modelId="{AC028590-6827-4DCF-B53C-4E76A5C63791}" type="sibTrans" cxnId="{F09AE86A-92D1-4C95-BBB3-76820FB0A3F1}">
      <dgm:prSet/>
      <dgm:spPr/>
      <dgm:t>
        <a:bodyPr/>
        <a:lstStyle/>
        <a:p>
          <a:endParaRPr lang="zh-CN" altLang="en-US"/>
        </a:p>
      </dgm:t>
    </dgm:pt>
    <dgm:pt modelId="{970DF983-9ADE-4E7B-9673-F789E7D8CA2C}">
      <dgm:prSet phldrT="[文本]"/>
      <dgm:spPr/>
      <dgm:t>
        <a:bodyPr/>
        <a:lstStyle/>
        <a:p>
          <a:r>
            <a:rPr lang="en-US" altLang="zh-CN" dirty="0"/>
            <a:t>PipedReader</a:t>
          </a:r>
          <a:endParaRPr lang="zh-CN" altLang="en-US" dirty="0"/>
        </a:p>
      </dgm:t>
    </dgm:pt>
    <dgm:pt modelId="{B3FBF47B-159C-4AE2-AA00-6372D04F6814}" type="parTrans" cxnId="{4457BC00-FFA5-4D10-86C0-D77E5F76A251}">
      <dgm:prSet/>
      <dgm:spPr/>
      <dgm:t>
        <a:bodyPr/>
        <a:lstStyle/>
        <a:p>
          <a:endParaRPr lang="zh-CN" altLang="en-US"/>
        </a:p>
      </dgm:t>
    </dgm:pt>
    <dgm:pt modelId="{AD67BC90-CCE6-4B55-9B0F-62A349CD4537}" type="sibTrans" cxnId="{4457BC00-FFA5-4D10-86C0-D77E5F76A251}">
      <dgm:prSet/>
      <dgm:spPr/>
      <dgm:t>
        <a:bodyPr/>
        <a:lstStyle/>
        <a:p>
          <a:endParaRPr lang="zh-CN" altLang="en-US"/>
        </a:p>
      </dgm:t>
    </dgm:pt>
    <dgm:pt modelId="{2072E5F6-7F22-44D8-AFC0-3D040E8CEDF8}" type="pres">
      <dgm:prSet presAssocID="{96E274C2-3FCD-41AB-93BF-E273C18B3D36}" presName="hierChild1" presStyleCnt="0">
        <dgm:presLayoutVars>
          <dgm:orgChart val="1"/>
          <dgm:chPref val="1"/>
          <dgm:dir/>
          <dgm:animOne val="branch"/>
          <dgm:animLvl val="lvl"/>
          <dgm:resizeHandles/>
        </dgm:presLayoutVars>
      </dgm:prSet>
      <dgm:spPr/>
    </dgm:pt>
    <dgm:pt modelId="{6EE4C52C-93B6-4FE0-A249-E2EC351D3361}" type="pres">
      <dgm:prSet presAssocID="{F8E6CF50-836F-4A5A-8CA6-E88E84BCFAC1}" presName="hierRoot1" presStyleCnt="0">
        <dgm:presLayoutVars>
          <dgm:hierBranch val="init"/>
        </dgm:presLayoutVars>
      </dgm:prSet>
      <dgm:spPr/>
    </dgm:pt>
    <dgm:pt modelId="{1324033B-8511-45D9-A307-7A6C398AE874}" type="pres">
      <dgm:prSet presAssocID="{F8E6CF50-836F-4A5A-8CA6-E88E84BCFAC1}" presName="rootComposite1" presStyleCnt="0"/>
      <dgm:spPr/>
    </dgm:pt>
    <dgm:pt modelId="{D607382F-B173-4BE5-B6DB-BA8EFE8935B7}" type="pres">
      <dgm:prSet presAssocID="{F8E6CF50-836F-4A5A-8CA6-E88E84BCFAC1}" presName="rootText1" presStyleLbl="node0" presStyleIdx="0" presStyleCnt="1">
        <dgm:presLayoutVars>
          <dgm:chPref val="3"/>
        </dgm:presLayoutVars>
      </dgm:prSet>
      <dgm:spPr/>
    </dgm:pt>
    <dgm:pt modelId="{C1D35901-5035-44B2-B720-2C75D58771BA}" type="pres">
      <dgm:prSet presAssocID="{F8E6CF50-836F-4A5A-8CA6-E88E84BCFAC1}" presName="rootConnector1" presStyleLbl="node1" presStyleIdx="0" presStyleCnt="0"/>
      <dgm:spPr/>
    </dgm:pt>
    <dgm:pt modelId="{2CB0406F-3469-43D5-9784-0DDE7439E1BE}" type="pres">
      <dgm:prSet presAssocID="{F8E6CF50-836F-4A5A-8CA6-E88E84BCFAC1}" presName="hierChild2" presStyleCnt="0"/>
      <dgm:spPr/>
    </dgm:pt>
    <dgm:pt modelId="{78403DF5-3176-4E32-943C-E8B6EF8ECFBE}" type="pres">
      <dgm:prSet presAssocID="{B1B1CCC3-B2E1-4595-A9C6-A61B72F0816B}" presName="Name37" presStyleLbl="parChTrans1D2" presStyleIdx="0" presStyleCnt="4"/>
      <dgm:spPr/>
    </dgm:pt>
    <dgm:pt modelId="{4E365D58-6BE1-406A-87BB-09430CB63C43}" type="pres">
      <dgm:prSet presAssocID="{ECC8122A-A7F4-4911-8280-6076E752CCAE}" presName="hierRoot2" presStyleCnt="0">
        <dgm:presLayoutVars>
          <dgm:hierBranch val="init"/>
        </dgm:presLayoutVars>
      </dgm:prSet>
      <dgm:spPr/>
    </dgm:pt>
    <dgm:pt modelId="{3B8324E1-9340-415E-B4A4-B7F07A2D0A4B}" type="pres">
      <dgm:prSet presAssocID="{ECC8122A-A7F4-4911-8280-6076E752CCAE}" presName="rootComposite" presStyleCnt="0"/>
      <dgm:spPr/>
    </dgm:pt>
    <dgm:pt modelId="{D1A47B8B-ABFB-4DA4-811D-6FD46C4E060A}" type="pres">
      <dgm:prSet presAssocID="{ECC8122A-A7F4-4911-8280-6076E752CCAE}" presName="rootText" presStyleLbl="node2" presStyleIdx="0" presStyleCnt="4">
        <dgm:presLayoutVars>
          <dgm:chPref val="3"/>
        </dgm:presLayoutVars>
      </dgm:prSet>
      <dgm:spPr/>
    </dgm:pt>
    <dgm:pt modelId="{C72201FD-0C3C-4831-AE47-883BB3EE2C5E}" type="pres">
      <dgm:prSet presAssocID="{ECC8122A-A7F4-4911-8280-6076E752CCAE}" presName="rootConnector" presStyleLbl="node2" presStyleIdx="0" presStyleCnt="4"/>
      <dgm:spPr/>
    </dgm:pt>
    <dgm:pt modelId="{80420A70-16F9-4ECB-8FE0-FE3807391E6C}" type="pres">
      <dgm:prSet presAssocID="{ECC8122A-A7F4-4911-8280-6076E752CCAE}" presName="hierChild4" presStyleCnt="0"/>
      <dgm:spPr/>
    </dgm:pt>
    <dgm:pt modelId="{FA55CAC6-A4D5-413F-8F64-D8EC6A2E4448}" type="pres">
      <dgm:prSet presAssocID="{08272BD6-45A8-4E53-8F66-1661320D5709}" presName="Name37" presStyleLbl="parChTrans1D3" presStyleIdx="0" presStyleCnt="2"/>
      <dgm:spPr/>
    </dgm:pt>
    <dgm:pt modelId="{E34FD766-3A22-4D2D-8929-3D3A1D932590}" type="pres">
      <dgm:prSet presAssocID="{54885A9D-AE37-4B1E-A1E1-1A669E36FBED}" presName="hierRoot2" presStyleCnt="0">
        <dgm:presLayoutVars>
          <dgm:hierBranch val="init"/>
        </dgm:presLayoutVars>
      </dgm:prSet>
      <dgm:spPr/>
    </dgm:pt>
    <dgm:pt modelId="{1D6E35C9-B624-4531-B2D0-6E2B37B8623E}" type="pres">
      <dgm:prSet presAssocID="{54885A9D-AE37-4B1E-A1E1-1A669E36FBED}" presName="rootComposite" presStyleCnt="0"/>
      <dgm:spPr/>
    </dgm:pt>
    <dgm:pt modelId="{456CD4E3-D07D-4815-85E4-AC4ECE692C26}" type="pres">
      <dgm:prSet presAssocID="{54885A9D-AE37-4B1E-A1E1-1A669E36FBED}" presName="rootText" presStyleLbl="node3" presStyleIdx="0" presStyleCnt="2">
        <dgm:presLayoutVars>
          <dgm:chPref val="3"/>
        </dgm:presLayoutVars>
      </dgm:prSet>
      <dgm:spPr/>
    </dgm:pt>
    <dgm:pt modelId="{630158A9-2FA9-4877-977D-B20202C2BE2D}" type="pres">
      <dgm:prSet presAssocID="{54885A9D-AE37-4B1E-A1E1-1A669E36FBED}" presName="rootConnector" presStyleLbl="node3" presStyleIdx="0" presStyleCnt="2"/>
      <dgm:spPr/>
    </dgm:pt>
    <dgm:pt modelId="{D5727459-8FBC-4547-B0CC-2898F5566468}" type="pres">
      <dgm:prSet presAssocID="{54885A9D-AE37-4B1E-A1E1-1A669E36FBED}" presName="hierChild4" presStyleCnt="0"/>
      <dgm:spPr/>
    </dgm:pt>
    <dgm:pt modelId="{8E290652-01A3-4626-BE8E-8B8B0989F39F}" type="pres">
      <dgm:prSet presAssocID="{54885A9D-AE37-4B1E-A1E1-1A669E36FBED}" presName="hierChild5" presStyleCnt="0"/>
      <dgm:spPr/>
    </dgm:pt>
    <dgm:pt modelId="{3E0AC3AA-AAF1-441D-BF79-D18A5E031D16}" type="pres">
      <dgm:prSet presAssocID="{ECC8122A-A7F4-4911-8280-6076E752CCAE}" presName="hierChild5" presStyleCnt="0"/>
      <dgm:spPr/>
    </dgm:pt>
    <dgm:pt modelId="{752561E5-0A75-4B25-8C44-8110356B76BF}" type="pres">
      <dgm:prSet presAssocID="{CFD0335B-C291-4A02-92D7-81DCB779AFFD}" presName="Name37" presStyleLbl="parChTrans1D2" presStyleIdx="1" presStyleCnt="4"/>
      <dgm:spPr/>
    </dgm:pt>
    <dgm:pt modelId="{EE1C0A19-3CA6-4E9E-9DC0-172F9ABF848A}" type="pres">
      <dgm:prSet presAssocID="{471384D8-327D-446D-B55D-5AA22D36F35F}" presName="hierRoot2" presStyleCnt="0">
        <dgm:presLayoutVars>
          <dgm:hierBranch val="init"/>
        </dgm:presLayoutVars>
      </dgm:prSet>
      <dgm:spPr/>
    </dgm:pt>
    <dgm:pt modelId="{7C3AA735-DD2A-45A5-9625-5335716E1E39}" type="pres">
      <dgm:prSet presAssocID="{471384D8-327D-446D-B55D-5AA22D36F35F}" presName="rootComposite" presStyleCnt="0"/>
      <dgm:spPr/>
    </dgm:pt>
    <dgm:pt modelId="{1AA9CC39-2DDA-47E6-9ACC-74C0895787F7}" type="pres">
      <dgm:prSet presAssocID="{471384D8-327D-446D-B55D-5AA22D36F35F}" presName="rootText" presStyleLbl="node2" presStyleIdx="1" presStyleCnt="4">
        <dgm:presLayoutVars>
          <dgm:chPref val="3"/>
        </dgm:presLayoutVars>
      </dgm:prSet>
      <dgm:spPr/>
    </dgm:pt>
    <dgm:pt modelId="{8BCF739C-9F51-4149-9E59-C609192A5680}" type="pres">
      <dgm:prSet presAssocID="{471384D8-327D-446D-B55D-5AA22D36F35F}" presName="rootConnector" presStyleLbl="node2" presStyleIdx="1" presStyleCnt="4"/>
      <dgm:spPr/>
    </dgm:pt>
    <dgm:pt modelId="{C67483B9-89BB-4921-9F1C-F6876017D823}" type="pres">
      <dgm:prSet presAssocID="{471384D8-327D-446D-B55D-5AA22D36F35F}" presName="hierChild4" presStyleCnt="0"/>
      <dgm:spPr/>
    </dgm:pt>
    <dgm:pt modelId="{C5E699A1-8A08-4AFA-BF13-DD8ABE1D24E6}" type="pres">
      <dgm:prSet presAssocID="{471384D8-327D-446D-B55D-5AA22D36F35F}" presName="hierChild5" presStyleCnt="0"/>
      <dgm:spPr/>
    </dgm:pt>
    <dgm:pt modelId="{5C0CDCB1-199A-43EC-B7FB-C5BE263E3D81}" type="pres">
      <dgm:prSet presAssocID="{4D5400A0-E5DC-437D-B23F-6D9B0EDDDA91}" presName="Name37" presStyleLbl="parChTrans1D2" presStyleIdx="2" presStyleCnt="4"/>
      <dgm:spPr/>
    </dgm:pt>
    <dgm:pt modelId="{4AF9DDC1-B994-4384-8E4E-F31A19CAB5E4}" type="pres">
      <dgm:prSet presAssocID="{D56D5FCF-1438-4969-8BEA-0D4FFEB2EF4D}" presName="hierRoot2" presStyleCnt="0">
        <dgm:presLayoutVars>
          <dgm:hierBranch val="init"/>
        </dgm:presLayoutVars>
      </dgm:prSet>
      <dgm:spPr/>
    </dgm:pt>
    <dgm:pt modelId="{B8013752-96BA-4A1E-B166-E74F59BA575E}" type="pres">
      <dgm:prSet presAssocID="{D56D5FCF-1438-4969-8BEA-0D4FFEB2EF4D}" presName="rootComposite" presStyleCnt="0"/>
      <dgm:spPr/>
    </dgm:pt>
    <dgm:pt modelId="{3A7423DE-9DF3-472F-80AE-49C1F3856CBC}" type="pres">
      <dgm:prSet presAssocID="{D56D5FCF-1438-4969-8BEA-0D4FFEB2EF4D}" presName="rootText" presStyleLbl="node2" presStyleIdx="2" presStyleCnt="4">
        <dgm:presLayoutVars>
          <dgm:chPref val="3"/>
        </dgm:presLayoutVars>
      </dgm:prSet>
      <dgm:spPr/>
    </dgm:pt>
    <dgm:pt modelId="{6EDF6B89-491D-4276-BE02-253A9BB7BEF8}" type="pres">
      <dgm:prSet presAssocID="{D56D5FCF-1438-4969-8BEA-0D4FFEB2EF4D}" presName="rootConnector" presStyleLbl="node2" presStyleIdx="2" presStyleCnt="4"/>
      <dgm:spPr/>
    </dgm:pt>
    <dgm:pt modelId="{A117A4A5-240B-471D-AD45-083506589DA8}" type="pres">
      <dgm:prSet presAssocID="{D56D5FCF-1438-4969-8BEA-0D4FFEB2EF4D}" presName="hierChild4" presStyleCnt="0"/>
      <dgm:spPr/>
    </dgm:pt>
    <dgm:pt modelId="{BBAAE585-A450-4A4E-9CEB-C4789AC5EEFB}" type="pres">
      <dgm:prSet presAssocID="{E091B8F9-FE6A-4F9B-A1DF-472128A0D8B8}" presName="Name37" presStyleLbl="parChTrans1D3" presStyleIdx="1" presStyleCnt="2"/>
      <dgm:spPr/>
    </dgm:pt>
    <dgm:pt modelId="{5E9E56E8-D016-4BC1-BA11-9D1C4BE56DAF}" type="pres">
      <dgm:prSet presAssocID="{0C8F537D-1CBD-477E-B610-128023985C00}" presName="hierRoot2" presStyleCnt="0">
        <dgm:presLayoutVars>
          <dgm:hierBranch val="init"/>
        </dgm:presLayoutVars>
      </dgm:prSet>
      <dgm:spPr/>
    </dgm:pt>
    <dgm:pt modelId="{5361BDFF-35B0-4865-B686-BBEC92E58BB4}" type="pres">
      <dgm:prSet presAssocID="{0C8F537D-1CBD-477E-B610-128023985C00}" presName="rootComposite" presStyleCnt="0"/>
      <dgm:spPr/>
    </dgm:pt>
    <dgm:pt modelId="{65FA9F4A-A313-4CE2-97D4-CCE549E20DEA}" type="pres">
      <dgm:prSet presAssocID="{0C8F537D-1CBD-477E-B610-128023985C00}" presName="rootText" presStyleLbl="node3" presStyleIdx="1" presStyleCnt="2">
        <dgm:presLayoutVars>
          <dgm:chPref val="3"/>
        </dgm:presLayoutVars>
      </dgm:prSet>
      <dgm:spPr/>
    </dgm:pt>
    <dgm:pt modelId="{37BA0A8D-E8DF-46AD-8AAC-B341183286D0}" type="pres">
      <dgm:prSet presAssocID="{0C8F537D-1CBD-477E-B610-128023985C00}" presName="rootConnector" presStyleLbl="node3" presStyleIdx="1" presStyleCnt="2"/>
      <dgm:spPr/>
    </dgm:pt>
    <dgm:pt modelId="{7F90B7CB-DDA6-4F8F-8202-AACFE136624C}" type="pres">
      <dgm:prSet presAssocID="{0C8F537D-1CBD-477E-B610-128023985C00}" presName="hierChild4" presStyleCnt="0"/>
      <dgm:spPr/>
    </dgm:pt>
    <dgm:pt modelId="{52C5AFA7-8DFA-48A0-8C3D-21588E186266}" type="pres">
      <dgm:prSet presAssocID="{0C8F537D-1CBD-477E-B610-128023985C00}" presName="hierChild5" presStyleCnt="0"/>
      <dgm:spPr/>
    </dgm:pt>
    <dgm:pt modelId="{BC98CF8C-C912-4616-B80A-3BFE7498853D}" type="pres">
      <dgm:prSet presAssocID="{D56D5FCF-1438-4969-8BEA-0D4FFEB2EF4D}" presName="hierChild5" presStyleCnt="0"/>
      <dgm:spPr/>
    </dgm:pt>
    <dgm:pt modelId="{CA96E6CF-C0E7-40C0-9CDE-5EC77B8D2F07}" type="pres">
      <dgm:prSet presAssocID="{B3FBF47B-159C-4AE2-AA00-6372D04F6814}" presName="Name37" presStyleLbl="parChTrans1D2" presStyleIdx="3" presStyleCnt="4"/>
      <dgm:spPr/>
    </dgm:pt>
    <dgm:pt modelId="{D880E27E-4686-41F6-AE1A-28135CE9342A}" type="pres">
      <dgm:prSet presAssocID="{970DF983-9ADE-4E7B-9673-F789E7D8CA2C}" presName="hierRoot2" presStyleCnt="0">
        <dgm:presLayoutVars>
          <dgm:hierBranch val="init"/>
        </dgm:presLayoutVars>
      </dgm:prSet>
      <dgm:spPr/>
    </dgm:pt>
    <dgm:pt modelId="{ED6A6960-BC3C-4919-81E0-8B9CF342510C}" type="pres">
      <dgm:prSet presAssocID="{970DF983-9ADE-4E7B-9673-F789E7D8CA2C}" presName="rootComposite" presStyleCnt="0"/>
      <dgm:spPr/>
    </dgm:pt>
    <dgm:pt modelId="{07298F31-2E35-48A1-BC8B-86C1885E8B68}" type="pres">
      <dgm:prSet presAssocID="{970DF983-9ADE-4E7B-9673-F789E7D8CA2C}" presName="rootText" presStyleLbl="node2" presStyleIdx="3" presStyleCnt="4">
        <dgm:presLayoutVars>
          <dgm:chPref val="3"/>
        </dgm:presLayoutVars>
      </dgm:prSet>
      <dgm:spPr/>
    </dgm:pt>
    <dgm:pt modelId="{CA74CB3B-8365-4D80-B075-7F6EEB0D2228}" type="pres">
      <dgm:prSet presAssocID="{970DF983-9ADE-4E7B-9673-F789E7D8CA2C}" presName="rootConnector" presStyleLbl="node2" presStyleIdx="3" presStyleCnt="4"/>
      <dgm:spPr/>
    </dgm:pt>
    <dgm:pt modelId="{9241D6FD-993B-4790-ADE5-A0095A44C390}" type="pres">
      <dgm:prSet presAssocID="{970DF983-9ADE-4E7B-9673-F789E7D8CA2C}" presName="hierChild4" presStyleCnt="0"/>
      <dgm:spPr/>
    </dgm:pt>
    <dgm:pt modelId="{E7B32737-DACE-4375-9708-2A070933A412}" type="pres">
      <dgm:prSet presAssocID="{970DF983-9ADE-4E7B-9673-F789E7D8CA2C}" presName="hierChild5" presStyleCnt="0"/>
      <dgm:spPr/>
    </dgm:pt>
    <dgm:pt modelId="{DD33E2FD-7312-4701-BA91-790FBD8E6DAA}" type="pres">
      <dgm:prSet presAssocID="{F8E6CF50-836F-4A5A-8CA6-E88E84BCFAC1}" presName="hierChild3" presStyleCnt="0"/>
      <dgm:spPr/>
    </dgm:pt>
  </dgm:ptLst>
  <dgm:cxnLst>
    <dgm:cxn modelId="{4457BC00-FFA5-4D10-86C0-D77E5F76A251}" srcId="{F8E6CF50-836F-4A5A-8CA6-E88E84BCFAC1}" destId="{970DF983-9ADE-4E7B-9673-F789E7D8CA2C}" srcOrd="3" destOrd="0" parTransId="{B3FBF47B-159C-4AE2-AA00-6372D04F6814}" sibTransId="{AD67BC90-CCE6-4B55-9B0F-62A349CD4537}"/>
    <dgm:cxn modelId="{16D8A601-A873-4E2C-9375-E713C4B592AC}" type="presOf" srcId="{970DF983-9ADE-4E7B-9673-F789E7D8CA2C}" destId="{07298F31-2E35-48A1-BC8B-86C1885E8B68}" srcOrd="0" destOrd="0" presId="urn:microsoft.com/office/officeart/2005/8/layout/orgChart1"/>
    <dgm:cxn modelId="{E3CD0307-BB4B-4C3B-9BFC-83B860E01799}" type="presOf" srcId="{4D5400A0-E5DC-437D-B23F-6D9B0EDDDA91}" destId="{5C0CDCB1-199A-43EC-B7FB-C5BE263E3D81}" srcOrd="0" destOrd="0" presId="urn:microsoft.com/office/officeart/2005/8/layout/orgChart1"/>
    <dgm:cxn modelId="{15434B25-FAA7-4B45-9187-D09322081646}" type="presOf" srcId="{471384D8-327D-446D-B55D-5AA22D36F35F}" destId="{8BCF739C-9F51-4149-9E59-C609192A5680}" srcOrd="1" destOrd="0" presId="urn:microsoft.com/office/officeart/2005/8/layout/orgChart1"/>
    <dgm:cxn modelId="{1EB6B425-0303-46DB-AFDF-17C574C3AD02}" type="presOf" srcId="{D56D5FCF-1438-4969-8BEA-0D4FFEB2EF4D}" destId="{6EDF6B89-491D-4276-BE02-253A9BB7BEF8}" srcOrd="1" destOrd="0" presId="urn:microsoft.com/office/officeart/2005/8/layout/orgChart1"/>
    <dgm:cxn modelId="{7E946935-FA24-4710-A76E-59DA74E83D66}" type="presOf" srcId="{ECC8122A-A7F4-4911-8280-6076E752CCAE}" destId="{C72201FD-0C3C-4831-AE47-883BB3EE2C5E}" srcOrd="1" destOrd="0" presId="urn:microsoft.com/office/officeart/2005/8/layout/orgChart1"/>
    <dgm:cxn modelId="{95ED725E-59ED-4F49-B5E5-C723FEFDA647}" type="presOf" srcId="{471384D8-327D-446D-B55D-5AA22D36F35F}" destId="{1AA9CC39-2DDA-47E6-9ACC-74C0895787F7}" srcOrd="0" destOrd="0" presId="urn:microsoft.com/office/officeart/2005/8/layout/orgChart1"/>
    <dgm:cxn modelId="{1D49535F-73E4-43CB-A827-C492FC734A36}" srcId="{F8E6CF50-836F-4A5A-8CA6-E88E84BCFAC1}" destId="{D56D5FCF-1438-4969-8BEA-0D4FFEB2EF4D}" srcOrd="2" destOrd="0" parTransId="{4D5400A0-E5DC-437D-B23F-6D9B0EDDDA91}" sibTransId="{ABF63485-7CCA-4933-AB29-335C6C065502}"/>
    <dgm:cxn modelId="{67E3ED42-F9EB-4B87-9EE4-1428E01BC67C}" type="presOf" srcId="{0C8F537D-1CBD-477E-B610-128023985C00}" destId="{65FA9F4A-A313-4CE2-97D4-CCE549E20DEA}" srcOrd="0" destOrd="0" presId="urn:microsoft.com/office/officeart/2005/8/layout/orgChart1"/>
    <dgm:cxn modelId="{F09AE86A-92D1-4C95-BBB3-76820FB0A3F1}" srcId="{D56D5FCF-1438-4969-8BEA-0D4FFEB2EF4D}" destId="{0C8F537D-1CBD-477E-B610-128023985C00}" srcOrd="0" destOrd="0" parTransId="{E091B8F9-FE6A-4F9B-A1DF-472128A0D8B8}" sibTransId="{AC028590-6827-4DCF-B53C-4E76A5C63791}"/>
    <dgm:cxn modelId="{C59BC16B-BBDA-45C9-8DC9-0A059802857D}" type="presOf" srcId="{B3FBF47B-159C-4AE2-AA00-6372D04F6814}" destId="{CA96E6CF-C0E7-40C0-9CDE-5EC77B8D2F07}" srcOrd="0" destOrd="0" presId="urn:microsoft.com/office/officeart/2005/8/layout/orgChart1"/>
    <dgm:cxn modelId="{8EE2FD6C-E769-4673-B495-1DD0735E47B5}" type="presOf" srcId="{B1B1CCC3-B2E1-4595-A9C6-A61B72F0816B}" destId="{78403DF5-3176-4E32-943C-E8B6EF8ECFBE}" srcOrd="0" destOrd="0" presId="urn:microsoft.com/office/officeart/2005/8/layout/orgChart1"/>
    <dgm:cxn modelId="{CA39406F-45EA-437A-ADFF-D528B305AC66}" srcId="{96E274C2-3FCD-41AB-93BF-E273C18B3D36}" destId="{F8E6CF50-836F-4A5A-8CA6-E88E84BCFAC1}" srcOrd="0" destOrd="0" parTransId="{F7414B23-94E3-49EE-825A-C0551D0B3ABD}" sibTransId="{99A27653-1DD2-4D59-8BE7-4825DA302596}"/>
    <dgm:cxn modelId="{6D7B9375-6393-4B7E-8DE1-9CD9D0AD9C75}" type="presOf" srcId="{CFD0335B-C291-4A02-92D7-81DCB779AFFD}" destId="{752561E5-0A75-4B25-8C44-8110356B76BF}" srcOrd="0" destOrd="0" presId="urn:microsoft.com/office/officeart/2005/8/layout/orgChart1"/>
    <dgm:cxn modelId="{7547B177-04AA-40FC-ABBE-84CD90EFECC2}" type="presOf" srcId="{D56D5FCF-1438-4969-8BEA-0D4FFEB2EF4D}" destId="{3A7423DE-9DF3-472F-80AE-49C1F3856CBC}" srcOrd="0" destOrd="0" presId="urn:microsoft.com/office/officeart/2005/8/layout/orgChart1"/>
    <dgm:cxn modelId="{94727D8A-8B18-45F3-B2EB-EDE47F600C88}" type="presOf" srcId="{0C8F537D-1CBD-477E-B610-128023985C00}" destId="{37BA0A8D-E8DF-46AD-8AAC-B341183286D0}" srcOrd="1" destOrd="0" presId="urn:microsoft.com/office/officeart/2005/8/layout/orgChart1"/>
    <dgm:cxn modelId="{5092CB8A-9422-4EF1-9B40-1897D6AE5B85}" type="presOf" srcId="{08272BD6-45A8-4E53-8F66-1661320D5709}" destId="{FA55CAC6-A4D5-413F-8F64-D8EC6A2E4448}" srcOrd="0" destOrd="0" presId="urn:microsoft.com/office/officeart/2005/8/layout/orgChart1"/>
    <dgm:cxn modelId="{95E3468C-FD0A-4C66-AFFE-2E8A05293229}" type="presOf" srcId="{54885A9D-AE37-4B1E-A1E1-1A669E36FBED}" destId="{456CD4E3-D07D-4815-85E4-AC4ECE692C26}" srcOrd="0" destOrd="0" presId="urn:microsoft.com/office/officeart/2005/8/layout/orgChart1"/>
    <dgm:cxn modelId="{2AFE868C-1FFA-4A70-B206-ECA7B5E54566}" srcId="{F8E6CF50-836F-4A5A-8CA6-E88E84BCFAC1}" destId="{ECC8122A-A7F4-4911-8280-6076E752CCAE}" srcOrd="0" destOrd="0" parTransId="{B1B1CCC3-B2E1-4595-A9C6-A61B72F0816B}" sibTransId="{E5BA440E-CFEA-41D3-983E-881114860EA7}"/>
    <dgm:cxn modelId="{A6FB9394-B475-4B12-AAEF-882AD73DCF26}" type="presOf" srcId="{F8E6CF50-836F-4A5A-8CA6-E88E84BCFAC1}" destId="{C1D35901-5035-44B2-B720-2C75D58771BA}" srcOrd="1" destOrd="0" presId="urn:microsoft.com/office/officeart/2005/8/layout/orgChart1"/>
    <dgm:cxn modelId="{5B8A529B-B0A0-4686-B179-B58B17B6A893}" type="presOf" srcId="{F8E6CF50-836F-4A5A-8CA6-E88E84BCFAC1}" destId="{D607382F-B173-4BE5-B6DB-BA8EFE8935B7}" srcOrd="0" destOrd="0" presId="urn:microsoft.com/office/officeart/2005/8/layout/orgChart1"/>
    <dgm:cxn modelId="{4B3D159F-619B-4BAF-9BAC-C6F474179C84}" type="presOf" srcId="{970DF983-9ADE-4E7B-9673-F789E7D8CA2C}" destId="{CA74CB3B-8365-4D80-B075-7F6EEB0D2228}" srcOrd="1" destOrd="0" presId="urn:microsoft.com/office/officeart/2005/8/layout/orgChart1"/>
    <dgm:cxn modelId="{71AD7AA8-90BE-4ED1-8819-60663EDD9E49}" srcId="{F8E6CF50-836F-4A5A-8CA6-E88E84BCFAC1}" destId="{471384D8-327D-446D-B55D-5AA22D36F35F}" srcOrd="1" destOrd="0" parTransId="{CFD0335B-C291-4A02-92D7-81DCB779AFFD}" sibTransId="{256C20B5-F7B7-418D-A3FC-D2E30FB502C3}"/>
    <dgm:cxn modelId="{570B15B2-CB74-452A-B291-7CC6DB5D1289}" type="presOf" srcId="{96E274C2-3FCD-41AB-93BF-E273C18B3D36}" destId="{2072E5F6-7F22-44D8-AFC0-3D040E8CEDF8}" srcOrd="0" destOrd="0" presId="urn:microsoft.com/office/officeart/2005/8/layout/orgChart1"/>
    <dgm:cxn modelId="{D14E6DE1-44C2-4CBC-B434-B0EB530B1D08}" type="presOf" srcId="{54885A9D-AE37-4B1E-A1E1-1A669E36FBED}" destId="{630158A9-2FA9-4877-977D-B20202C2BE2D}" srcOrd="1" destOrd="0" presId="urn:microsoft.com/office/officeart/2005/8/layout/orgChart1"/>
    <dgm:cxn modelId="{C408ACE5-D8C7-416B-9034-2AA7E5E90D87}" type="presOf" srcId="{ECC8122A-A7F4-4911-8280-6076E752CCAE}" destId="{D1A47B8B-ABFB-4DA4-811D-6FD46C4E060A}" srcOrd="0" destOrd="0" presId="urn:microsoft.com/office/officeart/2005/8/layout/orgChart1"/>
    <dgm:cxn modelId="{E9FE29F7-A21C-40A0-A6FE-141E2768FD2D}" srcId="{ECC8122A-A7F4-4911-8280-6076E752CCAE}" destId="{54885A9D-AE37-4B1E-A1E1-1A669E36FBED}" srcOrd="0" destOrd="0" parTransId="{08272BD6-45A8-4E53-8F66-1661320D5709}" sibTransId="{B3A60876-C32D-4FE9-8BB1-66E04399E93C}"/>
    <dgm:cxn modelId="{31B983FC-FBE1-42DD-9C85-462B7FA1BF5C}" type="presOf" srcId="{E091B8F9-FE6A-4F9B-A1DF-472128A0D8B8}" destId="{BBAAE585-A450-4A4E-9CEB-C4789AC5EEFB}" srcOrd="0" destOrd="0" presId="urn:microsoft.com/office/officeart/2005/8/layout/orgChart1"/>
    <dgm:cxn modelId="{3D007DBD-969E-4730-9C44-FE453FE53EEC}" type="presParOf" srcId="{2072E5F6-7F22-44D8-AFC0-3D040E8CEDF8}" destId="{6EE4C52C-93B6-4FE0-A249-E2EC351D3361}" srcOrd="0" destOrd="0" presId="urn:microsoft.com/office/officeart/2005/8/layout/orgChart1"/>
    <dgm:cxn modelId="{E3743CC4-BDC3-429E-A52F-E0B4941DC5E3}" type="presParOf" srcId="{6EE4C52C-93B6-4FE0-A249-E2EC351D3361}" destId="{1324033B-8511-45D9-A307-7A6C398AE874}" srcOrd="0" destOrd="0" presId="urn:microsoft.com/office/officeart/2005/8/layout/orgChart1"/>
    <dgm:cxn modelId="{CE5F4AD0-1FD3-48C4-91D6-679A86F04916}" type="presParOf" srcId="{1324033B-8511-45D9-A307-7A6C398AE874}" destId="{D607382F-B173-4BE5-B6DB-BA8EFE8935B7}" srcOrd="0" destOrd="0" presId="urn:microsoft.com/office/officeart/2005/8/layout/orgChart1"/>
    <dgm:cxn modelId="{F97EC619-6F99-4B37-8A7F-C2B1075EEF9B}" type="presParOf" srcId="{1324033B-8511-45D9-A307-7A6C398AE874}" destId="{C1D35901-5035-44B2-B720-2C75D58771BA}" srcOrd="1" destOrd="0" presId="urn:microsoft.com/office/officeart/2005/8/layout/orgChart1"/>
    <dgm:cxn modelId="{C1118418-A36C-4A09-AF39-0F2CB32CD892}" type="presParOf" srcId="{6EE4C52C-93B6-4FE0-A249-E2EC351D3361}" destId="{2CB0406F-3469-43D5-9784-0DDE7439E1BE}" srcOrd="1" destOrd="0" presId="urn:microsoft.com/office/officeart/2005/8/layout/orgChart1"/>
    <dgm:cxn modelId="{2051CA66-A209-4E96-A350-6B92E10653A6}" type="presParOf" srcId="{2CB0406F-3469-43D5-9784-0DDE7439E1BE}" destId="{78403DF5-3176-4E32-943C-E8B6EF8ECFBE}" srcOrd="0" destOrd="0" presId="urn:microsoft.com/office/officeart/2005/8/layout/orgChart1"/>
    <dgm:cxn modelId="{57AFDE81-EB0D-49DC-9B3D-A6FF92EF1F8C}" type="presParOf" srcId="{2CB0406F-3469-43D5-9784-0DDE7439E1BE}" destId="{4E365D58-6BE1-406A-87BB-09430CB63C43}" srcOrd="1" destOrd="0" presId="urn:microsoft.com/office/officeart/2005/8/layout/orgChart1"/>
    <dgm:cxn modelId="{49CC0FFF-BE9F-4972-9C5B-44190B1D6316}" type="presParOf" srcId="{4E365D58-6BE1-406A-87BB-09430CB63C43}" destId="{3B8324E1-9340-415E-B4A4-B7F07A2D0A4B}" srcOrd="0" destOrd="0" presId="urn:microsoft.com/office/officeart/2005/8/layout/orgChart1"/>
    <dgm:cxn modelId="{F517532B-C9D3-4228-9486-09B7AAFC145F}" type="presParOf" srcId="{3B8324E1-9340-415E-B4A4-B7F07A2D0A4B}" destId="{D1A47B8B-ABFB-4DA4-811D-6FD46C4E060A}" srcOrd="0" destOrd="0" presId="urn:microsoft.com/office/officeart/2005/8/layout/orgChart1"/>
    <dgm:cxn modelId="{DC554D8E-E067-499F-B77D-15235D897D8C}" type="presParOf" srcId="{3B8324E1-9340-415E-B4A4-B7F07A2D0A4B}" destId="{C72201FD-0C3C-4831-AE47-883BB3EE2C5E}" srcOrd="1" destOrd="0" presId="urn:microsoft.com/office/officeart/2005/8/layout/orgChart1"/>
    <dgm:cxn modelId="{C144A9C3-5AEC-462C-BA91-F3BD017F398C}" type="presParOf" srcId="{4E365D58-6BE1-406A-87BB-09430CB63C43}" destId="{80420A70-16F9-4ECB-8FE0-FE3807391E6C}" srcOrd="1" destOrd="0" presId="urn:microsoft.com/office/officeart/2005/8/layout/orgChart1"/>
    <dgm:cxn modelId="{2214F443-98B0-467B-9D87-BA6989332D56}" type="presParOf" srcId="{80420A70-16F9-4ECB-8FE0-FE3807391E6C}" destId="{FA55CAC6-A4D5-413F-8F64-D8EC6A2E4448}" srcOrd="0" destOrd="0" presId="urn:microsoft.com/office/officeart/2005/8/layout/orgChart1"/>
    <dgm:cxn modelId="{845088B8-0699-4100-A03C-AC705F9969CF}" type="presParOf" srcId="{80420A70-16F9-4ECB-8FE0-FE3807391E6C}" destId="{E34FD766-3A22-4D2D-8929-3D3A1D932590}" srcOrd="1" destOrd="0" presId="urn:microsoft.com/office/officeart/2005/8/layout/orgChart1"/>
    <dgm:cxn modelId="{9B9CEA8F-662A-462F-9D98-94514DFDCF54}" type="presParOf" srcId="{E34FD766-3A22-4D2D-8929-3D3A1D932590}" destId="{1D6E35C9-B624-4531-B2D0-6E2B37B8623E}" srcOrd="0" destOrd="0" presId="urn:microsoft.com/office/officeart/2005/8/layout/orgChart1"/>
    <dgm:cxn modelId="{FF79D69D-81B8-4910-8BBA-22BB1C34E7CF}" type="presParOf" srcId="{1D6E35C9-B624-4531-B2D0-6E2B37B8623E}" destId="{456CD4E3-D07D-4815-85E4-AC4ECE692C26}" srcOrd="0" destOrd="0" presId="urn:microsoft.com/office/officeart/2005/8/layout/orgChart1"/>
    <dgm:cxn modelId="{81EB6E9F-9685-49B5-87EB-B2CFEB1BC5A8}" type="presParOf" srcId="{1D6E35C9-B624-4531-B2D0-6E2B37B8623E}" destId="{630158A9-2FA9-4877-977D-B20202C2BE2D}" srcOrd="1" destOrd="0" presId="urn:microsoft.com/office/officeart/2005/8/layout/orgChart1"/>
    <dgm:cxn modelId="{025C9675-4F3E-4C6D-9E94-C9DAD11F5E8E}" type="presParOf" srcId="{E34FD766-3A22-4D2D-8929-3D3A1D932590}" destId="{D5727459-8FBC-4547-B0CC-2898F5566468}" srcOrd="1" destOrd="0" presId="urn:microsoft.com/office/officeart/2005/8/layout/orgChart1"/>
    <dgm:cxn modelId="{075502CA-7F08-4138-B2B0-A12696C836F0}" type="presParOf" srcId="{E34FD766-3A22-4D2D-8929-3D3A1D932590}" destId="{8E290652-01A3-4626-BE8E-8B8B0989F39F}" srcOrd="2" destOrd="0" presId="urn:microsoft.com/office/officeart/2005/8/layout/orgChart1"/>
    <dgm:cxn modelId="{4DE23174-90B5-434F-B386-DD02BD42A6AD}" type="presParOf" srcId="{4E365D58-6BE1-406A-87BB-09430CB63C43}" destId="{3E0AC3AA-AAF1-441D-BF79-D18A5E031D16}" srcOrd="2" destOrd="0" presId="urn:microsoft.com/office/officeart/2005/8/layout/orgChart1"/>
    <dgm:cxn modelId="{461094B9-B886-4A54-BB41-2CD7CB476018}" type="presParOf" srcId="{2CB0406F-3469-43D5-9784-0DDE7439E1BE}" destId="{752561E5-0A75-4B25-8C44-8110356B76BF}" srcOrd="2" destOrd="0" presId="urn:microsoft.com/office/officeart/2005/8/layout/orgChart1"/>
    <dgm:cxn modelId="{06DFDCA6-57C3-468A-94EB-E3C7805CA189}" type="presParOf" srcId="{2CB0406F-3469-43D5-9784-0DDE7439E1BE}" destId="{EE1C0A19-3CA6-4E9E-9DC0-172F9ABF848A}" srcOrd="3" destOrd="0" presId="urn:microsoft.com/office/officeart/2005/8/layout/orgChart1"/>
    <dgm:cxn modelId="{2CBB7404-6CDE-4888-BC57-7971558ABDF4}" type="presParOf" srcId="{EE1C0A19-3CA6-4E9E-9DC0-172F9ABF848A}" destId="{7C3AA735-DD2A-45A5-9625-5335716E1E39}" srcOrd="0" destOrd="0" presId="urn:microsoft.com/office/officeart/2005/8/layout/orgChart1"/>
    <dgm:cxn modelId="{5CD4544E-B1DE-49BF-B6D6-FE52AB8D3FE6}" type="presParOf" srcId="{7C3AA735-DD2A-45A5-9625-5335716E1E39}" destId="{1AA9CC39-2DDA-47E6-9ACC-74C0895787F7}" srcOrd="0" destOrd="0" presId="urn:microsoft.com/office/officeart/2005/8/layout/orgChart1"/>
    <dgm:cxn modelId="{13766262-C618-42CF-AAAC-53089C6C64CB}" type="presParOf" srcId="{7C3AA735-DD2A-45A5-9625-5335716E1E39}" destId="{8BCF739C-9F51-4149-9E59-C609192A5680}" srcOrd="1" destOrd="0" presId="urn:microsoft.com/office/officeart/2005/8/layout/orgChart1"/>
    <dgm:cxn modelId="{86978EA6-A25A-4013-891F-7409CBD80385}" type="presParOf" srcId="{EE1C0A19-3CA6-4E9E-9DC0-172F9ABF848A}" destId="{C67483B9-89BB-4921-9F1C-F6876017D823}" srcOrd="1" destOrd="0" presId="urn:microsoft.com/office/officeart/2005/8/layout/orgChart1"/>
    <dgm:cxn modelId="{15572167-FF43-4986-9DB6-5BB4ABB31247}" type="presParOf" srcId="{EE1C0A19-3CA6-4E9E-9DC0-172F9ABF848A}" destId="{C5E699A1-8A08-4AFA-BF13-DD8ABE1D24E6}" srcOrd="2" destOrd="0" presId="urn:microsoft.com/office/officeart/2005/8/layout/orgChart1"/>
    <dgm:cxn modelId="{16E4F68F-13E1-4436-90D9-F451F631E666}" type="presParOf" srcId="{2CB0406F-3469-43D5-9784-0DDE7439E1BE}" destId="{5C0CDCB1-199A-43EC-B7FB-C5BE263E3D81}" srcOrd="4" destOrd="0" presId="urn:microsoft.com/office/officeart/2005/8/layout/orgChart1"/>
    <dgm:cxn modelId="{88909D69-50D1-4DB5-8E24-E48E02E6E295}" type="presParOf" srcId="{2CB0406F-3469-43D5-9784-0DDE7439E1BE}" destId="{4AF9DDC1-B994-4384-8E4E-F31A19CAB5E4}" srcOrd="5" destOrd="0" presId="urn:microsoft.com/office/officeart/2005/8/layout/orgChart1"/>
    <dgm:cxn modelId="{51D664BD-BB51-4543-863C-B33EEE6F9174}" type="presParOf" srcId="{4AF9DDC1-B994-4384-8E4E-F31A19CAB5E4}" destId="{B8013752-96BA-4A1E-B166-E74F59BA575E}" srcOrd="0" destOrd="0" presId="urn:microsoft.com/office/officeart/2005/8/layout/orgChart1"/>
    <dgm:cxn modelId="{56DF8B5C-31E9-47D3-A390-EA769C49177D}" type="presParOf" srcId="{B8013752-96BA-4A1E-B166-E74F59BA575E}" destId="{3A7423DE-9DF3-472F-80AE-49C1F3856CBC}" srcOrd="0" destOrd="0" presId="urn:microsoft.com/office/officeart/2005/8/layout/orgChart1"/>
    <dgm:cxn modelId="{FA2A5B02-7520-4C43-9EA2-BC7973EC6CBE}" type="presParOf" srcId="{B8013752-96BA-4A1E-B166-E74F59BA575E}" destId="{6EDF6B89-491D-4276-BE02-253A9BB7BEF8}" srcOrd="1" destOrd="0" presId="urn:microsoft.com/office/officeart/2005/8/layout/orgChart1"/>
    <dgm:cxn modelId="{90E40F2A-1978-4486-9A52-99FE8FEE124B}" type="presParOf" srcId="{4AF9DDC1-B994-4384-8E4E-F31A19CAB5E4}" destId="{A117A4A5-240B-471D-AD45-083506589DA8}" srcOrd="1" destOrd="0" presId="urn:microsoft.com/office/officeart/2005/8/layout/orgChart1"/>
    <dgm:cxn modelId="{D3980CBB-1CEA-4AEF-97C3-046DC985DFD8}" type="presParOf" srcId="{A117A4A5-240B-471D-AD45-083506589DA8}" destId="{BBAAE585-A450-4A4E-9CEB-C4789AC5EEFB}" srcOrd="0" destOrd="0" presId="urn:microsoft.com/office/officeart/2005/8/layout/orgChart1"/>
    <dgm:cxn modelId="{FD1B44B7-8A1A-429A-B028-677D808B75CF}" type="presParOf" srcId="{A117A4A5-240B-471D-AD45-083506589DA8}" destId="{5E9E56E8-D016-4BC1-BA11-9D1C4BE56DAF}" srcOrd="1" destOrd="0" presId="urn:microsoft.com/office/officeart/2005/8/layout/orgChart1"/>
    <dgm:cxn modelId="{2B9C2B1B-4EC7-468B-828A-57BA9DAAB848}" type="presParOf" srcId="{5E9E56E8-D016-4BC1-BA11-9D1C4BE56DAF}" destId="{5361BDFF-35B0-4865-B686-BBEC92E58BB4}" srcOrd="0" destOrd="0" presId="urn:microsoft.com/office/officeart/2005/8/layout/orgChart1"/>
    <dgm:cxn modelId="{4253A31B-EA6B-4694-9C7D-8BC0E65CBB58}" type="presParOf" srcId="{5361BDFF-35B0-4865-B686-BBEC92E58BB4}" destId="{65FA9F4A-A313-4CE2-97D4-CCE549E20DEA}" srcOrd="0" destOrd="0" presId="urn:microsoft.com/office/officeart/2005/8/layout/orgChart1"/>
    <dgm:cxn modelId="{84CD871C-95EC-4F62-A7C7-1341608871C6}" type="presParOf" srcId="{5361BDFF-35B0-4865-B686-BBEC92E58BB4}" destId="{37BA0A8D-E8DF-46AD-8AAC-B341183286D0}" srcOrd="1" destOrd="0" presId="urn:microsoft.com/office/officeart/2005/8/layout/orgChart1"/>
    <dgm:cxn modelId="{27EC593C-FE72-4F1E-AB16-4DF310CBDF55}" type="presParOf" srcId="{5E9E56E8-D016-4BC1-BA11-9D1C4BE56DAF}" destId="{7F90B7CB-DDA6-4F8F-8202-AACFE136624C}" srcOrd="1" destOrd="0" presId="urn:microsoft.com/office/officeart/2005/8/layout/orgChart1"/>
    <dgm:cxn modelId="{0A0BB555-D0C9-47AD-A39E-EF4FB71C3CD0}" type="presParOf" srcId="{5E9E56E8-D016-4BC1-BA11-9D1C4BE56DAF}" destId="{52C5AFA7-8DFA-48A0-8C3D-21588E186266}" srcOrd="2" destOrd="0" presId="urn:microsoft.com/office/officeart/2005/8/layout/orgChart1"/>
    <dgm:cxn modelId="{FB481252-57FE-4F84-B39D-BB188F8A3E96}" type="presParOf" srcId="{4AF9DDC1-B994-4384-8E4E-F31A19CAB5E4}" destId="{BC98CF8C-C912-4616-B80A-3BFE7498853D}" srcOrd="2" destOrd="0" presId="urn:microsoft.com/office/officeart/2005/8/layout/orgChart1"/>
    <dgm:cxn modelId="{2B11780C-FDFB-4E72-BA29-174510001AF6}" type="presParOf" srcId="{2CB0406F-3469-43D5-9784-0DDE7439E1BE}" destId="{CA96E6CF-C0E7-40C0-9CDE-5EC77B8D2F07}" srcOrd="6" destOrd="0" presId="urn:microsoft.com/office/officeart/2005/8/layout/orgChart1"/>
    <dgm:cxn modelId="{D293058A-BA0C-4851-AA09-F8389A3F8C1E}" type="presParOf" srcId="{2CB0406F-3469-43D5-9784-0DDE7439E1BE}" destId="{D880E27E-4686-41F6-AE1A-28135CE9342A}" srcOrd="7" destOrd="0" presId="urn:microsoft.com/office/officeart/2005/8/layout/orgChart1"/>
    <dgm:cxn modelId="{82F1836D-FC0D-47B1-9217-58257B0352AB}" type="presParOf" srcId="{D880E27E-4686-41F6-AE1A-28135CE9342A}" destId="{ED6A6960-BC3C-4919-81E0-8B9CF342510C}" srcOrd="0" destOrd="0" presId="urn:microsoft.com/office/officeart/2005/8/layout/orgChart1"/>
    <dgm:cxn modelId="{CD04313C-35A3-491F-B498-A9D4F89704F6}" type="presParOf" srcId="{ED6A6960-BC3C-4919-81E0-8B9CF342510C}" destId="{07298F31-2E35-48A1-BC8B-86C1885E8B68}" srcOrd="0" destOrd="0" presId="urn:microsoft.com/office/officeart/2005/8/layout/orgChart1"/>
    <dgm:cxn modelId="{37FDDC21-86BE-4457-BDC7-AF1B1E11F7E2}" type="presParOf" srcId="{ED6A6960-BC3C-4919-81E0-8B9CF342510C}" destId="{CA74CB3B-8365-4D80-B075-7F6EEB0D2228}" srcOrd="1" destOrd="0" presId="urn:microsoft.com/office/officeart/2005/8/layout/orgChart1"/>
    <dgm:cxn modelId="{AF50A892-8029-45EA-A207-C8B0F16282A5}" type="presParOf" srcId="{D880E27E-4686-41F6-AE1A-28135CE9342A}" destId="{9241D6FD-993B-4790-ADE5-A0095A44C390}" srcOrd="1" destOrd="0" presId="urn:microsoft.com/office/officeart/2005/8/layout/orgChart1"/>
    <dgm:cxn modelId="{FAEB3C81-D87A-46FF-B657-87B16321031F}" type="presParOf" srcId="{D880E27E-4686-41F6-AE1A-28135CE9342A}" destId="{E7B32737-DACE-4375-9708-2A070933A412}" srcOrd="2" destOrd="0" presId="urn:microsoft.com/office/officeart/2005/8/layout/orgChart1"/>
    <dgm:cxn modelId="{D53026BB-0C45-4A04-A81B-B1EA47AB787D}" type="presParOf" srcId="{6EE4C52C-93B6-4FE0-A249-E2EC351D3361}" destId="{DD33E2FD-7312-4701-BA91-790FBD8E6DA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E274C2-3FCD-41AB-93BF-E273C18B3D36}"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zh-CN" altLang="en-US"/>
        </a:p>
      </dgm:t>
    </dgm:pt>
    <dgm:pt modelId="{F8E6CF50-836F-4A5A-8CA6-E88E84BCFAC1}">
      <dgm:prSet phldrT="[文本]"/>
      <dgm:spPr/>
      <dgm:t>
        <a:bodyPr/>
        <a:lstStyle/>
        <a:p>
          <a:r>
            <a:rPr lang="en-US" altLang="zh-CN" dirty="0"/>
            <a:t>Writer</a:t>
          </a:r>
          <a:endParaRPr lang="zh-CN" altLang="en-US" dirty="0"/>
        </a:p>
      </dgm:t>
    </dgm:pt>
    <dgm:pt modelId="{F7414B23-94E3-49EE-825A-C0551D0B3ABD}" type="parTrans" cxnId="{CA39406F-45EA-437A-ADFF-D528B305AC66}">
      <dgm:prSet/>
      <dgm:spPr/>
      <dgm:t>
        <a:bodyPr/>
        <a:lstStyle/>
        <a:p>
          <a:endParaRPr lang="zh-CN" altLang="en-US"/>
        </a:p>
      </dgm:t>
    </dgm:pt>
    <dgm:pt modelId="{99A27653-1DD2-4D59-8BE7-4825DA302596}" type="sibTrans" cxnId="{CA39406F-45EA-437A-ADFF-D528B305AC66}">
      <dgm:prSet/>
      <dgm:spPr/>
      <dgm:t>
        <a:bodyPr/>
        <a:lstStyle/>
        <a:p>
          <a:endParaRPr lang="zh-CN" altLang="en-US"/>
        </a:p>
      </dgm:t>
    </dgm:pt>
    <dgm:pt modelId="{ECC8122A-A7F4-4911-8280-6076E752CCAE}">
      <dgm:prSet phldrT="[文本]"/>
      <dgm:spPr/>
      <dgm:t>
        <a:bodyPr/>
        <a:lstStyle/>
        <a:p>
          <a:r>
            <a:rPr lang="en-US" altLang="zh-CN" dirty="0"/>
            <a:t>BufferedWriter</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1B1CCC3-B2E1-4595-A9C6-A61B72F0816B}" type="parTrans" cxnId="{2AFE868C-1FFA-4A70-B206-ECA7B5E54566}">
      <dgm:prSet/>
      <dgm:spPr/>
      <dgm:t>
        <a:bodyPr/>
        <a:lstStyle/>
        <a:p>
          <a:endParaRPr lang="zh-CN" altLang="en-US"/>
        </a:p>
      </dgm:t>
    </dgm:pt>
    <dgm:pt modelId="{E5BA440E-CFEA-41D3-983E-881114860EA7}" type="sibTrans" cxnId="{2AFE868C-1FFA-4A70-B206-ECA7B5E54566}">
      <dgm:prSet/>
      <dgm:spPr/>
      <dgm:t>
        <a:bodyPr/>
        <a:lstStyle/>
        <a:p>
          <a:endParaRPr lang="zh-CN" altLang="en-US"/>
        </a:p>
      </dgm:t>
    </dgm:pt>
    <dgm:pt modelId="{471384D8-327D-446D-B55D-5AA22D36F35F}">
      <dgm:prSet phldrT="[文本]"/>
      <dgm:spPr/>
      <dgm:t>
        <a:bodyPr/>
        <a:lstStyle/>
        <a:p>
          <a:r>
            <a:rPr lang="en-US" altLang="zh-CN" dirty="0"/>
            <a:t>CharArrayWriter</a:t>
          </a:r>
          <a:endParaRPr lang="zh-CN" altLang="en-US" dirty="0"/>
        </a:p>
      </dgm:t>
    </dgm:pt>
    <dgm:pt modelId="{CFD0335B-C291-4A02-92D7-81DCB779AFFD}" type="parTrans" cxnId="{71AD7AA8-90BE-4ED1-8819-60663EDD9E49}">
      <dgm:prSet/>
      <dgm:spPr/>
      <dgm:t>
        <a:bodyPr/>
        <a:lstStyle/>
        <a:p>
          <a:endParaRPr lang="zh-CN" altLang="en-US"/>
        </a:p>
      </dgm:t>
    </dgm:pt>
    <dgm:pt modelId="{256C20B5-F7B7-418D-A3FC-D2E30FB502C3}" type="sibTrans" cxnId="{71AD7AA8-90BE-4ED1-8819-60663EDD9E49}">
      <dgm:prSet/>
      <dgm:spPr/>
      <dgm:t>
        <a:bodyPr/>
        <a:lstStyle/>
        <a:p>
          <a:endParaRPr lang="zh-CN" altLang="en-US"/>
        </a:p>
      </dgm:t>
    </dgm:pt>
    <dgm:pt modelId="{D56D5FCF-1438-4969-8BEA-0D4FFEB2EF4D}">
      <dgm:prSet phldrT="[文本]"/>
      <dgm:spPr/>
      <dgm:t>
        <a:bodyPr/>
        <a:lstStyle/>
        <a:p>
          <a:r>
            <a:rPr lang="en-US" altLang="zh-CN" dirty="0"/>
            <a:t>OutputStream Writer</a:t>
          </a:r>
          <a:endParaRPr lang="zh-CN" alt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4D5400A0-E5DC-437D-B23F-6D9B0EDDDA91}" type="parTrans" cxnId="{1D49535F-73E4-43CB-A827-C492FC734A36}">
      <dgm:prSet/>
      <dgm:spPr/>
      <dgm:t>
        <a:bodyPr/>
        <a:lstStyle/>
        <a:p>
          <a:endParaRPr lang="zh-CN" altLang="en-US"/>
        </a:p>
      </dgm:t>
    </dgm:pt>
    <dgm:pt modelId="{ABF63485-7CCA-4933-AB29-335C6C065502}" type="sibTrans" cxnId="{1D49535F-73E4-43CB-A827-C492FC734A36}">
      <dgm:prSet/>
      <dgm:spPr/>
      <dgm:t>
        <a:bodyPr/>
        <a:lstStyle/>
        <a:p>
          <a:endParaRPr lang="zh-CN" altLang="en-US"/>
        </a:p>
      </dgm:t>
    </dgm:pt>
    <dgm:pt modelId="{0C8F537D-1CBD-477E-B610-128023985C00}">
      <dgm:prSet phldrT="[文本]"/>
      <dgm:spPr/>
      <dgm:t>
        <a:bodyPr/>
        <a:lstStyle/>
        <a:p>
          <a:r>
            <a:rPr lang="en-US" altLang="zh-CN" dirty="0"/>
            <a:t>FileWirter</a:t>
          </a:r>
          <a:endParaRPr lang="zh-CN" alt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E091B8F9-FE6A-4F9B-A1DF-472128A0D8B8}" type="parTrans" cxnId="{F09AE86A-92D1-4C95-BBB3-76820FB0A3F1}">
      <dgm:prSet/>
      <dgm:spPr/>
      <dgm:t>
        <a:bodyPr/>
        <a:lstStyle/>
        <a:p>
          <a:endParaRPr lang="zh-CN" altLang="en-US"/>
        </a:p>
      </dgm:t>
    </dgm:pt>
    <dgm:pt modelId="{AC028590-6827-4DCF-B53C-4E76A5C63791}" type="sibTrans" cxnId="{F09AE86A-92D1-4C95-BBB3-76820FB0A3F1}">
      <dgm:prSet/>
      <dgm:spPr/>
      <dgm:t>
        <a:bodyPr/>
        <a:lstStyle/>
        <a:p>
          <a:endParaRPr lang="zh-CN" altLang="en-US"/>
        </a:p>
      </dgm:t>
    </dgm:pt>
    <dgm:pt modelId="{970DF983-9ADE-4E7B-9673-F789E7D8CA2C}">
      <dgm:prSet phldrT="[文本]"/>
      <dgm:spPr/>
      <dgm:t>
        <a:bodyPr/>
        <a:lstStyle/>
        <a:p>
          <a:r>
            <a:rPr lang="en-US" altLang="zh-CN" dirty="0"/>
            <a:t>PipedWriter</a:t>
          </a:r>
          <a:endParaRPr lang="zh-CN" altLang="en-US" dirty="0"/>
        </a:p>
      </dgm:t>
    </dgm:pt>
    <dgm:pt modelId="{B3FBF47B-159C-4AE2-AA00-6372D04F6814}" type="parTrans" cxnId="{4457BC00-FFA5-4D10-86C0-D77E5F76A251}">
      <dgm:prSet/>
      <dgm:spPr/>
      <dgm:t>
        <a:bodyPr/>
        <a:lstStyle/>
        <a:p>
          <a:endParaRPr lang="zh-CN" altLang="en-US"/>
        </a:p>
      </dgm:t>
    </dgm:pt>
    <dgm:pt modelId="{AD67BC90-CCE6-4B55-9B0F-62A349CD4537}" type="sibTrans" cxnId="{4457BC00-FFA5-4D10-86C0-D77E5F76A251}">
      <dgm:prSet/>
      <dgm:spPr/>
      <dgm:t>
        <a:bodyPr/>
        <a:lstStyle/>
        <a:p>
          <a:endParaRPr lang="zh-CN" altLang="en-US"/>
        </a:p>
      </dgm:t>
    </dgm:pt>
    <dgm:pt modelId="{175383EA-DC69-4A7E-A8C5-F2DC5936F209}">
      <dgm:prSet phldrT="[文本]"/>
      <dgm:spPr/>
      <dgm:t>
        <a:bodyPr/>
        <a:lstStyle/>
        <a:p>
          <a:r>
            <a:rPr lang="en-US" altLang="zh-CN" dirty="0"/>
            <a:t>PrintWriter</a:t>
          </a:r>
          <a:endParaRPr lang="zh-CN" altLang="en-US" dirty="0"/>
        </a:p>
      </dgm:t>
    </dgm:pt>
    <dgm:pt modelId="{6C30886D-CF51-44FC-B197-BEF09D4E8958}" type="parTrans" cxnId="{F4436B25-26A2-4613-8F14-455EB63A8664}">
      <dgm:prSet/>
      <dgm:spPr/>
      <dgm:t>
        <a:bodyPr/>
        <a:lstStyle/>
        <a:p>
          <a:endParaRPr lang="zh-CN" altLang="en-US"/>
        </a:p>
      </dgm:t>
    </dgm:pt>
    <dgm:pt modelId="{612F8D73-8365-45A2-B860-41E214E13C5A}" type="sibTrans" cxnId="{F4436B25-26A2-4613-8F14-455EB63A8664}">
      <dgm:prSet/>
      <dgm:spPr/>
      <dgm:t>
        <a:bodyPr/>
        <a:lstStyle/>
        <a:p>
          <a:endParaRPr lang="zh-CN" altLang="en-US"/>
        </a:p>
      </dgm:t>
    </dgm:pt>
    <dgm:pt modelId="{2072E5F6-7F22-44D8-AFC0-3D040E8CEDF8}" type="pres">
      <dgm:prSet presAssocID="{96E274C2-3FCD-41AB-93BF-E273C18B3D36}" presName="hierChild1" presStyleCnt="0">
        <dgm:presLayoutVars>
          <dgm:orgChart val="1"/>
          <dgm:chPref val="1"/>
          <dgm:dir/>
          <dgm:animOne val="branch"/>
          <dgm:animLvl val="lvl"/>
          <dgm:resizeHandles/>
        </dgm:presLayoutVars>
      </dgm:prSet>
      <dgm:spPr/>
    </dgm:pt>
    <dgm:pt modelId="{6EE4C52C-93B6-4FE0-A249-E2EC351D3361}" type="pres">
      <dgm:prSet presAssocID="{F8E6CF50-836F-4A5A-8CA6-E88E84BCFAC1}" presName="hierRoot1" presStyleCnt="0">
        <dgm:presLayoutVars>
          <dgm:hierBranch val="init"/>
        </dgm:presLayoutVars>
      </dgm:prSet>
      <dgm:spPr/>
    </dgm:pt>
    <dgm:pt modelId="{1324033B-8511-45D9-A307-7A6C398AE874}" type="pres">
      <dgm:prSet presAssocID="{F8E6CF50-836F-4A5A-8CA6-E88E84BCFAC1}" presName="rootComposite1" presStyleCnt="0"/>
      <dgm:spPr/>
    </dgm:pt>
    <dgm:pt modelId="{D607382F-B173-4BE5-B6DB-BA8EFE8935B7}" type="pres">
      <dgm:prSet presAssocID="{F8E6CF50-836F-4A5A-8CA6-E88E84BCFAC1}" presName="rootText1" presStyleLbl="node0" presStyleIdx="0" presStyleCnt="1">
        <dgm:presLayoutVars>
          <dgm:chPref val="3"/>
        </dgm:presLayoutVars>
      </dgm:prSet>
      <dgm:spPr/>
    </dgm:pt>
    <dgm:pt modelId="{C1D35901-5035-44B2-B720-2C75D58771BA}" type="pres">
      <dgm:prSet presAssocID="{F8E6CF50-836F-4A5A-8CA6-E88E84BCFAC1}" presName="rootConnector1" presStyleLbl="node1" presStyleIdx="0" presStyleCnt="0"/>
      <dgm:spPr/>
    </dgm:pt>
    <dgm:pt modelId="{2CB0406F-3469-43D5-9784-0DDE7439E1BE}" type="pres">
      <dgm:prSet presAssocID="{F8E6CF50-836F-4A5A-8CA6-E88E84BCFAC1}" presName="hierChild2" presStyleCnt="0"/>
      <dgm:spPr/>
    </dgm:pt>
    <dgm:pt modelId="{78403DF5-3176-4E32-943C-E8B6EF8ECFBE}" type="pres">
      <dgm:prSet presAssocID="{B1B1CCC3-B2E1-4595-A9C6-A61B72F0816B}" presName="Name37" presStyleLbl="parChTrans1D2" presStyleIdx="0" presStyleCnt="5"/>
      <dgm:spPr/>
    </dgm:pt>
    <dgm:pt modelId="{4E365D58-6BE1-406A-87BB-09430CB63C43}" type="pres">
      <dgm:prSet presAssocID="{ECC8122A-A7F4-4911-8280-6076E752CCAE}" presName="hierRoot2" presStyleCnt="0">
        <dgm:presLayoutVars>
          <dgm:hierBranch val="init"/>
        </dgm:presLayoutVars>
      </dgm:prSet>
      <dgm:spPr/>
    </dgm:pt>
    <dgm:pt modelId="{3B8324E1-9340-415E-B4A4-B7F07A2D0A4B}" type="pres">
      <dgm:prSet presAssocID="{ECC8122A-A7F4-4911-8280-6076E752CCAE}" presName="rootComposite" presStyleCnt="0"/>
      <dgm:spPr/>
    </dgm:pt>
    <dgm:pt modelId="{D1A47B8B-ABFB-4DA4-811D-6FD46C4E060A}" type="pres">
      <dgm:prSet presAssocID="{ECC8122A-A7F4-4911-8280-6076E752CCAE}" presName="rootText" presStyleLbl="node2" presStyleIdx="0" presStyleCnt="5">
        <dgm:presLayoutVars>
          <dgm:chPref val="3"/>
        </dgm:presLayoutVars>
      </dgm:prSet>
      <dgm:spPr/>
    </dgm:pt>
    <dgm:pt modelId="{C72201FD-0C3C-4831-AE47-883BB3EE2C5E}" type="pres">
      <dgm:prSet presAssocID="{ECC8122A-A7F4-4911-8280-6076E752CCAE}" presName="rootConnector" presStyleLbl="node2" presStyleIdx="0" presStyleCnt="5"/>
      <dgm:spPr/>
    </dgm:pt>
    <dgm:pt modelId="{80420A70-16F9-4ECB-8FE0-FE3807391E6C}" type="pres">
      <dgm:prSet presAssocID="{ECC8122A-A7F4-4911-8280-6076E752CCAE}" presName="hierChild4" presStyleCnt="0"/>
      <dgm:spPr/>
    </dgm:pt>
    <dgm:pt modelId="{3E0AC3AA-AAF1-441D-BF79-D18A5E031D16}" type="pres">
      <dgm:prSet presAssocID="{ECC8122A-A7F4-4911-8280-6076E752CCAE}" presName="hierChild5" presStyleCnt="0"/>
      <dgm:spPr/>
    </dgm:pt>
    <dgm:pt modelId="{74D29E8E-FFB6-4C06-B1B3-07C04D411BD4}" type="pres">
      <dgm:prSet presAssocID="{CFD0335B-C291-4A02-92D7-81DCB779AFFD}" presName="Name37" presStyleLbl="parChTrans1D2" presStyleIdx="1" presStyleCnt="5"/>
      <dgm:spPr/>
    </dgm:pt>
    <dgm:pt modelId="{69560474-832C-4C79-B859-07F6CD480A68}" type="pres">
      <dgm:prSet presAssocID="{471384D8-327D-446D-B55D-5AA22D36F35F}" presName="hierRoot2" presStyleCnt="0">
        <dgm:presLayoutVars>
          <dgm:hierBranch val="init"/>
        </dgm:presLayoutVars>
      </dgm:prSet>
      <dgm:spPr/>
    </dgm:pt>
    <dgm:pt modelId="{5D253354-1C29-4208-AA19-96906429B8EE}" type="pres">
      <dgm:prSet presAssocID="{471384D8-327D-446D-B55D-5AA22D36F35F}" presName="rootComposite" presStyleCnt="0"/>
      <dgm:spPr/>
    </dgm:pt>
    <dgm:pt modelId="{9A448139-759A-4068-BE34-DD74CB44967A}" type="pres">
      <dgm:prSet presAssocID="{471384D8-327D-446D-B55D-5AA22D36F35F}" presName="rootText" presStyleLbl="node2" presStyleIdx="1" presStyleCnt="5">
        <dgm:presLayoutVars>
          <dgm:chPref val="3"/>
        </dgm:presLayoutVars>
      </dgm:prSet>
      <dgm:spPr/>
    </dgm:pt>
    <dgm:pt modelId="{816A6C2B-986E-4B45-BF90-E14709D10FAF}" type="pres">
      <dgm:prSet presAssocID="{471384D8-327D-446D-B55D-5AA22D36F35F}" presName="rootConnector" presStyleLbl="node2" presStyleIdx="1" presStyleCnt="5"/>
      <dgm:spPr/>
    </dgm:pt>
    <dgm:pt modelId="{7B460C89-6FC2-4F8B-9E32-5770577EA81A}" type="pres">
      <dgm:prSet presAssocID="{471384D8-327D-446D-B55D-5AA22D36F35F}" presName="hierChild4" presStyleCnt="0"/>
      <dgm:spPr/>
    </dgm:pt>
    <dgm:pt modelId="{27B104F6-9190-433C-9FDC-89A730DD70F9}" type="pres">
      <dgm:prSet presAssocID="{471384D8-327D-446D-B55D-5AA22D36F35F}" presName="hierChild5" presStyleCnt="0"/>
      <dgm:spPr/>
    </dgm:pt>
    <dgm:pt modelId="{5C0CDCB1-199A-43EC-B7FB-C5BE263E3D81}" type="pres">
      <dgm:prSet presAssocID="{4D5400A0-E5DC-437D-B23F-6D9B0EDDDA91}" presName="Name37" presStyleLbl="parChTrans1D2" presStyleIdx="2" presStyleCnt="5"/>
      <dgm:spPr/>
    </dgm:pt>
    <dgm:pt modelId="{4AF9DDC1-B994-4384-8E4E-F31A19CAB5E4}" type="pres">
      <dgm:prSet presAssocID="{D56D5FCF-1438-4969-8BEA-0D4FFEB2EF4D}" presName="hierRoot2" presStyleCnt="0">
        <dgm:presLayoutVars>
          <dgm:hierBranch val="init"/>
        </dgm:presLayoutVars>
      </dgm:prSet>
      <dgm:spPr/>
    </dgm:pt>
    <dgm:pt modelId="{B8013752-96BA-4A1E-B166-E74F59BA575E}" type="pres">
      <dgm:prSet presAssocID="{D56D5FCF-1438-4969-8BEA-0D4FFEB2EF4D}" presName="rootComposite" presStyleCnt="0"/>
      <dgm:spPr/>
    </dgm:pt>
    <dgm:pt modelId="{3A7423DE-9DF3-472F-80AE-49C1F3856CBC}" type="pres">
      <dgm:prSet presAssocID="{D56D5FCF-1438-4969-8BEA-0D4FFEB2EF4D}" presName="rootText" presStyleLbl="node2" presStyleIdx="2" presStyleCnt="5">
        <dgm:presLayoutVars>
          <dgm:chPref val="3"/>
        </dgm:presLayoutVars>
      </dgm:prSet>
      <dgm:spPr/>
    </dgm:pt>
    <dgm:pt modelId="{6EDF6B89-491D-4276-BE02-253A9BB7BEF8}" type="pres">
      <dgm:prSet presAssocID="{D56D5FCF-1438-4969-8BEA-0D4FFEB2EF4D}" presName="rootConnector" presStyleLbl="node2" presStyleIdx="2" presStyleCnt="5"/>
      <dgm:spPr/>
    </dgm:pt>
    <dgm:pt modelId="{A117A4A5-240B-471D-AD45-083506589DA8}" type="pres">
      <dgm:prSet presAssocID="{D56D5FCF-1438-4969-8BEA-0D4FFEB2EF4D}" presName="hierChild4" presStyleCnt="0"/>
      <dgm:spPr/>
    </dgm:pt>
    <dgm:pt modelId="{BBAAE585-A450-4A4E-9CEB-C4789AC5EEFB}" type="pres">
      <dgm:prSet presAssocID="{E091B8F9-FE6A-4F9B-A1DF-472128A0D8B8}" presName="Name37" presStyleLbl="parChTrans1D3" presStyleIdx="0" presStyleCnt="1"/>
      <dgm:spPr/>
    </dgm:pt>
    <dgm:pt modelId="{5E9E56E8-D016-4BC1-BA11-9D1C4BE56DAF}" type="pres">
      <dgm:prSet presAssocID="{0C8F537D-1CBD-477E-B610-128023985C00}" presName="hierRoot2" presStyleCnt="0">
        <dgm:presLayoutVars>
          <dgm:hierBranch val="init"/>
        </dgm:presLayoutVars>
      </dgm:prSet>
      <dgm:spPr/>
    </dgm:pt>
    <dgm:pt modelId="{5361BDFF-35B0-4865-B686-BBEC92E58BB4}" type="pres">
      <dgm:prSet presAssocID="{0C8F537D-1CBD-477E-B610-128023985C00}" presName="rootComposite" presStyleCnt="0"/>
      <dgm:spPr/>
    </dgm:pt>
    <dgm:pt modelId="{65FA9F4A-A313-4CE2-97D4-CCE549E20DEA}" type="pres">
      <dgm:prSet presAssocID="{0C8F537D-1CBD-477E-B610-128023985C00}" presName="rootText" presStyleLbl="node3" presStyleIdx="0" presStyleCnt="1">
        <dgm:presLayoutVars>
          <dgm:chPref val="3"/>
        </dgm:presLayoutVars>
      </dgm:prSet>
      <dgm:spPr/>
    </dgm:pt>
    <dgm:pt modelId="{37BA0A8D-E8DF-46AD-8AAC-B341183286D0}" type="pres">
      <dgm:prSet presAssocID="{0C8F537D-1CBD-477E-B610-128023985C00}" presName="rootConnector" presStyleLbl="node3" presStyleIdx="0" presStyleCnt="1"/>
      <dgm:spPr/>
    </dgm:pt>
    <dgm:pt modelId="{7F90B7CB-DDA6-4F8F-8202-AACFE136624C}" type="pres">
      <dgm:prSet presAssocID="{0C8F537D-1CBD-477E-B610-128023985C00}" presName="hierChild4" presStyleCnt="0"/>
      <dgm:spPr/>
    </dgm:pt>
    <dgm:pt modelId="{52C5AFA7-8DFA-48A0-8C3D-21588E186266}" type="pres">
      <dgm:prSet presAssocID="{0C8F537D-1CBD-477E-B610-128023985C00}" presName="hierChild5" presStyleCnt="0"/>
      <dgm:spPr/>
    </dgm:pt>
    <dgm:pt modelId="{BC98CF8C-C912-4616-B80A-3BFE7498853D}" type="pres">
      <dgm:prSet presAssocID="{D56D5FCF-1438-4969-8BEA-0D4FFEB2EF4D}" presName="hierChild5" presStyleCnt="0"/>
      <dgm:spPr/>
    </dgm:pt>
    <dgm:pt modelId="{CA96E6CF-C0E7-40C0-9CDE-5EC77B8D2F07}" type="pres">
      <dgm:prSet presAssocID="{B3FBF47B-159C-4AE2-AA00-6372D04F6814}" presName="Name37" presStyleLbl="parChTrans1D2" presStyleIdx="3" presStyleCnt="5"/>
      <dgm:spPr/>
    </dgm:pt>
    <dgm:pt modelId="{D880E27E-4686-41F6-AE1A-28135CE9342A}" type="pres">
      <dgm:prSet presAssocID="{970DF983-9ADE-4E7B-9673-F789E7D8CA2C}" presName="hierRoot2" presStyleCnt="0">
        <dgm:presLayoutVars>
          <dgm:hierBranch val="init"/>
        </dgm:presLayoutVars>
      </dgm:prSet>
      <dgm:spPr/>
    </dgm:pt>
    <dgm:pt modelId="{ED6A6960-BC3C-4919-81E0-8B9CF342510C}" type="pres">
      <dgm:prSet presAssocID="{970DF983-9ADE-4E7B-9673-F789E7D8CA2C}" presName="rootComposite" presStyleCnt="0"/>
      <dgm:spPr/>
    </dgm:pt>
    <dgm:pt modelId="{07298F31-2E35-48A1-BC8B-86C1885E8B68}" type="pres">
      <dgm:prSet presAssocID="{970DF983-9ADE-4E7B-9673-F789E7D8CA2C}" presName="rootText" presStyleLbl="node2" presStyleIdx="3" presStyleCnt="5">
        <dgm:presLayoutVars>
          <dgm:chPref val="3"/>
        </dgm:presLayoutVars>
      </dgm:prSet>
      <dgm:spPr/>
    </dgm:pt>
    <dgm:pt modelId="{CA74CB3B-8365-4D80-B075-7F6EEB0D2228}" type="pres">
      <dgm:prSet presAssocID="{970DF983-9ADE-4E7B-9673-F789E7D8CA2C}" presName="rootConnector" presStyleLbl="node2" presStyleIdx="3" presStyleCnt="5"/>
      <dgm:spPr/>
    </dgm:pt>
    <dgm:pt modelId="{9241D6FD-993B-4790-ADE5-A0095A44C390}" type="pres">
      <dgm:prSet presAssocID="{970DF983-9ADE-4E7B-9673-F789E7D8CA2C}" presName="hierChild4" presStyleCnt="0"/>
      <dgm:spPr/>
    </dgm:pt>
    <dgm:pt modelId="{E7B32737-DACE-4375-9708-2A070933A412}" type="pres">
      <dgm:prSet presAssocID="{970DF983-9ADE-4E7B-9673-F789E7D8CA2C}" presName="hierChild5" presStyleCnt="0"/>
      <dgm:spPr/>
    </dgm:pt>
    <dgm:pt modelId="{6034160A-4108-4D94-A662-6356F43D65B8}" type="pres">
      <dgm:prSet presAssocID="{6C30886D-CF51-44FC-B197-BEF09D4E8958}" presName="Name37" presStyleLbl="parChTrans1D2" presStyleIdx="4" presStyleCnt="5"/>
      <dgm:spPr/>
    </dgm:pt>
    <dgm:pt modelId="{9BE70608-D3DB-42E4-8CBF-21F0CC47B036}" type="pres">
      <dgm:prSet presAssocID="{175383EA-DC69-4A7E-A8C5-F2DC5936F209}" presName="hierRoot2" presStyleCnt="0">
        <dgm:presLayoutVars>
          <dgm:hierBranch val="init"/>
        </dgm:presLayoutVars>
      </dgm:prSet>
      <dgm:spPr/>
    </dgm:pt>
    <dgm:pt modelId="{1CB0AA4B-1DCB-41D3-AD9F-9DEC4DBDBD35}" type="pres">
      <dgm:prSet presAssocID="{175383EA-DC69-4A7E-A8C5-F2DC5936F209}" presName="rootComposite" presStyleCnt="0"/>
      <dgm:spPr/>
    </dgm:pt>
    <dgm:pt modelId="{F68858D1-EB7E-4655-8954-EB960813804E}" type="pres">
      <dgm:prSet presAssocID="{175383EA-DC69-4A7E-A8C5-F2DC5936F209}" presName="rootText" presStyleLbl="node2" presStyleIdx="4" presStyleCnt="5">
        <dgm:presLayoutVars>
          <dgm:chPref val="3"/>
        </dgm:presLayoutVars>
      </dgm:prSet>
      <dgm:spPr/>
    </dgm:pt>
    <dgm:pt modelId="{337C1945-1034-44AF-AFAD-57CF28A2D462}" type="pres">
      <dgm:prSet presAssocID="{175383EA-DC69-4A7E-A8C5-F2DC5936F209}" presName="rootConnector" presStyleLbl="node2" presStyleIdx="4" presStyleCnt="5"/>
      <dgm:spPr/>
    </dgm:pt>
    <dgm:pt modelId="{DA78A365-1C80-40A1-AB93-BE1012DC77D9}" type="pres">
      <dgm:prSet presAssocID="{175383EA-DC69-4A7E-A8C5-F2DC5936F209}" presName="hierChild4" presStyleCnt="0"/>
      <dgm:spPr/>
    </dgm:pt>
    <dgm:pt modelId="{A2B94B3E-7B4F-485E-AE54-DE8C39CC7D59}" type="pres">
      <dgm:prSet presAssocID="{175383EA-DC69-4A7E-A8C5-F2DC5936F209}" presName="hierChild5" presStyleCnt="0"/>
      <dgm:spPr/>
    </dgm:pt>
    <dgm:pt modelId="{DD33E2FD-7312-4701-BA91-790FBD8E6DAA}" type="pres">
      <dgm:prSet presAssocID="{F8E6CF50-836F-4A5A-8CA6-E88E84BCFAC1}" presName="hierChild3" presStyleCnt="0"/>
      <dgm:spPr/>
    </dgm:pt>
  </dgm:ptLst>
  <dgm:cxnLst>
    <dgm:cxn modelId="{4457BC00-FFA5-4D10-86C0-D77E5F76A251}" srcId="{F8E6CF50-836F-4A5A-8CA6-E88E84BCFAC1}" destId="{970DF983-9ADE-4E7B-9673-F789E7D8CA2C}" srcOrd="3" destOrd="0" parTransId="{B3FBF47B-159C-4AE2-AA00-6372D04F6814}" sibTransId="{AD67BC90-CCE6-4B55-9B0F-62A349CD4537}"/>
    <dgm:cxn modelId="{3D1B9001-89FC-4BF5-A1EA-A169E0B50B94}" type="presOf" srcId="{175383EA-DC69-4A7E-A8C5-F2DC5936F209}" destId="{F68858D1-EB7E-4655-8954-EB960813804E}" srcOrd="0" destOrd="0" presId="urn:microsoft.com/office/officeart/2005/8/layout/orgChart1"/>
    <dgm:cxn modelId="{33E71208-F4BA-4605-9797-D646E84F34A7}" type="presOf" srcId="{175383EA-DC69-4A7E-A8C5-F2DC5936F209}" destId="{337C1945-1034-44AF-AFAD-57CF28A2D462}" srcOrd="1" destOrd="0" presId="urn:microsoft.com/office/officeart/2005/8/layout/orgChart1"/>
    <dgm:cxn modelId="{B724B812-B6D6-4508-8488-7CC334DA1BA9}" type="presOf" srcId="{6C30886D-CF51-44FC-B197-BEF09D4E8958}" destId="{6034160A-4108-4D94-A662-6356F43D65B8}" srcOrd="0" destOrd="0" presId="urn:microsoft.com/office/officeart/2005/8/layout/orgChart1"/>
    <dgm:cxn modelId="{F4E89516-F9FE-4A69-B726-F39B7958C53C}" type="presOf" srcId="{4D5400A0-E5DC-437D-B23F-6D9B0EDDDA91}" destId="{5C0CDCB1-199A-43EC-B7FB-C5BE263E3D81}" srcOrd="0" destOrd="0" presId="urn:microsoft.com/office/officeart/2005/8/layout/orgChart1"/>
    <dgm:cxn modelId="{9267161C-3F70-43AB-B0A0-2A32DB229B00}" type="presOf" srcId="{B3FBF47B-159C-4AE2-AA00-6372D04F6814}" destId="{CA96E6CF-C0E7-40C0-9CDE-5EC77B8D2F07}" srcOrd="0" destOrd="0" presId="urn:microsoft.com/office/officeart/2005/8/layout/orgChart1"/>
    <dgm:cxn modelId="{165F2720-8A35-453D-BDF3-A1531CA9B67A}" type="presOf" srcId="{E091B8F9-FE6A-4F9B-A1DF-472128A0D8B8}" destId="{BBAAE585-A450-4A4E-9CEB-C4789AC5EEFB}" srcOrd="0" destOrd="0" presId="urn:microsoft.com/office/officeart/2005/8/layout/orgChart1"/>
    <dgm:cxn modelId="{F4436B25-26A2-4613-8F14-455EB63A8664}" srcId="{F8E6CF50-836F-4A5A-8CA6-E88E84BCFAC1}" destId="{175383EA-DC69-4A7E-A8C5-F2DC5936F209}" srcOrd="4" destOrd="0" parTransId="{6C30886D-CF51-44FC-B197-BEF09D4E8958}" sibTransId="{612F8D73-8365-45A2-B860-41E214E13C5A}"/>
    <dgm:cxn modelId="{7E946935-FA24-4710-A76E-59DA74E83D66}" type="presOf" srcId="{ECC8122A-A7F4-4911-8280-6076E752CCAE}" destId="{C72201FD-0C3C-4831-AE47-883BB3EE2C5E}" srcOrd="1" destOrd="0" presId="urn:microsoft.com/office/officeart/2005/8/layout/orgChart1"/>
    <dgm:cxn modelId="{3212243E-202C-43AA-A52E-42B27D3BACE5}" type="presOf" srcId="{970DF983-9ADE-4E7B-9673-F789E7D8CA2C}" destId="{CA74CB3B-8365-4D80-B075-7F6EEB0D2228}" srcOrd="1" destOrd="0" presId="urn:microsoft.com/office/officeart/2005/8/layout/orgChart1"/>
    <dgm:cxn modelId="{1D49535F-73E4-43CB-A827-C492FC734A36}" srcId="{F8E6CF50-836F-4A5A-8CA6-E88E84BCFAC1}" destId="{D56D5FCF-1438-4969-8BEA-0D4FFEB2EF4D}" srcOrd="2" destOrd="0" parTransId="{4D5400A0-E5DC-437D-B23F-6D9B0EDDDA91}" sibTransId="{ABF63485-7CCA-4933-AB29-335C6C065502}"/>
    <dgm:cxn modelId="{34316141-2CA2-4B92-B8EF-D41EA4C5A6CA}" type="presOf" srcId="{471384D8-327D-446D-B55D-5AA22D36F35F}" destId="{9A448139-759A-4068-BE34-DD74CB44967A}" srcOrd="0" destOrd="0" presId="urn:microsoft.com/office/officeart/2005/8/layout/orgChart1"/>
    <dgm:cxn modelId="{F09AE86A-92D1-4C95-BBB3-76820FB0A3F1}" srcId="{D56D5FCF-1438-4969-8BEA-0D4FFEB2EF4D}" destId="{0C8F537D-1CBD-477E-B610-128023985C00}" srcOrd="0" destOrd="0" parTransId="{E091B8F9-FE6A-4F9B-A1DF-472128A0D8B8}" sibTransId="{AC028590-6827-4DCF-B53C-4E76A5C63791}"/>
    <dgm:cxn modelId="{8EE2FD6C-E769-4673-B495-1DD0735E47B5}" type="presOf" srcId="{B1B1CCC3-B2E1-4595-A9C6-A61B72F0816B}" destId="{78403DF5-3176-4E32-943C-E8B6EF8ECFBE}" srcOrd="0" destOrd="0" presId="urn:microsoft.com/office/officeart/2005/8/layout/orgChart1"/>
    <dgm:cxn modelId="{CA39406F-45EA-437A-ADFF-D528B305AC66}" srcId="{96E274C2-3FCD-41AB-93BF-E273C18B3D36}" destId="{F8E6CF50-836F-4A5A-8CA6-E88E84BCFAC1}" srcOrd="0" destOrd="0" parTransId="{F7414B23-94E3-49EE-825A-C0551D0B3ABD}" sibTransId="{99A27653-1DD2-4D59-8BE7-4825DA302596}"/>
    <dgm:cxn modelId="{15E1E67D-0D39-4486-98F3-77E32C14EB49}" type="presOf" srcId="{0C8F537D-1CBD-477E-B610-128023985C00}" destId="{65FA9F4A-A313-4CE2-97D4-CCE549E20DEA}" srcOrd="0" destOrd="0" presId="urn:microsoft.com/office/officeart/2005/8/layout/orgChart1"/>
    <dgm:cxn modelId="{F765BB8B-199C-4E8C-A54D-1658F5C90E69}" type="presOf" srcId="{D56D5FCF-1438-4969-8BEA-0D4FFEB2EF4D}" destId="{6EDF6B89-491D-4276-BE02-253A9BB7BEF8}" srcOrd="1" destOrd="0" presId="urn:microsoft.com/office/officeart/2005/8/layout/orgChart1"/>
    <dgm:cxn modelId="{2AFE868C-1FFA-4A70-B206-ECA7B5E54566}" srcId="{F8E6CF50-836F-4A5A-8CA6-E88E84BCFAC1}" destId="{ECC8122A-A7F4-4911-8280-6076E752CCAE}" srcOrd="0" destOrd="0" parTransId="{B1B1CCC3-B2E1-4595-A9C6-A61B72F0816B}" sibTransId="{E5BA440E-CFEA-41D3-983E-881114860EA7}"/>
    <dgm:cxn modelId="{A6FB9394-B475-4B12-AAEF-882AD73DCF26}" type="presOf" srcId="{F8E6CF50-836F-4A5A-8CA6-E88E84BCFAC1}" destId="{C1D35901-5035-44B2-B720-2C75D58771BA}" srcOrd="1" destOrd="0" presId="urn:microsoft.com/office/officeart/2005/8/layout/orgChart1"/>
    <dgm:cxn modelId="{5B8A529B-B0A0-4686-B179-B58B17B6A893}" type="presOf" srcId="{F8E6CF50-836F-4A5A-8CA6-E88E84BCFAC1}" destId="{D607382F-B173-4BE5-B6DB-BA8EFE8935B7}" srcOrd="0" destOrd="0" presId="urn:microsoft.com/office/officeart/2005/8/layout/orgChart1"/>
    <dgm:cxn modelId="{D2FA5CA6-9D11-4441-A683-6E475B939446}" type="presOf" srcId="{471384D8-327D-446D-B55D-5AA22D36F35F}" destId="{816A6C2B-986E-4B45-BF90-E14709D10FAF}" srcOrd="1" destOrd="0" presId="urn:microsoft.com/office/officeart/2005/8/layout/orgChart1"/>
    <dgm:cxn modelId="{71AD7AA8-90BE-4ED1-8819-60663EDD9E49}" srcId="{F8E6CF50-836F-4A5A-8CA6-E88E84BCFAC1}" destId="{471384D8-327D-446D-B55D-5AA22D36F35F}" srcOrd="1" destOrd="0" parTransId="{CFD0335B-C291-4A02-92D7-81DCB779AFFD}" sibTransId="{256C20B5-F7B7-418D-A3FC-D2E30FB502C3}"/>
    <dgm:cxn modelId="{570B15B2-CB74-452A-B291-7CC6DB5D1289}" type="presOf" srcId="{96E274C2-3FCD-41AB-93BF-E273C18B3D36}" destId="{2072E5F6-7F22-44D8-AFC0-3D040E8CEDF8}" srcOrd="0" destOrd="0" presId="urn:microsoft.com/office/officeart/2005/8/layout/orgChart1"/>
    <dgm:cxn modelId="{2EB2D8C3-2DFA-4028-A123-E656ABE3DBB6}" type="presOf" srcId="{CFD0335B-C291-4A02-92D7-81DCB779AFFD}" destId="{74D29E8E-FFB6-4C06-B1B3-07C04D411BD4}" srcOrd="0" destOrd="0" presId="urn:microsoft.com/office/officeart/2005/8/layout/orgChart1"/>
    <dgm:cxn modelId="{D7E9CAD2-E6BD-4725-A228-A025B8460A61}" type="presOf" srcId="{970DF983-9ADE-4E7B-9673-F789E7D8CA2C}" destId="{07298F31-2E35-48A1-BC8B-86C1885E8B68}" srcOrd="0" destOrd="0" presId="urn:microsoft.com/office/officeart/2005/8/layout/orgChart1"/>
    <dgm:cxn modelId="{034D49E3-37E6-49BE-B2E2-6E38D6CE5D4B}" type="presOf" srcId="{D56D5FCF-1438-4969-8BEA-0D4FFEB2EF4D}" destId="{3A7423DE-9DF3-472F-80AE-49C1F3856CBC}" srcOrd="0" destOrd="0" presId="urn:microsoft.com/office/officeart/2005/8/layout/orgChart1"/>
    <dgm:cxn modelId="{C408ACE5-D8C7-416B-9034-2AA7E5E90D87}" type="presOf" srcId="{ECC8122A-A7F4-4911-8280-6076E752CCAE}" destId="{D1A47B8B-ABFB-4DA4-811D-6FD46C4E060A}" srcOrd="0" destOrd="0" presId="urn:microsoft.com/office/officeart/2005/8/layout/orgChart1"/>
    <dgm:cxn modelId="{2B0214EA-AB75-451E-AF50-ED20FB09C7A1}" type="presOf" srcId="{0C8F537D-1CBD-477E-B610-128023985C00}" destId="{37BA0A8D-E8DF-46AD-8AAC-B341183286D0}" srcOrd="1" destOrd="0" presId="urn:microsoft.com/office/officeart/2005/8/layout/orgChart1"/>
    <dgm:cxn modelId="{3D007DBD-969E-4730-9C44-FE453FE53EEC}" type="presParOf" srcId="{2072E5F6-7F22-44D8-AFC0-3D040E8CEDF8}" destId="{6EE4C52C-93B6-4FE0-A249-E2EC351D3361}" srcOrd="0" destOrd="0" presId="urn:microsoft.com/office/officeart/2005/8/layout/orgChart1"/>
    <dgm:cxn modelId="{E3743CC4-BDC3-429E-A52F-E0B4941DC5E3}" type="presParOf" srcId="{6EE4C52C-93B6-4FE0-A249-E2EC351D3361}" destId="{1324033B-8511-45D9-A307-7A6C398AE874}" srcOrd="0" destOrd="0" presId="urn:microsoft.com/office/officeart/2005/8/layout/orgChart1"/>
    <dgm:cxn modelId="{CE5F4AD0-1FD3-48C4-91D6-679A86F04916}" type="presParOf" srcId="{1324033B-8511-45D9-A307-7A6C398AE874}" destId="{D607382F-B173-4BE5-B6DB-BA8EFE8935B7}" srcOrd="0" destOrd="0" presId="urn:microsoft.com/office/officeart/2005/8/layout/orgChart1"/>
    <dgm:cxn modelId="{F97EC619-6F99-4B37-8A7F-C2B1075EEF9B}" type="presParOf" srcId="{1324033B-8511-45D9-A307-7A6C398AE874}" destId="{C1D35901-5035-44B2-B720-2C75D58771BA}" srcOrd="1" destOrd="0" presId="urn:microsoft.com/office/officeart/2005/8/layout/orgChart1"/>
    <dgm:cxn modelId="{C1118418-A36C-4A09-AF39-0F2CB32CD892}" type="presParOf" srcId="{6EE4C52C-93B6-4FE0-A249-E2EC351D3361}" destId="{2CB0406F-3469-43D5-9784-0DDE7439E1BE}" srcOrd="1" destOrd="0" presId="urn:microsoft.com/office/officeart/2005/8/layout/orgChart1"/>
    <dgm:cxn modelId="{2051CA66-A209-4E96-A350-6B92E10653A6}" type="presParOf" srcId="{2CB0406F-3469-43D5-9784-0DDE7439E1BE}" destId="{78403DF5-3176-4E32-943C-E8B6EF8ECFBE}" srcOrd="0" destOrd="0" presId="urn:microsoft.com/office/officeart/2005/8/layout/orgChart1"/>
    <dgm:cxn modelId="{57AFDE81-EB0D-49DC-9B3D-A6FF92EF1F8C}" type="presParOf" srcId="{2CB0406F-3469-43D5-9784-0DDE7439E1BE}" destId="{4E365D58-6BE1-406A-87BB-09430CB63C43}" srcOrd="1" destOrd="0" presId="urn:microsoft.com/office/officeart/2005/8/layout/orgChart1"/>
    <dgm:cxn modelId="{49CC0FFF-BE9F-4972-9C5B-44190B1D6316}" type="presParOf" srcId="{4E365D58-6BE1-406A-87BB-09430CB63C43}" destId="{3B8324E1-9340-415E-B4A4-B7F07A2D0A4B}" srcOrd="0" destOrd="0" presId="urn:microsoft.com/office/officeart/2005/8/layout/orgChart1"/>
    <dgm:cxn modelId="{F517532B-C9D3-4228-9486-09B7AAFC145F}" type="presParOf" srcId="{3B8324E1-9340-415E-B4A4-B7F07A2D0A4B}" destId="{D1A47B8B-ABFB-4DA4-811D-6FD46C4E060A}" srcOrd="0" destOrd="0" presId="urn:microsoft.com/office/officeart/2005/8/layout/orgChart1"/>
    <dgm:cxn modelId="{DC554D8E-E067-499F-B77D-15235D897D8C}" type="presParOf" srcId="{3B8324E1-9340-415E-B4A4-B7F07A2D0A4B}" destId="{C72201FD-0C3C-4831-AE47-883BB3EE2C5E}" srcOrd="1" destOrd="0" presId="urn:microsoft.com/office/officeart/2005/8/layout/orgChart1"/>
    <dgm:cxn modelId="{C144A9C3-5AEC-462C-BA91-F3BD017F398C}" type="presParOf" srcId="{4E365D58-6BE1-406A-87BB-09430CB63C43}" destId="{80420A70-16F9-4ECB-8FE0-FE3807391E6C}" srcOrd="1" destOrd="0" presId="urn:microsoft.com/office/officeart/2005/8/layout/orgChart1"/>
    <dgm:cxn modelId="{4DE23174-90B5-434F-B386-DD02BD42A6AD}" type="presParOf" srcId="{4E365D58-6BE1-406A-87BB-09430CB63C43}" destId="{3E0AC3AA-AAF1-441D-BF79-D18A5E031D16}" srcOrd="2" destOrd="0" presId="urn:microsoft.com/office/officeart/2005/8/layout/orgChart1"/>
    <dgm:cxn modelId="{2D9D34D3-E8E7-4044-A655-CE0D2F3A31DD}" type="presParOf" srcId="{2CB0406F-3469-43D5-9784-0DDE7439E1BE}" destId="{74D29E8E-FFB6-4C06-B1B3-07C04D411BD4}" srcOrd="2" destOrd="0" presId="urn:microsoft.com/office/officeart/2005/8/layout/orgChart1"/>
    <dgm:cxn modelId="{60D866BA-1D8F-45C7-BEFA-8B67F8335F19}" type="presParOf" srcId="{2CB0406F-3469-43D5-9784-0DDE7439E1BE}" destId="{69560474-832C-4C79-B859-07F6CD480A68}" srcOrd="3" destOrd="0" presId="urn:microsoft.com/office/officeart/2005/8/layout/orgChart1"/>
    <dgm:cxn modelId="{3B738571-80CD-43BA-A6F1-CF55E7FC9B53}" type="presParOf" srcId="{69560474-832C-4C79-B859-07F6CD480A68}" destId="{5D253354-1C29-4208-AA19-96906429B8EE}" srcOrd="0" destOrd="0" presId="urn:microsoft.com/office/officeart/2005/8/layout/orgChart1"/>
    <dgm:cxn modelId="{A3713CB9-BC54-4ADE-8AB9-DC273CC62A63}" type="presParOf" srcId="{5D253354-1C29-4208-AA19-96906429B8EE}" destId="{9A448139-759A-4068-BE34-DD74CB44967A}" srcOrd="0" destOrd="0" presId="urn:microsoft.com/office/officeart/2005/8/layout/orgChart1"/>
    <dgm:cxn modelId="{1B98A36F-8AA7-4F08-B4E3-85C9992BEDFC}" type="presParOf" srcId="{5D253354-1C29-4208-AA19-96906429B8EE}" destId="{816A6C2B-986E-4B45-BF90-E14709D10FAF}" srcOrd="1" destOrd="0" presId="urn:microsoft.com/office/officeart/2005/8/layout/orgChart1"/>
    <dgm:cxn modelId="{19679053-5AFB-4696-A894-57359B519275}" type="presParOf" srcId="{69560474-832C-4C79-B859-07F6CD480A68}" destId="{7B460C89-6FC2-4F8B-9E32-5770577EA81A}" srcOrd="1" destOrd="0" presId="urn:microsoft.com/office/officeart/2005/8/layout/orgChart1"/>
    <dgm:cxn modelId="{1F664977-3A90-43F4-BC78-570D172A6EE0}" type="presParOf" srcId="{69560474-832C-4C79-B859-07F6CD480A68}" destId="{27B104F6-9190-433C-9FDC-89A730DD70F9}" srcOrd="2" destOrd="0" presId="urn:microsoft.com/office/officeart/2005/8/layout/orgChart1"/>
    <dgm:cxn modelId="{83C60A77-C43F-4DAA-AB1E-4BBB51021B0E}" type="presParOf" srcId="{2CB0406F-3469-43D5-9784-0DDE7439E1BE}" destId="{5C0CDCB1-199A-43EC-B7FB-C5BE263E3D81}" srcOrd="4" destOrd="0" presId="urn:microsoft.com/office/officeart/2005/8/layout/orgChart1"/>
    <dgm:cxn modelId="{04ECCCAC-05A0-489B-935F-54EAB4AE8E24}" type="presParOf" srcId="{2CB0406F-3469-43D5-9784-0DDE7439E1BE}" destId="{4AF9DDC1-B994-4384-8E4E-F31A19CAB5E4}" srcOrd="5" destOrd="0" presId="urn:microsoft.com/office/officeart/2005/8/layout/orgChart1"/>
    <dgm:cxn modelId="{320A1640-202E-44AB-A529-D9EC1E7FFB46}" type="presParOf" srcId="{4AF9DDC1-B994-4384-8E4E-F31A19CAB5E4}" destId="{B8013752-96BA-4A1E-B166-E74F59BA575E}" srcOrd="0" destOrd="0" presId="urn:microsoft.com/office/officeart/2005/8/layout/orgChart1"/>
    <dgm:cxn modelId="{812488E8-B414-42DF-BA4B-90D5C60C940D}" type="presParOf" srcId="{B8013752-96BA-4A1E-B166-E74F59BA575E}" destId="{3A7423DE-9DF3-472F-80AE-49C1F3856CBC}" srcOrd="0" destOrd="0" presId="urn:microsoft.com/office/officeart/2005/8/layout/orgChart1"/>
    <dgm:cxn modelId="{346BA3D9-061D-4FA6-9CF7-6D50EF2CD318}" type="presParOf" srcId="{B8013752-96BA-4A1E-B166-E74F59BA575E}" destId="{6EDF6B89-491D-4276-BE02-253A9BB7BEF8}" srcOrd="1" destOrd="0" presId="urn:microsoft.com/office/officeart/2005/8/layout/orgChart1"/>
    <dgm:cxn modelId="{75C67D07-3CE6-4A94-AEAA-2FED7F9AFFBE}" type="presParOf" srcId="{4AF9DDC1-B994-4384-8E4E-F31A19CAB5E4}" destId="{A117A4A5-240B-471D-AD45-083506589DA8}" srcOrd="1" destOrd="0" presId="urn:microsoft.com/office/officeart/2005/8/layout/orgChart1"/>
    <dgm:cxn modelId="{99EA4B1E-F3A8-45D6-B5E6-9DACF23E7821}" type="presParOf" srcId="{A117A4A5-240B-471D-AD45-083506589DA8}" destId="{BBAAE585-A450-4A4E-9CEB-C4789AC5EEFB}" srcOrd="0" destOrd="0" presId="urn:microsoft.com/office/officeart/2005/8/layout/orgChart1"/>
    <dgm:cxn modelId="{4E36D91A-2E61-4B8C-B152-7FE7776402F5}" type="presParOf" srcId="{A117A4A5-240B-471D-AD45-083506589DA8}" destId="{5E9E56E8-D016-4BC1-BA11-9D1C4BE56DAF}" srcOrd="1" destOrd="0" presId="urn:microsoft.com/office/officeart/2005/8/layout/orgChart1"/>
    <dgm:cxn modelId="{091EB27A-0176-42B0-9C1C-28F4F4B6E9B1}" type="presParOf" srcId="{5E9E56E8-D016-4BC1-BA11-9D1C4BE56DAF}" destId="{5361BDFF-35B0-4865-B686-BBEC92E58BB4}" srcOrd="0" destOrd="0" presId="urn:microsoft.com/office/officeart/2005/8/layout/orgChart1"/>
    <dgm:cxn modelId="{C2F4D847-DD1B-4241-BF04-3F0568DBFC13}" type="presParOf" srcId="{5361BDFF-35B0-4865-B686-BBEC92E58BB4}" destId="{65FA9F4A-A313-4CE2-97D4-CCE549E20DEA}" srcOrd="0" destOrd="0" presId="urn:microsoft.com/office/officeart/2005/8/layout/orgChart1"/>
    <dgm:cxn modelId="{89FFEC20-8E22-474B-A50E-379E2287A55F}" type="presParOf" srcId="{5361BDFF-35B0-4865-B686-BBEC92E58BB4}" destId="{37BA0A8D-E8DF-46AD-8AAC-B341183286D0}" srcOrd="1" destOrd="0" presId="urn:microsoft.com/office/officeart/2005/8/layout/orgChart1"/>
    <dgm:cxn modelId="{B25147F4-69CD-4A12-A2CD-C76703898F38}" type="presParOf" srcId="{5E9E56E8-D016-4BC1-BA11-9D1C4BE56DAF}" destId="{7F90B7CB-DDA6-4F8F-8202-AACFE136624C}" srcOrd="1" destOrd="0" presId="urn:microsoft.com/office/officeart/2005/8/layout/orgChart1"/>
    <dgm:cxn modelId="{C9DB8C50-7F20-4F4F-97CC-3C82D0E6449F}" type="presParOf" srcId="{5E9E56E8-D016-4BC1-BA11-9D1C4BE56DAF}" destId="{52C5AFA7-8DFA-48A0-8C3D-21588E186266}" srcOrd="2" destOrd="0" presId="urn:microsoft.com/office/officeart/2005/8/layout/orgChart1"/>
    <dgm:cxn modelId="{3FEAF64F-398B-4CC4-A0BD-55F4A206E04F}" type="presParOf" srcId="{4AF9DDC1-B994-4384-8E4E-F31A19CAB5E4}" destId="{BC98CF8C-C912-4616-B80A-3BFE7498853D}" srcOrd="2" destOrd="0" presId="urn:microsoft.com/office/officeart/2005/8/layout/orgChart1"/>
    <dgm:cxn modelId="{309CB7E1-00B9-49FE-9471-1D436B690EB4}" type="presParOf" srcId="{2CB0406F-3469-43D5-9784-0DDE7439E1BE}" destId="{CA96E6CF-C0E7-40C0-9CDE-5EC77B8D2F07}" srcOrd="6" destOrd="0" presId="urn:microsoft.com/office/officeart/2005/8/layout/orgChart1"/>
    <dgm:cxn modelId="{38E6E7A6-B984-4606-A0DD-6C841748E963}" type="presParOf" srcId="{2CB0406F-3469-43D5-9784-0DDE7439E1BE}" destId="{D880E27E-4686-41F6-AE1A-28135CE9342A}" srcOrd="7" destOrd="0" presId="urn:microsoft.com/office/officeart/2005/8/layout/orgChart1"/>
    <dgm:cxn modelId="{1E4D1F82-1E7C-4F5E-B295-ED55500810EC}" type="presParOf" srcId="{D880E27E-4686-41F6-AE1A-28135CE9342A}" destId="{ED6A6960-BC3C-4919-81E0-8B9CF342510C}" srcOrd="0" destOrd="0" presId="urn:microsoft.com/office/officeart/2005/8/layout/orgChart1"/>
    <dgm:cxn modelId="{CE1EFE07-258E-416A-B427-2D80CAC890E7}" type="presParOf" srcId="{ED6A6960-BC3C-4919-81E0-8B9CF342510C}" destId="{07298F31-2E35-48A1-BC8B-86C1885E8B68}" srcOrd="0" destOrd="0" presId="urn:microsoft.com/office/officeart/2005/8/layout/orgChart1"/>
    <dgm:cxn modelId="{54F65881-30AB-4C3F-9CB5-54394053A4D7}" type="presParOf" srcId="{ED6A6960-BC3C-4919-81E0-8B9CF342510C}" destId="{CA74CB3B-8365-4D80-B075-7F6EEB0D2228}" srcOrd="1" destOrd="0" presId="urn:microsoft.com/office/officeart/2005/8/layout/orgChart1"/>
    <dgm:cxn modelId="{82C0A04D-2159-4735-A4E0-361A214A8FC6}" type="presParOf" srcId="{D880E27E-4686-41F6-AE1A-28135CE9342A}" destId="{9241D6FD-993B-4790-ADE5-A0095A44C390}" srcOrd="1" destOrd="0" presId="urn:microsoft.com/office/officeart/2005/8/layout/orgChart1"/>
    <dgm:cxn modelId="{506D4972-3B14-4370-94C0-D66CE725026E}" type="presParOf" srcId="{D880E27E-4686-41F6-AE1A-28135CE9342A}" destId="{E7B32737-DACE-4375-9708-2A070933A412}" srcOrd="2" destOrd="0" presId="urn:microsoft.com/office/officeart/2005/8/layout/orgChart1"/>
    <dgm:cxn modelId="{CCE6016D-5648-4580-98A6-A2F4B9826F0B}" type="presParOf" srcId="{2CB0406F-3469-43D5-9784-0DDE7439E1BE}" destId="{6034160A-4108-4D94-A662-6356F43D65B8}" srcOrd="8" destOrd="0" presId="urn:microsoft.com/office/officeart/2005/8/layout/orgChart1"/>
    <dgm:cxn modelId="{AC531702-5BDC-4CAD-974A-2AF2EC09767E}" type="presParOf" srcId="{2CB0406F-3469-43D5-9784-0DDE7439E1BE}" destId="{9BE70608-D3DB-42E4-8CBF-21F0CC47B036}" srcOrd="9" destOrd="0" presId="urn:microsoft.com/office/officeart/2005/8/layout/orgChart1"/>
    <dgm:cxn modelId="{17C3AAD7-3917-47A4-970C-77C0D7BFF03E}" type="presParOf" srcId="{9BE70608-D3DB-42E4-8CBF-21F0CC47B036}" destId="{1CB0AA4B-1DCB-41D3-AD9F-9DEC4DBDBD35}" srcOrd="0" destOrd="0" presId="urn:microsoft.com/office/officeart/2005/8/layout/orgChart1"/>
    <dgm:cxn modelId="{1A531FD9-8DFC-4EAE-B4B6-C5378A04F230}" type="presParOf" srcId="{1CB0AA4B-1DCB-41D3-AD9F-9DEC4DBDBD35}" destId="{F68858D1-EB7E-4655-8954-EB960813804E}" srcOrd="0" destOrd="0" presId="urn:microsoft.com/office/officeart/2005/8/layout/orgChart1"/>
    <dgm:cxn modelId="{3901E3D0-4D2A-4272-A7B9-E9A041A28470}" type="presParOf" srcId="{1CB0AA4B-1DCB-41D3-AD9F-9DEC4DBDBD35}" destId="{337C1945-1034-44AF-AFAD-57CF28A2D462}" srcOrd="1" destOrd="0" presId="urn:microsoft.com/office/officeart/2005/8/layout/orgChart1"/>
    <dgm:cxn modelId="{9E030471-1A7E-4A49-9AC7-51D4E654E544}" type="presParOf" srcId="{9BE70608-D3DB-42E4-8CBF-21F0CC47B036}" destId="{DA78A365-1C80-40A1-AB93-BE1012DC77D9}" srcOrd="1" destOrd="0" presId="urn:microsoft.com/office/officeart/2005/8/layout/orgChart1"/>
    <dgm:cxn modelId="{2C60ADBD-596C-4779-968A-AF823D3BE3DD}" type="presParOf" srcId="{9BE70608-D3DB-42E4-8CBF-21F0CC47B036}" destId="{A2B94B3E-7B4F-485E-AE54-DE8C39CC7D59}" srcOrd="2" destOrd="0" presId="urn:microsoft.com/office/officeart/2005/8/layout/orgChart1"/>
    <dgm:cxn modelId="{D53026BB-0C45-4A04-A81B-B1EA47AB787D}" type="presParOf" srcId="{6EE4C52C-93B6-4FE0-A249-E2EC351D3361}" destId="{DD33E2FD-7312-4701-BA91-790FBD8E6DAA}"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72599-B629-4F56-B681-D791A1B7366C}">
      <dsp:nvSpPr>
        <dsp:cNvPr id="0" name=""/>
        <dsp:cNvSpPr/>
      </dsp:nvSpPr>
      <dsp:spPr>
        <a:xfrm>
          <a:off x="5257800" y="960805"/>
          <a:ext cx="4509155" cy="313032"/>
        </a:xfrm>
        <a:custGeom>
          <a:avLst/>
          <a:gdLst/>
          <a:ahLst/>
          <a:cxnLst/>
          <a:rect l="0" t="0" r="0" b="0"/>
          <a:pathLst>
            <a:path>
              <a:moveTo>
                <a:pt x="0" y="0"/>
              </a:moveTo>
              <a:lnTo>
                <a:pt x="0" y="156516"/>
              </a:lnTo>
              <a:lnTo>
                <a:pt x="4509155" y="156516"/>
              </a:lnTo>
              <a:lnTo>
                <a:pt x="4509155" y="31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332F4-7700-49BB-BD8B-800C7DB9DB95}">
      <dsp:nvSpPr>
        <dsp:cNvPr id="0" name=""/>
        <dsp:cNvSpPr/>
      </dsp:nvSpPr>
      <dsp:spPr>
        <a:xfrm>
          <a:off x="5257800" y="960805"/>
          <a:ext cx="2705493" cy="313032"/>
        </a:xfrm>
        <a:custGeom>
          <a:avLst/>
          <a:gdLst/>
          <a:ahLst/>
          <a:cxnLst/>
          <a:rect l="0" t="0" r="0" b="0"/>
          <a:pathLst>
            <a:path>
              <a:moveTo>
                <a:pt x="0" y="0"/>
              </a:moveTo>
              <a:lnTo>
                <a:pt x="0" y="156516"/>
              </a:lnTo>
              <a:lnTo>
                <a:pt x="2705493" y="156516"/>
              </a:lnTo>
              <a:lnTo>
                <a:pt x="2705493" y="31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578FF6-CCC3-45C1-B943-1118E2EA0D14}">
      <dsp:nvSpPr>
        <dsp:cNvPr id="0" name=""/>
        <dsp:cNvSpPr/>
      </dsp:nvSpPr>
      <dsp:spPr>
        <a:xfrm>
          <a:off x="5257800" y="960805"/>
          <a:ext cx="901831" cy="313032"/>
        </a:xfrm>
        <a:custGeom>
          <a:avLst/>
          <a:gdLst/>
          <a:ahLst/>
          <a:cxnLst/>
          <a:rect l="0" t="0" r="0" b="0"/>
          <a:pathLst>
            <a:path>
              <a:moveTo>
                <a:pt x="0" y="0"/>
              </a:moveTo>
              <a:lnTo>
                <a:pt x="0" y="156516"/>
              </a:lnTo>
              <a:lnTo>
                <a:pt x="901831" y="156516"/>
              </a:lnTo>
              <a:lnTo>
                <a:pt x="901831" y="31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06A75A-8D5D-46EC-AC0D-13F338C296C7}">
      <dsp:nvSpPr>
        <dsp:cNvPr id="0" name=""/>
        <dsp:cNvSpPr/>
      </dsp:nvSpPr>
      <dsp:spPr>
        <a:xfrm>
          <a:off x="3759716" y="2019152"/>
          <a:ext cx="223594" cy="1744037"/>
        </a:xfrm>
        <a:custGeom>
          <a:avLst/>
          <a:gdLst/>
          <a:ahLst/>
          <a:cxnLst/>
          <a:rect l="0" t="0" r="0" b="0"/>
          <a:pathLst>
            <a:path>
              <a:moveTo>
                <a:pt x="0" y="0"/>
              </a:moveTo>
              <a:lnTo>
                <a:pt x="0" y="1744037"/>
              </a:lnTo>
              <a:lnTo>
                <a:pt x="223594" y="17440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2E4D9B-3844-4177-993F-F2FF0864CB20}">
      <dsp:nvSpPr>
        <dsp:cNvPr id="0" name=""/>
        <dsp:cNvSpPr/>
      </dsp:nvSpPr>
      <dsp:spPr>
        <a:xfrm>
          <a:off x="3759716" y="2019152"/>
          <a:ext cx="223594" cy="685689"/>
        </a:xfrm>
        <a:custGeom>
          <a:avLst/>
          <a:gdLst/>
          <a:ahLst/>
          <a:cxnLst/>
          <a:rect l="0" t="0" r="0" b="0"/>
          <a:pathLst>
            <a:path>
              <a:moveTo>
                <a:pt x="0" y="0"/>
              </a:moveTo>
              <a:lnTo>
                <a:pt x="0" y="685689"/>
              </a:lnTo>
              <a:lnTo>
                <a:pt x="223594" y="6856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C67A86-E4D0-4DE8-A3D4-BF6B3B717316}">
      <dsp:nvSpPr>
        <dsp:cNvPr id="0" name=""/>
        <dsp:cNvSpPr/>
      </dsp:nvSpPr>
      <dsp:spPr>
        <a:xfrm>
          <a:off x="4355968" y="960805"/>
          <a:ext cx="901831" cy="313032"/>
        </a:xfrm>
        <a:custGeom>
          <a:avLst/>
          <a:gdLst/>
          <a:ahLst/>
          <a:cxnLst/>
          <a:rect l="0" t="0" r="0" b="0"/>
          <a:pathLst>
            <a:path>
              <a:moveTo>
                <a:pt x="901831" y="0"/>
              </a:moveTo>
              <a:lnTo>
                <a:pt x="901831" y="156516"/>
              </a:lnTo>
              <a:lnTo>
                <a:pt x="0" y="156516"/>
              </a:lnTo>
              <a:lnTo>
                <a:pt x="0" y="31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4FCC42-B872-4E3C-AA41-BF42A22C83A2}">
      <dsp:nvSpPr>
        <dsp:cNvPr id="0" name=""/>
        <dsp:cNvSpPr/>
      </dsp:nvSpPr>
      <dsp:spPr>
        <a:xfrm>
          <a:off x="2552306" y="960805"/>
          <a:ext cx="2705493" cy="313032"/>
        </a:xfrm>
        <a:custGeom>
          <a:avLst/>
          <a:gdLst/>
          <a:ahLst/>
          <a:cxnLst/>
          <a:rect l="0" t="0" r="0" b="0"/>
          <a:pathLst>
            <a:path>
              <a:moveTo>
                <a:pt x="2705493" y="0"/>
              </a:moveTo>
              <a:lnTo>
                <a:pt x="2705493" y="156516"/>
              </a:lnTo>
              <a:lnTo>
                <a:pt x="0" y="156516"/>
              </a:lnTo>
              <a:lnTo>
                <a:pt x="0" y="31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474D81-7C42-4285-A505-0810875BF27F}">
      <dsp:nvSpPr>
        <dsp:cNvPr id="0" name=""/>
        <dsp:cNvSpPr/>
      </dsp:nvSpPr>
      <dsp:spPr>
        <a:xfrm>
          <a:off x="748644" y="960805"/>
          <a:ext cx="4509155" cy="313032"/>
        </a:xfrm>
        <a:custGeom>
          <a:avLst/>
          <a:gdLst/>
          <a:ahLst/>
          <a:cxnLst/>
          <a:rect l="0" t="0" r="0" b="0"/>
          <a:pathLst>
            <a:path>
              <a:moveTo>
                <a:pt x="4509155" y="0"/>
              </a:moveTo>
              <a:lnTo>
                <a:pt x="4509155" y="156516"/>
              </a:lnTo>
              <a:lnTo>
                <a:pt x="0" y="156516"/>
              </a:lnTo>
              <a:lnTo>
                <a:pt x="0" y="31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0C2952-2549-418D-AC31-3E302D8D3218}">
      <dsp:nvSpPr>
        <dsp:cNvPr id="0" name=""/>
        <dsp:cNvSpPr/>
      </dsp:nvSpPr>
      <dsp:spPr>
        <a:xfrm>
          <a:off x="4512485" y="215490"/>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InputStream</a:t>
          </a:r>
          <a:endParaRPr lang="zh-CN" altLang="en-US" sz="1200" kern="1200" dirty="0"/>
        </a:p>
      </dsp:txBody>
      <dsp:txXfrm>
        <a:off x="4512485" y="215490"/>
        <a:ext cx="1490629" cy="745314"/>
      </dsp:txXfrm>
    </dsp:sp>
    <dsp:sp modelId="{00016727-B3F7-4BE5-91DB-60993DDD26D2}">
      <dsp:nvSpPr>
        <dsp:cNvPr id="0" name=""/>
        <dsp:cNvSpPr/>
      </dsp:nvSpPr>
      <dsp:spPr>
        <a:xfrm>
          <a:off x="3329" y="1273837"/>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ByteArrayInputStream</a:t>
          </a:r>
          <a:r>
            <a:rPr lang="zh-CN" altLang="en-US" sz="1200" kern="1200" dirty="0"/>
            <a:t>字节数组输入流</a:t>
          </a:r>
        </a:p>
      </dsp:txBody>
      <dsp:txXfrm>
        <a:off x="3329" y="1273837"/>
        <a:ext cx="1490629" cy="745314"/>
      </dsp:txXfrm>
    </dsp:sp>
    <dsp:sp modelId="{399C0D34-01D6-40FC-A576-D7C4EA7CA97F}">
      <dsp:nvSpPr>
        <dsp:cNvPr id="0" name=""/>
        <dsp:cNvSpPr/>
      </dsp:nvSpPr>
      <dsp:spPr>
        <a:xfrm>
          <a:off x="1806991" y="1273837"/>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FileInputStream        </a:t>
          </a:r>
          <a:r>
            <a:rPr lang="zh-CN" altLang="en-US" sz="1200" kern="1200" dirty="0"/>
            <a:t>文件输入流</a:t>
          </a:r>
        </a:p>
      </dsp:txBody>
      <dsp:txXfrm>
        <a:off x="1806991" y="1273837"/>
        <a:ext cx="1490629" cy="745314"/>
      </dsp:txXfrm>
    </dsp:sp>
    <dsp:sp modelId="{68EF0020-0B19-44F6-8891-273E85074BC5}">
      <dsp:nvSpPr>
        <dsp:cNvPr id="0" name=""/>
        <dsp:cNvSpPr/>
      </dsp:nvSpPr>
      <dsp:spPr>
        <a:xfrm>
          <a:off x="3610653" y="1273837"/>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FilterInputStream     </a:t>
          </a:r>
          <a:r>
            <a:rPr lang="zh-CN" altLang="en-US" sz="1200" kern="1200" dirty="0"/>
            <a:t>要过滤的输入流</a:t>
          </a:r>
        </a:p>
      </dsp:txBody>
      <dsp:txXfrm>
        <a:off x="3610653" y="1273837"/>
        <a:ext cx="1490629" cy="745314"/>
      </dsp:txXfrm>
    </dsp:sp>
    <dsp:sp modelId="{4560BD4E-6D0A-499D-A28D-5C5D85B9808F}">
      <dsp:nvSpPr>
        <dsp:cNvPr id="0" name=""/>
        <dsp:cNvSpPr/>
      </dsp:nvSpPr>
      <dsp:spPr>
        <a:xfrm>
          <a:off x="3983311" y="2332185"/>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BufferedInputStream</a:t>
          </a:r>
          <a:r>
            <a:rPr lang="zh-CN" altLang="en-US" sz="1200" kern="1200" dirty="0"/>
            <a:t>缓冲输入流</a:t>
          </a:r>
        </a:p>
      </dsp:txBody>
      <dsp:txXfrm>
        <a:off x="3983311" y="2332185"/>
        <a:ext cx="1490629" cy="745314"/>
      </dsp:txXfrm>
    </dsp:sp>
    <dsp:sp modelId="{F9558885-5BD5-4F33-9AB3-D6151A30AB45}">
      <dsp:nvSpPr>
        <dsp:cNvPr id="0" name=""/>
        <dsp:cNvSpPr/>
      </dsp:nvSpPr>
      <dsp:spPr>
        <a:xfrm>
          <a:off x="3983311" y="3390532"/>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DataInputStream      </a:t>
          </a:r>
          <a:r>
            <a:rPr lang="zh-CN" altLang="en-US" sz="1200" kern="1200" dirty="0"/>
            <a:t>数据输入流</a:t>
          </a:r>
        </a:p>
      </dsp:txBody>
      <dsp:txXfrm>
        <a:off x="3983311" y="3390532"/>
        <a:ext cx="1490629" cy="745314"/>
      </dsp:txXfrm>
    </dsp:sp>
    <dsp:sp modelId="{15F866B0-2F4C-4519-B058-7994644CB466}">
      <dsp:nvSpPr>
        <dsp:cNvPr id="0" name=""/>
        <dsp:cNvSpPr/>
      </dsp:nvSpPr>
      <dsp:spPr>
        <a:xfrm>
          <a:off x="5414316" y="1273837"/>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PipedInputStream    </a:t>
          </a:r>
          <a:r>
            <a:rPr lang="zh-CN" altLang="en-US" sz="1200" kern="1200" dirty="0"/>
            <a:t>管道输入流</a:t>
          </a:r>
        </a:p>
      </dsp:txBody>
      <dsp:txXfrm>
        <a:off x="5414316" y="1273837"/>
        <a:ext cx="1490629" cy="745314"/>
      </dsp:txXfrm>
    </dsp:sp>
    <dsp:sp modelId="{5D2CE428-19F4-433C-AE44-BCC361B0C6CE}">
      <dsp:nvSpPr>
        <dsp:cNvPr id="0" name=""/>
        <dsp:cNvSpPr/>
      </dsp:nvSpPr>
      <dsp:spPr>
        <a:xfrm>
          <a:off x="7217978" y="1273837"/>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SequenceInputStream</a:t>
          </a:r>
          <a:r>
            <a:rPr lang="zh-CN" altLang="en-US" sz="1200" kern="1200" dirty="0"/>
            <a:t>队列输入流</a:t>
          </a:r>
        </a:p>
      </dsp:txBody>
      <dsp:txXfrm>
        <a:off x="7217978" y="1273837"/>
        <a:ext cx="1490629" cy="745314"/>
      </dsp:txXfrm>
    </dsp:sp>
    <dsp:sp modelId="{0A42E5F9-0F5E-4435-A5A9-DCDE55D497C2}">
      <dsp:nvSpPr>
        <dsp:cNvPr id="0" name=""/>
        <dsp:cNvSpPr/>
      </dsp:nvSpPr>
      <dsp:spPr>
        <a:xfrm>
          <a:off x="9021640" y="1273837"/>
          <a:ext cx="1490629" cy="74531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ObjectInputStream   </a:t>
          </a:r>
          <a:r>
            <a:rPr lang="zh-CN" altLang="en-US" sz="1200" kern="1200" dirty="0"/>
            <a:t>项目输入流</a:t>
          </a:r>
        </a:p>
      </dsp:txBody>
      <dsp:txXfrm>
        <a:off x="9021640" y="1273837"/>
        <a:ext cx="1490629" cy="745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72599-B629-4F56-B681-D791A1B7366C}">
      <dsp:nvSpPr>
        <dsp:cNvPr id="0" name=""/>
        <dsp:cNvSpPr/>
      </dsp:nvSpPr>
      <dsp:spPr>
        <a:xfrm>
          <a:off x="5257800" y="653156"/>
          <a:ext cx="3149128" cy="273271"/>
        </a:xfrm>
        <a:custGeom>
          <a:avLst/>
          <a:gdLst/>
          <a:ahLst/>
          <a:cxnLst/>
          <a:rect l="0" t="0" r="0" b="0"/>
          <a:pathLst>
            <a:path>
              <a:moveTo>
                <a:pt x="0" y="0"/>
              </a:moveTo>
              <a:lnTo>
                <a:pt x="0" y="136635"/>
              </a:lnTo>
              <a:lnTo>
                <a:pt x="3149128" y="136635"/>
              </a:lnTo>
              <a:lnTo>
                <a:pt x="3149128"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578FF6-CCC3-45C1-B943-1118E2EA0D14}">
      <dsp:nvSpPr>
        <dsp:cNvPr id="0" name=""/>
        <dsp:cNvSpPr/>
      </dsp:nvSpPr>
      <dsp:spPr>
        <a:xfrm>
          <a:off x="5257800" y="653156"/>
          <a:ext cx="1574564" cy="273271"/>
        </a:xfrm>
        <a:custGeom>
          <a:avLst/>
          <a:gdLst/>
          <a:ahLst/>
          <a:cxnLst/>
          <a:rect l="0" t="0" r="0" b="0"/>
          <a:pathLst>
            <a:path>
              <a:moveTo>
                <a:pt x="0" y="0"/>
              </a:moveTo>
              <a:lnTo>
                <a:pt x="0" y="136635"/>
              </a:lnTo>
              <a:lnTo>
                <a:pt x="1574564" y="136635"/>
              </a:lnTo>
              <a:lnTo>
                <a:pt x="1574564"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BE890-0168-405F-8DD8-6DBF209C7743}">
      <dsp:nvSpPr>
        <dsp:cNvPr id="0" name=""/>
        <dsp:cNvSpPr/>
      </dsp:nvSpPr>
      <dsp:spPr>
        <a:xfrm>
          <a:off x="4737282" y="1577074"/>
          <a:ext cx="195193" cy="2446430"/>
        </a:xfrm>
        <a:custGeom>
          <a:avLst/>
          <a:gdLst/>
          <a:ahLst/>
          <a:cxnLst/>
          <a:rect l="0" t="0" r="0" b="0"/>
          <a:pathLst>
            <a:path>
              <a:moveTo>
                <a:pt x="0" y="0"/>
              </a:moveTo>
              <a:lnTo>
                <a:pt x="0" y="2446430"/>
              </a:lnTo>
              <a:lnTo>
                <a:pt x="195193" y="24464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06A75A-8D5D-46EC-AC0D-13F338C296C7}">
      <dsp:nvSpPr>
        <dsp:cNvPr id="0" name=""/>
        <dsp:cNvSpPr/>
      </dsp:nvSpPr>
      <dsp:spPr>
        <a:xfrm>
          <a:off x="4737282" y="1577074"/>
          <a:ext cx="195193" cy="1522512"/>
        </a:xfrm>
        <a:custGeom>
          <a:avLst/>
          <a:gdLst/>
          <a:ahLst/>
          <a:cxnLst/>
          <a:rect l="0" t="0" r="0" b="0"/>
          <a:pathLst>
            <a:path>
              <a:moveTo>
                <a:pt x="0" y="0"/>
              </a:moveTo>
              <a:lnTo>
                <a:pt x="0" y="1522512"/>
              </a:lnTo>
              <a:lnTo>
                <a:pt x="195193" y="1522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2E4D9B-3844-4177-993F-F2FF0864CB20}">
      <dsp:nvSpPr>
        <dsp:cNvPr id="0" name=""/>
        <dsp:cNvSpPr/>
      </dsp:nvSpPr>
      <dsp:spPr>
        <a:xfrm>
          <a:off x="4737282" y="1577074"/>
          <a:ext cx="195193" cy="598594"/>
        </a:xfrm>
        <a:custGeom>
          <a:avLst/>
          <a:gdLst/>
          <a:ahLst/>
          <a:cxnLst/>
          <a:rect l="0" t="0" r="0" b="0"/>
          <a:pathLst>
            <a:path>
              <a:moveTo>
                <a:pt x="0" y="0"/>
              </a:moveTo>
              <a:lnTo>
                <a:pt x="0" y="598594"/>
              </a:lnTo>
              <a:lnTo>
                <a:pt x="195193" y="5985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C67A86-E4D0-4DE8-A3D4-BF6B3B717316}">
      <dsp:nvSpPr>
        <dsp:cNvPr id="0" name=""/>
        <dsp:cNvSpPr/>
      </dsp:nvSpPr>
      <dsp:spPr>
        <a:xfrm>
          <a:off x="5212080"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4FCC42-B872-4E3C-AA41-BF42A22C83A2}">
      <dsp:nvSpPr>
        <dsp:cNvPr id="0" name=""/>
        <dsp:cNvSpPr/>
      </dsp:nvSpPr>
      <dsp:spPr>
        <a:xfrm>
          <a:off x="3683235" y="653156"/>
          <a:ext cx="1574564" cy="273271"/>
        </a:xfrm>
        <a:custGeom>
          <a:avLst/>
          <a:gdLst/>
          <a:ahLst/>
          <a:cxnLst/>
          <a:rect l="0" t="0" r="0" b="0"/>
          <a:pathLst>
            <a:path>
              <a:moveTo>
                <a:pt x="1574564" y="0"/>
              </a:moveTo>
              <a:lnTo>
                <a:pt x="1574564" y="136635"/>
              </a:lnTo>
              <a:lnTo>
                <a:pt x="0" y="136635"/>
              </a:lnTo>
              <a:lnTo>
                <a:pt x="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474D81-7C42-4285-A505-0810875BF27F}">
      <dsp:nvSpPr>
        <dsp:cNvPr id="0" name=""/>
        <dsp:cNvSpPr/>
      </dsp:nvSpPr>
      <dsp:spPr>
        <a:xfrm>
          <a:off x="2108671" y="653156"/>
          <a:ext cx="3149128" cy="273271"/>
        </a:xfrm>
        <a:custGeom>
          <a:avLst/>
          <a:gdLst/>
          <a:ahLst/>
          <a:cxnLst/>
          <a:rect l="0" t="0" r="0" b="0"/>
          <a:pathLst>
            <a:path>
              <a:moveTo>
                <a:pt x="3149128" y="0"/>
              </a:moveTo>
              <a:lnTo>
                <a:pt x="3149128" y="136635"/>
              </a:lnTo>
              <a:lnTo>
                <a:pt x="0" y="136635"/>
              </a:lnTo>
              <a:lnTo>
                <a:pt x="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0C2952-2549-418D-AC31-3E302D8D3218}">
      <dsp:nvSpPr>
        <dsp:cNvPr id="0" name=""/>
        <dsp:cNvSpPr/>
      </dsp:nvSpPr>
      <dsp:spPr>
        <a:xfrm>
          <a:off x="4607153" y="2510"/>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OutputStream</a:t>
          </a:r>
          <a:endParaRPr lang="zh-CN" altLang="en-US" sz="900" kern="1200" dirty="0"/>
        </a:p>
      </dsp:txBody>
      <dsp:txXfrm>
        <a:off x="4607153" y="2510"/>
        <a:ext cx="1301292" cy="650646"/>
      </dsp:txXfrm>
    </dsp:sp>
    <dsp:sp modelId="{00016727-B3F7-4BE5-91DB-60993DDD26D2}">
      <dsp:nvSpPr>
        <dsp:cNvPr id="0" name=""/>
        <dsp:cNvSpPr/>
      </dsp:nvSpPr>
      <dsp:spPr>
        <a:xfrm>
          <a:off x="1458025" y="926428"/>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ByteArrayOutputStream </a:t>
          </a:r>
          <a:r>
            <a:rPr lang="zh-CN" altLang="en-US" sz="900" kern="1200" dirty="0"/>
            <a:t>字节数组输出流</a:t>
          </a:r>
        </a:p>
      </dsp:txBody>
      <dsp:txXfrm>
        <a:off x="1458025" y="926428"/>
        <a:ext cx="1301292" cy="650646"/>
      </dsp:txXfrm>
    </dsp:sp>
    <dsp:sp modelId="{399C0D34-01D6-40FC-A576-D7C4EA7CA97F}">
      <dsp:nvSpPr>
        <dsp:cNvPr id="0" name=""/>
        <dsp:cNvSpPr/>
      </dsp:nvSpPr>
      <dsp:spPr>
        <a:xfrm>
          <a:off x="3032589" y="926428"/>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FileOutputStream           </a:t>
          </a:r>
          <a:r>
            <a:rPr lang="zh-CN" altLang="en-US" sz="900" kern="1200" dirty="0"/>
            <a:t>文件输出流</a:t>
          </a:r>
        </a:p>
      </dsp:txBody>
      <dsp:txXfrm>
        <a:off x="3032589" y="926428"/>
        <a:ext cx="1301292" cy="650646"/>
      </dsp:txXfrm>
    </dsp:sp>
    <dsp:sp modelId="{68EF0020-0B19-44F6-8891-273E85074BC5}">
      <dsp:nvSpPr>
        <dsp:cNvPr id="0" name=""/>
        <dsp:cNvSpPr/>
      </dsp:nvSpPr>
      <dsp:spPr>
        <a:xfrm>
          <a:off x="4607153" y="926428"/>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FilterOutputStream        </a:t>
          </a:r>
          <a:r>
            <a:rPr lang="zh-CN" altLang="en-US" sz="900" kern="1200" dirty="0"/>
            <a:t>要过滤的输出流</a:t>
          </a:r>
        </a:p>
      </dsp:txBody>
      <dsp:txXfrm>
        <a:off x="4607153" y="926428"/>
        <a:ext cx="1301292" cy="650646"/>
      </dsp:txXfrm>
    </dsp:sp>
    <dsp:sp modelId="{4560BD4E-6D0A-499D-A28D-5C5D85B9808F}">
      <dsp:nvSpPr>
        <dsp:cNvPr id="0" name=""/>
        <dsp:cNvSpPr/>
      </dsp:nvSpPr>
      <dsp:spPr>
        <a:xfrm>
          <a:off x="4932476" y="1850345"/>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BufferedOutputStream   </a:t>
          </a:r>
          <a:r>
            <a:rPr lang="zh-CN" altLang="en-US" sz="900" kern="1200" dirty="0"/>
            <a:t>缓冲输出流</a:t>
          </a:r>
        </a:p>
      </dsp:txBody>
      <dsp:txXfrm>
        <a:off x="4932476" y="1850345"/>
        <a:ext cx="1301292" cy="650646"/>
      </dsp:txXfrm>
    </dsp:sp>
    <dsp:sp modelId="{F9558885-5BD5-4F33-9AB3-D6151A30AB45}">
      <dsp:nvSpPr>
        <dsp:cNvPr id="0" name=""/>
        <dsp:cNvSpPr/>
      </dsp:nvSpPr>
      <dsp:spPr>
        <a:xfrm>
          <a:off x="4932476" y="2774263"/>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DataOutputStream        </a:t>
          </a:r>
          <a:r>
            <a:rPr lang="zh-CN" altLang="en-US" sz="900" kern="1200" dirty="0"/>
            <a:t>数据输出流</a:t>
          </a:r>
        </a:p>
      </dsp:txBody>
      <dsp:txXfrm>
        <a:off x="4932476" y="2774263"/>
        <a:ext cx="1301292" cy="650646"/>
      </dsp:txXfrm>
    </dsp:sp>
    <dsp:sp modelId="{E4F9ABD7-8ABD-4AE7-BD1E-831555F563DB}">
      <dsp:nvSpPr>
        <dsp:cNvPr id="0" name=""/>
        <dsp:cNvSpPr/>
      </dsp:nvSpPr>
      <dsp:spPr>
        <a:xfrm>
          <a:off x="4932476" y="3698181"/>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PrintStream                    </a:t>
          </a:r>
          <a:r>
            <a:rPr lang="zh-CN" altLang="en-US" sz="900" kern="1200" dirty="0"/>
            <a:t>打印流</a:t>
          </a:r>
        </a:p>
      </dsp:txBody>
      <dsp:txXfrm>
        <a:off x="4932476" y="3698181"/>
        <a:ext cx="1301292" cy="650646"/>
      </dsp:txXfrm>
    </dsp:sp>
    <dsp:sp modelId="{15F866B0-2F4C-4519-B058-7994644CB466}">
      <dsp:nvSpPr>
        <dsp:cNvPr id="0" name=""/>
        <dsp:cNvSpPr/>
      </dsp:nvSpPr>
      <dsp:spPr>
        <a:xfrm>
          <a:off x="6181717" y="926428"/>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PipedOutputStream       </a:t>
          </a:r>
          <a:r>
            <a:rPr lang="zh-CN" altLang="en-US" sz="900" kern="1200" dirty="0"/>
            <a:t>管道输出流</a:t>
          </a:r>
        </a:p>
      </dsp:txBody>
      <dsp:txXfrm>
        <a:off x="6181717" y="926428"/>
        <a:ext cx="1301292" cy="650646"/>
      </dsp:txXfrm>
    </dsp:sp>
    <dsp:sp modelId="{0A42E5F9-0F5E-4435-A5A9-DCDE55D497C2}">
      <dsp:nvSpPr>
        <dsp:cNvPr id="0" name=""/>
        <dsp:cNvSpPr/>
      </dsp:nvSpPr>
      <dsp:spPr>
        <a:xfrm>
          <a:off x="7756281" y="926428"/>
          <a:ext cx="1301292" cy="65064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ObjectOutputStream     </a:t>
          </a:r>
          <a:r>
            <a:rPr lang="zh-CN" altLang="en-US" sz="900" kern="1200" dirty="0"/>
            <a:t>项目输出流</a:t>
          </a:r>
        </a:p>
      </dsp:txBody>
      <dsp:txXfrm>
        <a:off x="7756281" y="926428"/>
        <a:ext cx="1301292" cy="650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6E6CF-C0E7-40C0-9CDE-5EC77B8D2F07}">
      <dsp:nvSpPr>
        <dsp:cNvPr id="0" name=""/>
        <dsp:cNvSpPr/>
      </dsp:nvSpPr>
      <dsp:spPr>
        <a:xfrm>
          <a:off x="2540977" y="810269"/>
          <a:ext cx="1990108" cy="230260"/>
        </a:xfrm>
        <a:custGeom>
          <a:avLst/>
          <a:gdLst/>
          <a:ahLst/>
          <a:cxnLst/>
          <a:rect l="0" t="0" r="0" b="0"/>
          <a:pathLst>
            <a:path>
              <a:moveTo>
                <a:pt x="0" y="0"/>
              </a:moveTo>
              <a:lnTo>
                <a:pt x="0" y="115130"/>
              </a:lnTo>
              <a:lnTo>
                <a:pt x="1990108" y="115130"/>
              </a:lnTo>
              <a:lnTo>
                <a:pt x="1990108" y="2302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AE585-A450-4A4E-9CEB-C4789AC5EEFB}">
      <dsp:nvSpPr>
        <dsp:cNvPr id="0" name=""/>
        <dsp:cNvSpPr/>
      </dsp:nvSpPr>
      <dsp:spPr>
        <a:xfrm>
          <a:off x="2765755" y="1588769"/>
          <a:ext cx="164471" cy="504380"/>
        </a:xfrm>
        <a:custGeom>
          <a:avLst/>
          <a:gdLst/>
          <a:ahLst/>
          <a:cxnLst/>
          <a:rect l="0" t="0" r="0" b="0"/>
          <a:pathLst>
            <a:path>
              <a:moveTo>
                <a:pt x="0" y="0"/>
              </a:moveTo>
              <a:lnTo>
                <a:pt x="0" y="504380"/>
              </a:lnTo>
              <a:lnTo>
                <a:pt x="164471" y="50438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0CDCB1-199A-43EC-B7FB-C5BE263E3D81}">
      <dsp:nvSpPr>
        <dsp:cNvPr id="0" name=""/>
        <dsp:cNvSpPr/>
      </dsp:nvSpPr>
      <dsp:spPr>
        <a:xfrm>
          <a:off x="2540977" y="810269"/>
          <a:ext cx="663369" cy="230260"/>
        </a:xfrm>
        <a:custGeom>
          <a:avLst/>
          <a:gdLst/>
          <a:ahLst/>
          <a:cxnLst/>
          <a:rect l="0" t="0" r="0" b="0"/>
          <a:pathLst>
            <a:path>
              <a:moveTo>
                <a:pt x="0" y="0"/>
              </a:moveTo>
              <a:lnTo>
                <a:pt x="0" y="115130"/>
              </a:lnTo>
              <a:lnTo>
                <a:pt x="663369" y="115130"/>
              </a:lnTo>
              <a:lnTo>
                <a:pt x="663369" y="2302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2561E5-0A75-4B25-8C44-8110356B76BF}">
      <dsp:nvSpPr>
        <dsp:cNvPr id="0" name=""/>
        <dsp:cNvSpPr/>
      </dsp:nvSpPr>
      <dsp:spPr>
        <a:xfrm>
          <a:off x="1877607" y="810269"/>
          <a:ext cx="663369" cy="230260"/>
        </a:xfrm>
        <a:custGeom>
          <a:avLst/>
          <a:gdLst/>
          <a:ahLst/>
          <a:cxnLst/>
          <a:rect l="0" t="0" r="0" b="0"/>
          <a:pathLst>
            <a:path>
              <a:moveTo>
                <a:pt x="663369" y="0"/>
              </a:moveTo>
              <a:lnTo>
                <a:pt x="663369" y="115130"/>
              </a:lnTo>
              <a:lnTo>
                <a:pt x="0" y="115130"/>
              </a:lnTo>
              <a:lnTo>
                <a:pt x="0" y="2302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55CAC6-A4D5-413F-8F64-D8EC6A2E4448}">
      <dsp:nvSpPr>
        <dsp:cNvPr id="0" name=""/>
        <dsp:cNvSpPr/>
      </dsp:nvSpPr>
      <dsp:spPr>
        <a:xfrm>
          <a:off x="112276" y="1588769"/>
          <a:ext cx="164471" cy="504380"/>
        </a:xfrm>
        <a:custGeom>
          <a:avLst/>
          <a:gdLst/>
          <a:ahLst/>
          <a:cxnLst/>
          <a:rect l="0" t="0" r="0" b="0"/>
          <a:pathLst>
            <a:path>
              <a:moveTo>
                <a:pt x="0" y="0"/>
              </a:moveTo>
              <a:lnTo>
                <a:pt x="0" y="504380"/>
              </a:lnTo>
              <a:lnTo>
                <a:pt x="164471" y="50438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403DF5-3176-4E32-943C-E8B6EF8ECFBE}">
      <dsp:nvSpPr>
        <dsp:cNvPr id="0" name=""/>
        <dsp:cNvSpPr/>
      </dsp:nvSpPr>
      <dsp:spPr>
        <a:xfrm>
          <a:off x="550868" y="810269"/>
          <a:ext cx="1990108" cy="230260"/>
        </a:xfrm>
        <a:custGeom>
          <a:avLst/>
          <a:gdLst/>
          <a:ahLst/>
          <a:cxnLst/>
          <a:rect l="0" t="0" r="0" b="0"/>
          <a:pathLst>
            <a:path>
              <a:moveTo>
                <a:pt x="1990108" y="0"/>
              </a:moveTo>
              <a:lnTo>
                <a:pt x="1990108" y="115130"/>
              </a:lnTo>
              <a:lnTo>
                <a:pt x="0" y="115130"/>
              </a:lnTo>
              <a:lnTo>
                <a:pt x="0" y="23026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07382F-B173-4BE5-B6DB-BA8EFE8935B7}">
      <dsp:nvSpPr>
        <dsp:cNvPr id="0" name=""/>
        <dsp:cNvSpPr/>
      </dsp:nvSpPr>
      <dsp:spPr>
        <a:xfrm>
          <a:off x="1992737" y="262030"/>
          <a:ext cx="1096478" cy="54823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Reader</a:t>
          </a:r>
          <a:endParaRPr lang="zh-CN" altLang="en-US" sz="1000" kern="1200" dirty="0"/>
        </a:p>
      </dsp:txBody>
      <dsp:txXfrm>
        <a:off x="1992737" y="262030"/>
        <a:ext cx="1096478" cy="548239"/>
      </dsp:txXfrm>
    </dsp:sp>
    <dsp:sp modelId="{D1A47B8B-ABFB-4DA4-811D-6FD46C4E060A}">
      <dsp:nvSpPr>
        <dsp:cNvPr id="0" name=""/>
        <dsp:cNvSpPr/>
      </dsp:nvSpPr>
      <dsp:spPr>
        <a:xfrm>
          <a:off x="2628" y="1040530"/>
          <a:ext cx="1096478" cy="54823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BufferedReader</a:t>
          </a:r>
          <a:endParaRPr lang="zh-CN" altLang="en-US" sz="1000" kern="1200" dirty="0"/>
        </a:p>
      </dsp:txBody>
      <dsp:txXfrm>
        <a:off x="2628" y="1040530"/>
        <a:ext cx="1096478" cy="548239"/>
      </dsp:txXfrm>
    </dsp:sp>
    <dsp:sp modelId="{456CD4E3-D07D-4815-85E4-AC4ECE692C26}">
      <dsp:nvSpPr>
        <dsp:cNvPr id="0" name=""/>
        <dsp:cNvSpPr/>
      </dsp:nvSpPr>
      <dsp:spPr>
        <a:xfrm>
          <a:off x="276748" y="1819030"/>
          <a:ext cx="1096478" cy="548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LineNumberReader</a:t>
          </a:r>
          <a:endParaRPr lang="zh-CN" altLang="en-US" sz="1000" kern="1200" dirty="0"/>
        </a:p>
      </dsp:txBody>
      <dsp:txXfrm>
        <a:off x="276748" y="1819030"/>
        <a:ext cx="1096478" cy="548239"/>
      </dsp:txXfrm>
    </dsp:sp>
    <dsp:sp modelId="{1AA9CC39-2DDA-47E6-9ACC-74C0895787F7}">
      <dsp:nvSpPr>
        <dsp:cNvPr id="0" name=""/>
        <dsp:cNvSpPr/>
      </dsp:nvSpPr>
      <dsp:spPr>
        <a:xfrm>
          <a:off x="1329368" y="1040530"/>
          <a:ext cx="1096478" cy="54823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CharArrayReader</a:t>
          </a:r>
          <a:endParaRPr lang="zh-CN" altLang="en-US" sz="1000" kern="1200" dirty="0"/>
        </a:p>
      </dsp:txBody>
      <dsp:txXfrm>
        <a:off x="1329368" y="1040530"/>
        <a:ext cx="1096478" cy="548239"/>
      </dsp:txXfrm>
    </dsp:sp>
    <dsp:sp modelId="{3A7423DE-9DF3-472F-80AE-49C1F3856CBC}">
      <dsp:nvSpPr>
        <dsp:cNvPr id="0" name=""/>
        <dsp:cNvSpPr/>
      </dsp:nvSpPr>
      <dsp:spPr>
        <a:xfrm>
          <a:off x="2656107" y="1040530"/>
          <a:ext cx="1096478" cy="54823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InputStream Reader</a:t>
          </a:r>
          <a:endParaRPr lang="zh-CN" altLang="en-US" sz="1000" kern="1200" dirty="0"/>
        </a:p>
      </dsp:txBody>
      <dsp:txXfrm>
        <a:off x="2656107" y="1040530"/>
        <a:ext cx="1096478" cy="548239"/>
      </dsp:txXfrm>
    </dsp:sp>
    <dsp:sp modelId="{65FA9F4A-A313-4CE2-97D4-CCE549E20DEA}">
      <dsp:nvSpPr>
        <dsp:cNvPr id="0" name=""/>
        <dsp:cNvSpPr/>
      </dsp:nvSpPr>
      <dsp:spPr>
        <a:xfrm>
          <a:off x="2930226" y="1819030"/>
          <a:ext cx="1096478" cy="548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FileReader</a:t>
          </a:r>
          <a:endParaRPr lang="zh-CN" altLang="en-US" sz="1000" kern="1200" dirty="0"/>
        </a:p>
      </dsp:txBody>
      <dsp:txXfrm>
        <a:off x="2930226" y="1819030"/>
        <a:ext cx="1096478" cy="548239"/>
      </dsp:txXfrm>
    </dsp:sp>
    <dsp:sp modelId="{07298F31-2E35-48A1-BC8B-86C1885E8B68}">
      <dsp:nvSpPr>
        <dsp:cNvPr id="0" name=""/>
        <dsp:cNvSpPr/>
      </dsp:nvSpPr>
      <dsp:spPr>
        <a:xfrm>
          <a:off x="3982846" y="1040530"/>
          <a:ext cx="1096478" cy="54823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PipedReader</a:t>
          </a:r>
          <a:endParaRPr lang="zh-CN" altLang="en-US" sz="1000" kern="1200" dirty="0"/>
        </a:p>
      </dsp:txBody>
      <dsp:txXfrm>
        <a:off x="3982846" y="1040530"/>
        <a:ext cx="1096478" cy="548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4160A-4108-4D94-A662-6356F43D65B8}">
      <dsp:nvSpPr>
        <dsp:cNvPr id="0" name=""/>
        <dsp:cNvSpPr/>
      </dsp:nvSpPr>
      <dsp:spPr>
        <a:xfrm>
          <a:off x="2995796" y="1078104"/>
          <a:ext cx="2482392" cy="215414"/>
        </a:xfrm>
        <a:custGeom>
          <a:avLst/>
          <a:gdLst/>
          <a:ahLst/>
          <a:cxnLst/>
          <a:rect l="0" t="0" r="0" b="0"/>
          <a:pathLst>
            <a:path>
              <a:moveTo>
                <a:pt x="0" y="0"/>
              </a:moveTo>
              <a:lnTo>
                <a:pt x="0" y="107707"/>
              </a:lnTo>
              <a:lnTo>
                <a:pt x="2482392" y="107707"/>
              </a:lnTo>
              <a:lnTo>
                <a:pt x="2482392" y="2154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6E6CF-C0E7-40C0-9CDE-5EC77B8D2F07}">
      <dsp:nvSpPr>
        <dsp:cNvPr id="0" name=""/>
        <dsp:cNvSpPr/>
      </dsp:nvSpPr>
      <dsp:spPr>
        <a:xfrm>
          <a:off x="2995796" y="1078104"/>
          <a:ext cx="1241196" cy="215414"/>
        </a:xfrm>
        <a:custGeom>
          <a:avLst/>
          <a:gdLst/>
          <a:ahLst/>
          <a:cxnLst/>
          <a:rect l="0" t="0" r="0" b="0"/>
          <a:pathLst>
            <a:path>
              <a:moveTo>
                <a:pt x="0" y="0"/>
              </a:moveTo>
              <a:lnTo>
                <a:pt x="0" y="107707"/>
              </a:lnTo>
              <a:lnTo>
                <a:pt x="1241196" y="107707"/>
              </a:lnTo>
              <a:lnTo>
                <a:pt x="1241196" y="2154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AE585-A450-4A4E-9CEB-C4789AC5EEFB}">
      <dsp:nvSpPr>
        <dsp:cNvPr id="0" name=""/>
        <dsp:cNvSpPr/>
      </dsp:nvSpPr>
      <dsp:spPr>
        <a:xfrm>
          <a:off x="2585483" y="1806409"/>
          <a:ext cx="153867" cy="471859"/>
        </a:xfrm>
        <a:custGeom>
          <a:avLst/>
          <a:gdLst/>
          <a:ahLst/>
          <a:cxnLst/>
          <a:rect l="0" t="0" r="0" b="0"/>
          <a:pathLst>
            <a:path>
              <a:moveTo>
                <a:pt x="0" y="0"/>
              </a:moveTo>
              <a:lnTo>
                <a:pt x="0" y="471859"/>
              </a:lnTo>
              <a:lnTo>
                <a:pt x="153867" y="4718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0CDCB1-199A-43EC-B7FB-C5BE263E3D81}">
      <dsp:nvSpPr>
        <dsp:cNvPr id="0" name=""/>
        <dsp:cNvSpPr/>
      </dsp:nvSpPr>
      <dsp:spPr>
        <a:xfrm>
          <a:off x="2950076" y="1078104"/>
          <a:ext cx="91440" cy="215414"/>
        </a:xfrm>
        <a:custGeom>
          <a:avLst/>
          <a:gdLst/>
          <a:ahLst/>
          <a:cxnLst/>
          <a:rect l="0" t="0" r="0" b="0"/>
          <a:pathLst>
            <a:path>
              <a:moveTo>
                <a:pt x="45720" y="0"/>
              </a:moveTo>
              <a:lnTo>
                <a:pt x="45720" y="2154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D29E8E-FFB6-4C06-B1B3-07C04D411BD4}">
      <dsp:nvSpPr>
        <dsp:cNvPr id="0" name=""/>
        <dsp:cNvSpPr/>
      </dsp:nvSpPr>
      <dsp:spPr>
        <a:xfrm>
          <a:off x="1754599" y="1078104"/>
          <a:ext cx="1241196" cy="215414"/>
        </a:xfrm>
        <a:custGeom>
          <a:avLst/>
          <a:gdLst/>
          <a:ahLst/>
          <a:cxnLst/>
          <a:rect l="0" t="0" r="0" b="0"/>
          <a:pathLst>
            <a:path>
              <a:moveTo>
                <a:pt x="1241196" y="0"/>
              </a:moveTo>
              <a:lnTo>
                <a:pt x="1241196" y="107707"/>
              </a:lnTo>
              <a:lnTo>
                <a:pt x="0" y="107707"/>
              </a:lnTo>
              <a:lnTo>
                <a:pt x="0" y="2154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403DF5-3176-4E32-943C-E8B6EF8ECFBE}">
      <dsp:nvSpPr>
        <dsp:cNvPr id="0" name=""/>
        <dsp:cNvSpPr/>
      </dsp:nvSpPr>
      <dsp:spPr>
        <a:xfrm>
          <a:off x="513403" y="1078104"/>
          <a:ext cx="2482392" cy="215414"/>
        </a:xfrm>
        <a:custGeom>
          <a:avLst/>
          <a:gdLst/>
          <a:ahLst/>
          <a:cxnLst/>
          <a:rect l="0" t="0" r="0" b="0"/>
          <a:pathLst>
            <a:path>
              <a:moveTo>
                <a:pt x="2482392" y="0"/>
              </a:moveTo>
              <a:lnTo>
                <a:pt x="2482392" y="107707"/>
              </a:lnTo>
              <a:lnTo>
                <a:pt x="0" y="107707"/>
              </a:lnTo>
              <a:lnTo>
                <a:pt x="0" y="2154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07382F-B173-4BE5-B6DB-BA8EFE8935B7}">
      <dsp:nvSpPr>
        <dsp:cNvPr id="0" name=""/>
        <dsp:cNvSpPr/>
      </dsp:nvSpPr>
      <dsp:spPr>
        <a:xfrm>
          <a:off x="2482904" y="565213"/>
          <a:ext cx="1025782" cy="5128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Writer</a:t>
          </a:r>
          <a:endParaRPr lang="zh-CN" altLang="en-US" sz="1100" kern="1200" dirty="0"/>
        </a:p>
      </dsp:txBody>
      <dsp:txXfrm>
        <a:off x="2482904" y="565213"/>
        <a:ext cx="1025782" cy="512891"/>
      </dsp:txXfrm>
    </dsp:sp>
    <dsp:sp modelId="{D1A47B8B-ABFB-4DA4-811D-6FD46C4E060A}">
      <dsp:nvSpPr>
        <dsp:cNvPr id="0" name=""/>
        <dsp:cNvSpPr/>
      </dsp:nvSpPr>
      <dsp:spPr>
        <a:xfrm>
          <a:off x="511" y="1293518"/>
          <a:ext cx="1025782" cy="5128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BufferedWriter</a:t>
          </a:r>
          <a:endParaRPr lang="zh-CN" altLang="en-US" sz="1100" kern="1200" dirty="0"/>
        </a:p>
      </dsp:txBody>
      <dsp:txXfrm>
        <a:off x="511" y="1293518"/>
        <a:ext cx="1025782" cy="512891"/>
      </dsp:txXfrm>
    </dsp:sp>
    <dsp:sp modelId="{9A448139-759A-4068-BE34-DD74CB44967A}">
      <dsp:nvSpPr>
        <dsp:cNvPr id="0" name=""/>
        <dsp:cNvSpPr/>
      </dsp:nvSpPr>
      <dsp:spPr>
        <a:xfrm>
          <a:off x="1241708" y="1293518"/>
          <a:ext cx="1025782" cy="5128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CharArrayWriter</a:t>
          </a:r>
          <a:endParaRPr lang="zh-CN" altLang="en-US" sz="1100" kern="1200" dirty="0"/>
        </a:p>
      </dsp:txBody>
      <dsp:txXfrm>
        <a:off x="1241708" y="1293518"/>
        <a:ext cx="1025782" cy="512891"/>
      </dsp:txXfrm>
    </dsp:sp>
    <dsp:sp modelId="{3A7423DE-9DF3-472F-80AE-49C1F3856CBC}">
      <dsp:nvSpPr>
        <dsp:cNvPr id="0" name=""/>
        <dsp:cNvSpPr/>
      </dsp:nvSpPr>
      <dsp:spPr>
        <a:xfrm>
          <a:off x="2482904" y="1293518"/>
          <a:ext cx="1025782" cy="5128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OutputStream Writer</a:t>
          </a:r>
          <a:endParaRPr lang="zh-CN" altLang="en-US" sz="1100" kern="1200" dirty="0"/>
        </a:p>
      </dsp:txBody>
      <dsp:txXfrm>
        <a:off x="2482904" y="1293518"/>
        <a:ext cx="1025782" cy="512891"/>
      </dsp:txXfrm>
    </dsp:sp>
    <dsp:sp modelId="{65FA9F4A-A313-4CE2-97D4-CCE549E20DEA}">
      <dsp:nvSpPr>
        <dsp:cNvPr id="0" name=""/>
        <dsp:cNvSpPr/>
      </dsp:nvSpPr>
      <dsp:spPr>
        <a:xfrm>
          <a:off x="2739350" y="2021823"/>
          <a:ext cx="1025782" cy="5128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FileWirter</a:t>
          </a:r>
          <a:endParaRPr lang="zh-CN" altLang="en-US" sz="1100" kern="1200" dirty="0"/>
        </a:p>
      </dsp:txBody>
      <dsp:txXfrm>
        <a:off x="2739350" y="2021823"/>
        <a:ext cx="1025782" cy="512891"/>
      </dsp:txXfrm>
    </dsp:sp>
    <dsp:sp modelId="{07298F31-2E35-48A1-BC8B-86C1885E8B68}">
      <dsp:nvSpPr>
        <dsp:cNvPr id="0" name=""/>
        <dsp:cNvSpPr/>
      </dsp:nvSpPr>
      <dsp:spPr>
        <a:xfrm>
          <a:off x="3724101" y="1293518"/>
          <a:ext cx="1025782" cy="5128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PipedWriter</a:t>
          </a:r>
          <a:endParaRPr lang="zh-CN" altLang="en-US" sz="1100" kern="1200" dirty="0"/>
        </a:p>
      </dsp:txBody>
      <dsp:txXfrm>
        <a:off x="3724101" y="1293518"/>
        <a:ext cx="1025782" cy="512891"/>
      </dsp:txXfrm>
    </dsp:sp>
    <dsp:sp modelId="{F68858D1-EB7E-4655-8954-EB960813804E}">
      <dsp:nvSpPr>
        <dsp:cNvPr id="0" name=""/>
        <dsp:cNvSpPr/>
      </dsp:nvSpPr>
      <dsp:spPr>
        <a:xfrm>
          <a:off x="4965297" y="1293518"/>
          <a:ext cx="1025782" cy="5128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PrintWriter</a:t>
          </a:r>
          <a:endParaRPr lang="zh-CN" altLang="en-US" sz="1100" kern="1200" dirty="0"/>
        </a:p>
      </dsp:txBody>
      <dsp:txXfrm>
        <a:off x="4965297" y="1293518"/>
        <a:ext cx="1025782" cy="5128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42754-2807-46F5-B9EB-71C5527332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67D520-89EE-43CC-AB4B-0A1797CDB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C7B99E-A576-4D0C-BBCB-BC3E7AEB36C3}"/>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99A9F4DF-BD76-41B1-8BFD-5750CF6F9D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51581B-C8D2-4859-9345-E8CC1A1B2996}"/>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228129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733FB-517C-4444-A573-4C2806F769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AFF6D-B931-42CC-82BC-58CAFC29EE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B9FF00-D653-4066-A70C-359280B8334E}"/>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FECA89FC-BC4C-42FC-BDC2-8E7F21BF22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4542B6-A392-4CBE-A3AC-DB15DED82A74}"/>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176037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53CC4-CA3E-449D-BAAC-F52A8836F7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7E49A6-7A4C-4ECE-B434-AE4A557B357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8B7A19-7833-4440-B220-F651B2FB7289}"/>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0D7E385C-9813-44F1-BC3A-080974F74D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0CE91E-9414-4139-BF1D-1DEBBE63623E}"/>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245657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42B54-C4A0-46C9-A905-781B4C53D1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08C2E9-6F23-47A9-87A5-9811225C7FD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BD4A19-02FB-446C-9445-9E7B82478A75}"/>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53757222-4BD5-4A9C-8753-AF9F216459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915EBB-A472-48A7-AE84-CB3855C21852}"/>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233694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CA684-40C1-4246-88C8-4C4D6CA96D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FF2FFE-3B0A-49FD-96CA-3127B22AC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732C02-BE2F-4E72-BB8D-889CE1CCCF9A}"/>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908F88C1-9792-462D-B904-CDCEE85876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0B749C-5AD8-45A1-A065-01C5DD39CAC4}"/>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58887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AC058-C4F5-49FF-8198-9E0D5EF3DB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BCC08E-FE15-41D9-A05C-822A32F571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FF3D5D-E9FC-4076-996B-E35E9B0FC73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2E0601-C8C7-40FB-A249-673C71CE822F}"/>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CD7E81E3-0F0B-4483-84E2-2BB05FB168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2C4B4F-C64A-47C8-9972-0BEFB7E310DE}"/>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414591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39DE4-F31C-4ED8-9C72-36F1B9A1DE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65B919-AEA4-4D88-B1D5-F12745A0A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DDFC61-9A40-4D00-A84B-F41128A1FE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91011E-D670-4422-ACB9-E54965D65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D2033F-8249-488B-BB98-60C568B77F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5EE8AC-7602-4391-9068-7A9D3464AF30}"/>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id="{47B2355A-E250-48B5-9991-24B0C70203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379E7F-78F4-4D9B-A578-9F54BBB8B875}"/>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334364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B9892-CF7E-4C8C-A51D-2AA37EEA91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03A0CA-BEED-453C-BD44-4F6F6351BF62}"/>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id="{1AF493D3-3966-4E20-94C2-C5C0AF6970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88F07A-0618-4588-8872-E9B210564679}"/>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405013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252D75-61E0-44E4-BEBD-EB816398A187}"/>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id="{2989CB36-8625-4D78-B9E4-E457880509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BB13B0-82D1-47F6-A09A-E811E178D28A}"/>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277266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A5D0-04CC-41CE-81F3-086EE2F11F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89D1F1-99BB-4687-AEC6-CF72A03D1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7EC7C0-539F-4121-99A7-1EAE0C12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9433A3-CFDF-4B71-B164-30F392C54AAC}"/>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1C30D312-F8EC-4443-8770-1A4269BC0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095AAF-1E03-4D61-BF88-DB0848856CC2}"/>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387242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02B67-EDAA-4D53-BD60-458EA15021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97810F-AE53-4E10-9223-115A0C25F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599354-2B9D-4ABC-AF21-C6A638629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1052F1-1DEA-484C-B33D-3E6FC93D562B}"/>
              </a:ext>
            </a:extLst>
          </p:cNvPr>
          <p:cNvSpPr>
            <a:spLocks noGrp="1"/>
          </p:cNvSpPr>
          <p:nvPr>
            <p:ph type="dt" sz="half" idx="10"/>
          </p:nvPr>
        </p:nvSpPr>
        <p:spPr/>
        <p:txBody>
          <a:bodyPr/>
          <a:lstStyle/>
          <a:p>
            <a:fld id="{5EC6574E-E6B7-4B7E-BCAD-64B74D13F115}"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2A9CD97A-A821-4DC6-9CA9-96ABE76E6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E3A0C-2833-45DC-B777-8E69E9DBCD8B}"/>
              </a:ext>
            </a:extLst>
          </p:cNvPr>
          <p:cNvSpPr>
            <a:spLocks noGrp="1"/>
          </p:cNvSpPr>
          <p:nvPr>
            <p:ph type="sldNum" sz="quarter" idx="12"/>
          </p:nvPr>
        </p:nvSpPr>
        <p:spPr/>
        <p:txBody>
          <a:body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353728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D43D4-4CB4-4251-AAA0-B876C41E4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BE1972-72CB-457B-8140-C33D1F3F0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6064EF-2E73-4906-8EAF-EC1FCD664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6574E-E6B7-4B7E-BCAD-64B74D13F115}"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D040E8D5-7F63-4A3C-AAA3-CD7BF417E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C6B1BC-5279-4AD1-A1CB-9D09241F5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1F46F-9FDF-407E-8B9D-907FE9D7D15E}" type="slidenum">
              <a:rPr lang="zh-CN" altLang="en-US" smtClean="0"/>
              <a:t>‹#›</a:t>
            </a:fld>
            <a:endParaRPr lang="zh-CN" altLang="en-US"/>
          </a:p>
        </p:txBody>
      </p:sp>
    </p:spTree>
    <p:extLst>
      <p:ext uri="{BB962C8B-B14F-4D97-AF65-F5344CB8AC3E}">
        <p14:creationId xmlns:p14="http://schemas.microsoft.com/office/powerpoint/2010/main" val="381450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slide" Target="slide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8.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slide" Target="slide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2524E0F-762D-40F8-8E80-7E4FF20242EA}"/>
              </a:ext>
            </a:extLst>
          </p:cNvPr>
          <p:cNvSpPr>
            <a:spLocks noGrp="1"/>
          </p:cNvSpPr>
          <p:nvPr>
            <p:ph type="subTitle" idx="1"/>
          </p:nvPr>
        </p:nvSpPr>
        <p:spPr/>
        <p:txBody>
          <a:bodyPr>
            <a:normAutofit/>
          </a:bodyPr>
          <a:lstStyle/>
          <a:p>
            <a:r>
              <a:rPr lang="zh-CN" altLang="en-US" sz="1800" dirty="0"/>
              <a:t>输入输出</a:t>
            </a:r>
          </a:p>
        </p:txBody>
      </p:sp>
      <p:sp>
        <p:nvSpPr>
          <p:cNvPr id="5" name="矩形 4">
            <a:extLst>
              <a:ext uri="{FF2B5EF4-FFF2-40B4-BE49-F238E27FC236}">
                <a16:creationId xmlns:a16="http://schemas.microsoft.com/office/drawing/2014/main" id="{06D854F6-62D4-439D-AD51-D6D08937E159}"/>
              </a:ext>
            </a:extLst>
          </p:cNvPr>
          <p:cNvSpPr/>
          <p:nvPr/>
        </p:nvSpPr>
        <p:spPr>
          <a:xfrm>
            <a:off x="5352002" y="3002003"/>
            <a:ext cx="2035728" cy="369332"/>
          </a:xfrm>
          <a:prstGeom prst="rect">
            <a:avLst/>
          </a:prstGeom>
        </p:spPr>
        <p:txBody>
          <a:bodyPr wrap="square">
            <a:spAutoFit/>
          </a:bodyPr>
          <a:lstStyle/>
          <a:p>
            <a:r>
              <a:rPr lang="en-US" altLang="zh-CN" dirty="0"/>
              <a:t>nput          utput</a:t>
            </a:r>
            <a:endParaRPr lang="zh-CN" altLang="en-US" dirty="0"/>
          </a:p>
        </p:txBody>
      </p:sp>
      <p:sp>
        <p:nvSpPr>
          <p:cNvPr id="7" name="矩形 6">
            <a:extLst>
              <a:ext uri="{FF2B5EF4-FFF2-40B4-BE49-F238E27FC236}">
                <a16:creationId xmlns:a16="http://schemas.microsoft.com/office/drawing/2014/main" id="{5D14BC55-9B79-4F3D-B251-AB455E56E36D}"/>
              </a:ext>
            </a:extLst>
          </p:cNvPr>
          <p:cNvSpPr/>
          <p:nvPr/>
        </p:nvSpPr>
        <p:spPr>
          <a:xfrm>
            <a:off x="5857875" y="2488674"/>
            <a:ext cx="769763" cy="1015663"/>
          </a:xfrm>
          <a:prstGeom prst="rect">
            <a:avLst/>
          </a:prstGeom>
        </p:spPr>
        <p:txBody>
          <a:bodyPr wrap="none">
            <a:spAutoFit/>
          </a:bodyPr>
          <a:lstStyle/>
          <a:p>
            <a:r>
              <a:rPr lang="en-US" altLang="zh-CN" sz="6000" dirty="0">
                <a:solidFill>
                  <a:prstClr val="black"/>
                </a:solidFill>
                <a:latin typeface="等线 Light" panose="020F0302020204030204"/>
                <a:ea typeface="等线 Light" panose="02010600030101010101" pitchFamily="2" charset="-122"/>
                <a:cs typeface="+mj-cs"/>
              </a:rPr>
              <a:t>O</a:t>
            </a:r>
            <a:endParaRPr lang="zh-CN" altLang="en-US" dirty="0"/>
          </a:p>
        </p:txBody>
      </p:sp>
      <p:sp>
        <p:nvSpPr>
          <p:cNvPr id="9" name="矩形 8">
            <a:extLst>
              <a:ext uri="{FF2B5EF4-FFF2-40B4-BE49-F238E27FC236}">
                <a16:creationId xmlns:a16="http://schemas.microsoft.com/office/drawing/2014/main" id="{9412B527-B4AF-4939-B734-F92B7CC5636D}"/>
              </a:ext>
            </a:extLst>
          </p:cNvPr>
          <p:cNvSpPr/>
          <p:nvPr/>
        </p:nvSpPr>
        <p:spPr>
          <a:xfrm>
            <a:off x="5137285" y="2494171"/>
            <a:ext cx="359394" cy="1015663"/>
          </a:xfrm>
          <a:prstGeom prst="rect">
            <a:avLst/>
          </a:prstGeom>
        </p:spPr>
        <p:txBody>
          <a:bodyPr wrap="none">
            <a:spAutoFit/>
          </a:bodyPr>
          <a:lstStyle/>
          <a:p>
            <a:r>
              <a:rPr lang="en-US" altLang="zh-CN" sz="6000" dirty="0">
                <a:solidFill>
                  <a:prstClr val="black"/>
                </a:solidFill>
                <a:latin typeface="等线 Light" panose="020F0302020204030204"/>
                <a:ea typeface="等线 Light" panose="02010600030101010101" pitchFamily="2" charset="-122"/>
                <a:cs typeface="+mj-cs"/>
              </a:rPr>
              <a:t>I</a:t>
            </a:r>
            <a:endParaRPr lang="zh-CN" altLang="en-US" dirty="0"/>
          </a:p>
        </p:txBody>
      </p:sp>
    </p:spTree>
    <p:extLst>
      <p:ext uri="{BB962C8B-B14F-4D97-AF65-F5344CB8AC3E}">
        <p14:creationId xmlns:p14="http://schemas.microsoft.com/office/powerpoint/2010/main" val="386814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2000" decel="90000" fill="hold" grpId="0" nodeType="afterEffect">
                                  <p:stCondLst>
                                    <p:cond delay="0"/>
                                  </p:stCondLst>
                                  <p:childTnLst>
                                    <p:animMotion origin="layout" path="M 0.00547 -0.00046 L 0.0444 -0.00046 " pathEditMode="relative" rAng="0" ptsTypes="AA">
                                      <p:cBhvr>
                                        <p:cTn id="10" dur="1000" fill="hold"/>
                                        <p:tgtEl>
                                          <p:spTgt spid="9"/>
                                        </p:tgtEl>
                                        <p:attrNameLst>
                                          <p:attrName>ppt_x</p:attrName>
                                          <p:attrName>ppt_y</p:attrName>
                                        </p:attrNameLst>
                                      </p:cBhvr>
                                      <p:rCtr x="1940" y="0"/>
                                    </p:animMotion>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8DFC1-8DDC-4324-BE3A-89681C9B092F}"/>
              </a:ext>
            </a:extLst>
          </p:cNvPr>
          <p:cNvSpPr>
            <a:spLocks noGrp="1"/>
          </p:cNvSpPr>
          <p:nvPr>
            <p:ph type="title"/>
          </p:nvPr>
        </p:nvSpPr>
        <p:spPr/>
        <p:txBody>
          <a:bodyPr/>
          <a:lstStyle/>
          <a:p>
            <a:r>
              <a:rPr lang="zh-CN" altLang="en-US" dirty="0"/>
              <a:t>关于字节输出流的补充</a:t>
            </a:r>
            <a:r>
              <a:rPr lang="en-US" altLang="zh-CN" dirty="0"/>
              <a:t>:</a:t>
            </a:r>
            <a:endParaRPr lang="zh-CN" altLang="en-US" dirty="0"/>
          </a:p>
        </p:txBody>
      </p:sp>
      <p:sp>
        <p:nvSpPr>
          <p:cNvPr id="3" name="内容占位符 2">
            <a:extLst>
              <a:ext uri="{FF2B5EF4-FFF2-40B4-BE49-F238E27FC236}">
                <a16:creationId xmlns:a16="http://schemas.microsoft.com/office/drawing/2014/main" id="{6B6DD464-0727-4DD7-9D0D-92A3D80DA472}"/>
              </a:ext>
            </a:extLst>
          </p:cNvPr>
          <p:cNvSpPr>
            <a:spLocks noGrp="1"/>
          </p:cNvSpPr>
          <p:nvPr>
            <p:ph idx="1"/>
          </p:nvPr>
        </p:nvSpPr>
        <p:spPr>
          <a:xfrm>
            <a:off x="838199" y="1825625"/>
            <a:ext cx="5059261" cy="4351338"/>
          </a:xfrm>
        </p:spPr>
        <p:txBody>
          <a:bodyPr>
            <a:normAutofit/>
          </a:bodyPr>
          <a:lstStyle/>
          <a:p>
            <a:r>
              <a:rPr lang="zh-CN" altLang="en-US" sz="2400" dirty="0"/>
              <a:t>通常</a:t>
            </a:r>
            <a:r>
              <a:rPr lang="en-US" altLang="zh-CN" sz="2400" dirty="0"/>
              <a:t>,</a:t>
            </a:r>
            <a:r>
              <a:rPr lang="zh-CN" altLang="en-US" sz="2400" dirty="0"/>
              <a:t>使用</a:t>
            </a:r>
            <a:r>
              <a:rPr lang="en-US" altLang="zh-CN" sz="1600" dirty="0"/>
              <a:t>FileOutputStream</a:t>
            </a:r>
            <a:r>
              <a:rPr lang="zh-CN" altLang="en-US" sz="2400" dirty="0"/>
              <a:t>向一个已经存在的文件中写入数据时</a:t>
            </a:r>
            <a:r>
              <a:rPr lang="en-US" altLang="zh-CN" sz="2400" dirty="0"/>
              <a:t>,</a:t>
            </a:r>
            <a:r>
              <a:rPr lang="zh-CN" altLang="en-US" sz="2400" dirty="0"/>
              <a:t>该文件中的数据会被覆盖掉</a:t>
            </a:r>
            <a:r>
              <a:rPr lang="en-US" altLang="zh-CN" sz="2400" dirty="0"/>
              <a:t>.</a:t>
            </a:r>
          </a:p>
          <a:p>
            <a:r>
              <a:rPr lang="zh-CN" altLang="en-US" sz="2400" dirty="0"/>
              <a:t>若希望在已存在的文件内容后追加新内容</a:t>
            </a:r>
            <a:r>
              <a:rPr lang="en-US" altLang="zh-CN" sz="2400" dirty="0"/>
              <a:t>,</a:t>
            </a:r>
            <a:r>
              <a:rPr lang="zh-CN" altLang="en-US" sz="2400" dirty="0"/>
              <a:t>应改用 </a:t>
            </a:r>
            <a:r>
              <a:rPr lang="en-US" altLang="zh-CN" sz="1400" dirty="0"/>
              <a:t>FileOutputStream</a:t>
            </a:r>
            <a:r>
              <a:rPr lang="zh-CN" altLang="en-US" sz="2400" dirty="0"/>
              <a:t>的构造方法 </a:t>
            </a:r>
            <a:r>
              <a:rPr lang="en-US" altLang="zh-CN" sz="1400" dirty="0"/>
              <a:t>FileOutputStream(String fileName , boolean append)</a:t>
            </a:r>
            <a:r>
              <a:rPr lang="en-US" altLang="zh-CN" sz="2400" dirty="0"/>
              <a:t> </a:t>
            </a:r>
            <a:r>
              <a:rPr lang="zh-CN" altLang="en-US" sz="2400" dirty="0"/>
              <a:t>来创建对象</a:t>
            </a:r>
            <a:r>
              <a:rPr lang="en-US" altLang="zh-CN" sz="2400" dirty="0"/>
              <a:t>,</a:t>
            </a:r>
            <a:r>
              <a:rPr lang="zh-CN" altLang="en-US" sz="2400" dirty="0"/>
              <a:t>并在</a:t>
            </a:r>
            <a:r>
              <a:rPr lang="en-US" altLang="zh-CN" sz="2400" dirty="0"/>
              <a:t>append</a:t>
            </a:r>
            <a:r>
              <a:rPr lang="zh-CN" altLang="en-US" sz="2400" dirty="0"/>
              <a:t>位置给予参数</a:t>
            </a:r>
            <a:r>
              <a:rPr lang="en-US" altLang="zh-CN" sz="1400" dirty="0"/>
              <a:t>true</a:t>
            </a:r>
            <a:r>
              <a:rPr lang="en-US" altLang="zh-CN" sz="2400" dirty="0"/>
              <a:t>.</a:t>
            </a:r>
          </a:p>
        </p:txBody>
      </p:sp>
      <p:pic>
        <p:nvPicPr>
          <p:cNvPr id="4" name="图片 3">
            <a:extLst>
              <a:ext uri="{FF2B5EF4-FFF2-40B4-BE49-F238E27FC236}">
                <a16:creationId xmlns:a16="http://schemas.microsoft.com/office/drawing/2014/main" id="{A1DE0188-1352-482B-97C8-B33B722C41FF}"/>
              </a:ext>
            </a:extLst>
          </p:cNvPr>
          <p:cNvPicPr>
            <a:picLocks noChangeAspect="1"/>
          </p:cNvPicPr>
          <p:nvPr/>
        </p:nvPicPr>
        <p:blipFill>
          <a:blip r:embed="rId2"/>
          <a:stretch>
            <a:fillRect/>
          </a:stretch>
        </p:blipFill>
        <p:spPr>
          <a:xfrm>
            <a:off x="6096000" y="1800457"/>
            <a:ext cx="5257800" cy="4281189"/>
          </a:xfrm>
          <a:prstGeom prst="rect">
            <a:avLst/>
          </a:prstGeom>
        </p:spPr>
      </p:pic>
      <p:sp>
        <p:nvSpPr>
          <p:cNvPr id="5" name="对话气泡: 矩形 4">
            <a:extLst>
              <a:ext uri="{FF2B5EF4-FFF2-40B4-BE49-F238E27FC236}">
                <a16:creationId xmlns:a16="http://schemas.microsoft.com/office/drawing/2014/main" id="{693097AE-9F73-4FEE-B1FA-3F0AB0F958F8}"/>
              </a:ext>
            </a:extLst>
          </p:cNvPr>
          <p:cNvSpPr/>
          <p:nvPr/>
        </p:nvSpPr>
        <p:spPr>
          <a:xfrm>
            <a:off x="8724900" y="3213351"/>
            <a:ext cx="1955937" cy="574156"/>
          </a:xfrm>
          <a:prstGeom prst="wedgeRectCallout">
            <a:avLst>
              <a:gd name="adj1" fmla="val -23669"/>
              <a:gd name="adj2" fmla="val -8200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只需多加一个参数便可实现在现有文件结尾插入内容的功能</a:t>
            </a:r>
            <a:r>
              <a:rPr lang="en-US" altLang="zh-CN" sz="1000" dirty="0"/>
              <a:t>.</a:t>
            </a:r>
            <a:endParaRPr lang="zh-CN" altLang="en-US" sz="1000" dirty="0"/>
          </a:p>
        </p:txBody>
      </p:sp>
      <p:sp>
        <p:nvSpPr>
          <p:cNvPr id="7" name="思想气泡: 云 6">
            <a:extLst>
              <a:ext uri="{FF2B5EF4-FFF2-40B4-BE49-F238E27FC236}">
                <a16:creationId xmlns:a16="http://schemas.microsoft.com/office/drawing/2014/main" id="{84519796-1127-443D-85B9-735317A705C5}"/>
              </a:ext>
            </a:extLst>
          </p:cNvPr>
          <p:cNvSpPr/>
          <p:nvPr/>
        </p:nvSpPr>
        <p:spPr>
          <a:xfrm>
            <a:off x="6294542" y="5154934"/>
            <a:ext cx="3674379" cy="1703066"/>
          </a:xfrm>
          <a:prstGeom prst="cloudCallout">
            <a:avLst>
              <a:gd name="adj1" fmla="val 23687"/>
              <a:gd name="adj2" fmla="val -85274"/>
            </a:avLst>
          </a:prstGeom>
          <a:solidFill>
            <a:srgbClr val="7030A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得益于这些读取和写入的功能</a:t>
            </a:r>
            <a:r>
              <a:rPr lang="en-US" altLang="zh-CN" sz="1400" dirty="0"/>
              <a:t>,</a:t>
            </a:r>
            <a:r>
              <a:rPr lang="zh-CN" altLang="en-US" sz="1400" dirty="0"/>
              <a:t>许多程序会利用这些类来将用户对软件的偏好设置等信息存储起来</a:t>
            </a:r>
            <a:r>
              <a:rPr lang="en-US" altLang="zh-CN" sz="1400" dirty="0"/>
              <a:t>,</a:t>
            </a:r>
            <a:r>
              <a:rPr lang="zh-CN" altLang="en-US" sz="1400" dirty="0"/>
              <a:t>以供下次启动程序时读取先前的信息</a:t>
            </a:r>
            <a:r>
              <a:rPr lang="en-US" altLang="zh-CN" sz="1400" dirty="0"/>
              <a:t>.</a:t>
            </a:r>
          </a:p>
        </p:txBody>
      </p:sp>
      <p:sp>
        <p:nvSpPr>
          <p:cNvPr id="8" name="动作按钮: 转到主页 7">
            <a:hlinkClick r:id="rId3" action="ppaction://hlinksldjump" highlightClick="1"/>
            <a:extLst>
              <a:ext uri="{FF2B5EF4-FFF2-40B4-BE49-F238E27FC236}">
                <a16:creationId xmlns:a16="http://schemas.microsoft.com/office/drawing/2014/main" id="{19ECF9FA-E98B-4675-A89F-153334A2B4C2}"/>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751572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BAB5B-19B1-481E-9820-84F25EDB57AA}"/>
              </a:ext>
            </a:extLst>
          </p:cNvPr>
          <p:cNvSpPr>
            <a:spLocks noGrp="1"/>
          </p:cNvSpPr>
          <p:nvPr>
            <p:ph type="title"/>
          </p:nvPr>
        </p:nvSpPr>
        <p:spPr/>
        <p:txBody>
          <a:bodyPr/>
          <a:lstStyle/>
          <a:p>
            <a:r>
              <a:rPr lang="en-US" altLang="zh-CN" dirty="0"/>
              <a:t>OutputStream(</a:t>
            </a:r>
            <a:r>
              <a:rPr lang="zh-CN" altLang="en-US" dirty="0"/>
              <a:t>字节输出流</a:t>
            </a:r>
            <a:r>
              <a:rPr lang="en-US" altLang="zh-CN" dirty="0"/>
              <a:t>)</a:t>
            </a:r>
            <a:r>
              <a:rPr lang="zh-CN" altLang="en-US" dirty="0"/>
              <a:t>的子类</a:t>
            </a:r>
          </a:p>
        </p:txBody>
      </p:sp>
      <p:graphicFrame>
        <p:nvGraphicFramePr>
          <p:cNvPr id="4" name="内容占位符 3">
            <a:extLst>
              <a:ext uri="{FF2B5EF4-FFF2-40B4-BE49-F238E27FC236}">
                <a16:creationId xmlns:a16="http://schemas.microsoft.com/office/drawing/2014/main" id="{17D34078-B6EC-4696-9174-DA9058736CFE}"/>
              </a:ext>
            </a:extLst>
          </p:cNvPr>
          <p:cNvGraphicFramePr>
            <a:graphicFrameLocks noGrp="1"/>
          </p:cNvGraphicFramePr>
          <p:nvPr>
            <p:ph idx="1"/>
            <p:extLst>
              <p:ext uri="{D42A27DB-BD31-4B8C-83A1-F6EECF244321}">
                <p14:modId xmlns:p14="http://schemas.microsoft.com/office/powerpoint/2010/main" val="31771782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动作按钮: 转到主页 4">
            <a:hlinkClick r:id="rId7" action="ppaction://hlinksldjump" highlightClick="1"/>
            <a:extLst>
              <a:ext uri="{FF2B5EF4-FFF2-40B4-BE49-F238E27FC236}">
                <a16:creationId xmlns:a16="http://schemas.microsoft.com/office/drawing/2014/main" id="{99F1A129-4854-4107-97EE-0EAA6D3CAEFD}"/>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7BC243-8A1D-4978-A088-58F4427EFFC6}"/>
              </a:ext>
            </a:extLst>
          </p:cNvPr>
          <p:cNvSpPr txBox="1"/>
          <p:nvPr/>
        </p:nvSpPr>
        <p:spPr>
          <a:xfrm>
            <a:off x="514350" y="6410325"/>
            <a:ext cx="6668813" cy="276999"/>
          </a:xfrm>
          <a:prstGeom prst="rect">
            <a:avLst/>
          </a:prstGeom>
          <a:noFill/>
        </p:spPr>
        <p:txBody>
          <a:bodyPr wrap="none" rtlCol="0">
            <a:spAutoFit/>
          </a:bodyPr>
          <a:lstStyle/>
          <a:p>
            <a:r>
              <a:rPr lang="zh-CN" altLang="en-US" sz="1200" dirty="0"/>
              <a:t>相比</a:t>
            </a:r>
            <a:r>
              <a:rPr lang="en-US" altLang="zh-CN" sz="1200" dirty="0"/>
              <a:t>InputStream</a:t>
            </a:r>
            <a:r>
              <a:rPr lang="zh-CN" altLang="en-US" sz="1200" dirty="0"/>
              <a:t>的子类</a:t>
            </a:r>
            <a:r>
              <a:rPr lang="en-US" altLang="zh-CN" sz="1200" dirty="0"/>
              <a:t>,OutputStream</a:t>
            </a:r>
            <a:r>
              <a:rPr lang="zh-CN" altLang="en-US" sz="1200" dirty="0"/>
              <a:t>多了一个</a:t>
            </a:r>
            <a:r>
              <a:rPr lang="en-US" altLang="zh-CN" sz="1200" dirty="0"/>
              <a:t>PrintStream</a:t>
            </a:r>
            <a:r>
              <a:rPr lang="zh-CN" altLang="en-US" sz="1200" dirty="0"/>
              <a:t>并且少了一个</a:t>
            </a:r>
            <a:r>
              <a:rPr lang="en-US" altLang="zh-CN" sz="1200" dirty="0"/>
              <a:t>SequenceOutputStream.</a:t>
            </a:r>
            <a:endParaRPr lang="zh-CN" altLang="en-US" sz="1200" dirty="0"/>
          </a:p>
        </p:txBody>
      </p:sp>
      <p:sp>
        <p:nvSpPr>
          <p:cNvPr id="7" name="对话气泡: 矩形 6">
            <a:extLst>
              <a:ext uri="{FF2B5EF4-FFF2-40B4-BE49-F238E27FC236}">
                <a16:creationId xmlns:a16="http://schemas.microsoft.com/office/drawing/2014/main" id="{9C715294-6831-4812-8C0D-D3D8BC34D63D}"/>
              </a:ext>
            </a:extLst>
          </p:cNvPr>
          <p:cNvSpPr/>
          <p:nvPr/>
        </p:nvSpPr>
        <p:spPr>
          <a:xfrm>
            <a:off x="2499919" y="3875713"/>
            <a:ext cx="2541864" cy="1140903"/>
          </a:xfrm>
          <a:prstGeom prst="wedgeRectCallout">
            <a:avLst>
              <a:gd name="adj1" fmla="val 34184"/>
              <a:gd name="adj2" fmla="val -97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文件输出流能输出任意格式的文件</a:t>
            </a:r>
            <a:r>
              <a:rPr lang="en-US" altLang="zh-CN" sz="1100" dirty="0"/>
              <a:t>,</a:t>
            </a:r>
            <a:r>
              <a:rPr lang="zh-CN" altLang="en-US" sz="1100" dirty="0"/>
              <a:t>例如程序存储配置信息用的</a:t>
            </a:r>
            <a:r>
              <a:rPr lang="en-US" altLang="zh-CN" sz="1100" dirty="0"/>
              <a:t>.ini</a:t>
            </a:r>
            <a:r>
              <a:rPr lang="zh-CN" altLang="en-US" sz="1100" dirty="0"/>
              <a:t>文件</a:t>
            </a:r>
            <a:r>
              <a:rPr lang="en-US" altLang="zh-CN" sz="1100" dirty="0"/>
              <a:t>,</a:t>
            </a:r>
            <a:r>
              <a:rPr lang="zh-CN" altLang="en-US" sz="1100" dirty="0"/>
              <a:t>以防被用户误删</a:t>
            </a:r>
            <a:r>
              <a:rPr lang="en-US" altLang="zh-CN" sz="1100" dirty="0"/>
              <a:t>.</a:t>
            </a:r>
            <a:r>
              <a:rPr lang="zh-CN" altLang="en-US" sz="1100" dirty="0"/>
              <a:t>你甚至还可以把它伪装成其他类型的文件</a:t>
            </a:r>
            <a:r>
              <a:rPr lang="en-US" altLang="zh-CN" sz="1100" dirty="0"/>
              <a:t>! (that’s so crazy!)</a:t>
            </a:r>
            <a:endParaRPr lang="zh-CN" altLang="en-US" sz="1100" dirty="0"/>
          </a:p>
        </p:txBody>
      </p:sp>
    </p:spTree>
    <p:extLst>
      <p:ext uri="{BB962C8B-B14F-4D97-AF65-F5344CB8AC3E}">
        <p14:creationId xmlns:p14="http://schemas.microsoft.com/office/powerpoint/2010/main" val="30666973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BCD8AA92-2C6D-456E-9B49-19A26F744709}"/>
              </a:ext>
            </a:extLst>
          </p:cNvPr>
          <p:cNvPicPr>
            <a:picLocks noChangeAspect="1"/>
          </p:cNvPicPr>
          <p:nvPr/>
        </p:nvPicPr>
        <p:blipFill>
          <a:blip r:embed="rId2"/>
          <a:stretch>
            <a:fillRect/>
          </a:stretch>
        </p:blipFill>
        <p:spPr>
          <a:xfrm>
            <a:off x="5084407" y="470957"/>
            <a:ext cx="4377499" cy="4423098"/>
          </a:xfrm>
          <a:prstGeom prst="rect">
            <a:avLst/>
          </a:prstGeom>
        </p:spPr>
      </p:pic>
      <p:sp>
        <p:nvSpPr>
          <p:cNvPr id="2" name="标题 1">
            <a:extLst>
              <a:ext uri="{FF2B5EF4-FFF2-40B4-BE49-F238E27FC236}">
                <a16:creationId xmlns:a16="http://schemas.microsoft.com/office/drawing/2014/main" id="{B69DA90A-3226-40F8-9278-DC7187085842}"/>
              </a:ext>
            </a:extLst>
          </p:cNvPr>
          <p:cNvSpPr>
            <a:spLocks noGrp="1"/>
          </p:cNvSpPr>
          <p:nvPr>
            <p:ph type="title"/>
          </p:nvPr>
        </p:nvSpPr>
        <p:spPr/>
        <p:txBody>
          <a:bodyPr>
            <a:normAutofit/>
          </a:bodyPr>
          <a:lstStyle/>
          <a:p>
            <a:r>
              <a:rPr lang="en-US" altLang="zh-CN" sz="2800" dirty="0"/>
              <a:t>ObjectInputStream   </a:t>
            </a:r>
            <a:r>
              <a:rPr lang="zh-CN" altLang="en-US" sz="2800" dirty="0"/>
              <a:t>和</a:t>
            </a:r>
            <a:r>
              <a:rPr lang="en-US" altLang="zh-CN" sz="2800" dirty="0"/>
              <a:t>ObjectOutputStream</a:t>
            </a:r>
            <a:endParaRPr lang="zh-CN" altLang="en-US" sz="2800" dirty="0"/>
          </a:p>
        </p:txBody>
      </p:sp>
      <p:sp>
        <p:nvSpPr>
          <p:cNvPr id="4" name="文本占位符 3">
            <a:extLst>
              <a:ext uri="{FF2B5EF4-FFF2-40B4-BE49-F238E27FC236}">
                <a16:creationId xmlns:a16="http://schemas.microsoft.com/office/drawing/2014/main" id="{B72A1E35-824B-411D-AB60-A4573D519386}"/>
              </a:ext>
            </a:extLst>
          </p:cNvPr>
          <p:cNvSpPr>
            <a:spLocks noGrp="1"/>
          </p:cNvSpPr>
          <p:nvPr>
            <p:ph type="body" sz="half" idx="2"/>
          </p:nvPr>
        </p:nvSpPr>
        <p:spPr>
          <a:xfrm>
            <a:off x="839788" y="2450122"/>
            <a:ext cx="4083904" cy="3418865"/>
          </a:xfrm>
        </p:spPr>
        <p:txBody>
          <a:bodyPr/>
          <a:lstStyle/>
          <a:p>
            <a:r>
              <a:rPr lang="zh-CN" altLang="en-US" dirty="0"/>
              <a:t>程序运行时</a:t>
            </a:r>
            <a:r>
              <a:rPr lang="en-US" altLang="zh-CN" dirty="0"/>
              <a:t>,</a:t>
            </a:r>
            <a:r>
              <a:rPr lang="zh-CN" altLang="en-US" dirty="0"/>
              <a:t>会在内存中创建多个对象</a:t>
            </a:r>
            <a:r>
              <a:rPr lang="en-US" altLang="zh-CN" dirty="0"/>
              <a:t>,</a:t>
            </a:r>
            <a:r>
              <a:rPr lang="zh-CN" altLang="en-US" dirty="0"/>
              <a:t>然而程序结束后</a:t>
            </a:r>
            <a:r>
              <a:rPr lang="en-US" altLang="zh-CN" dirty="0"/>
              <a:t>,</a:t>
            </a:r>
            <a:r>
              <a:rPr lang="zh-CN" altLang="en-US" dirty="0"/>
              <a:t>这些对象便被当作垃圾回收了</a:t>
            </a:r>
            <a:r>
              <a:rPr lang="en-US" altLang="zh-CN" dirty="0"/>
              <a:t>.</a:t>
            </a:r>
            <a:r>
              <a:rPr lang="zh-CN" altLang="en-US" dirty="0"/>
              <a:t>如果希望永久保存这些对象</a:t>
            </a:r>
            <a:r>
              <a:rPr lang="en-US" altLang="zh-CN" dirty="0"/>
              <a:t>,</a:t>
            </a:r>
            <a:r>
              <a:rPr lang="zh-CN" altLang="en-US" dirty="0"/>
              <a:t>则可以将对象转为字节数据写入到硬盘上</a:t>
            </a:r>
            <a:r>
              <a:rPr lang="en-US" altLang="zh-CN" dirty="0"/>
              <a:t>,</a:t>
            </a:r>
            <a:r>
              <a:rPr lang="zh-CN" altLang="en-US" dirty="0"/>
              <a:t>这个过程称为对象序列化</a:t>
            </a:r>
            <a:r>
              <a:rPr lang="en-US" altLang="zh-CN" dirty="0"/>
              <a:t>(</a:t>
            </a:r>
            <a:r>
              <a:rPr lang="zh-CN" altLang="en-US" dirty="0"/>
              <a:t>通过</a:t>
            </a:r>
            <a:r>
              <a:rPr lang="en-US" altLang="zh-CN" dirty="0"/>
              <a:t>ObjectOutputStream</a:t>
            </a:r>
            <a:r>
              <a:rPr lang="zh-CN" altLang="en-US" dirty="0"/>
              <a:t>实现</a:t>
            </a:r>
            <a:r>
              <a:rPr lang="en-US" altLang="zh-CN" dirty="0"/>
              <a:t>).</a:t>
            </a:r>
            <a:r>
              <a:rPr lang="zh-CN" altLang="en-US" dirty="0"/>
              <a:t>为了实现这一功能</a:t>
            </a:r>
            <a:r>
              <a:rPr lang="en-US" altLang="zh-CN" dirty="0"/>
              <a:t>,Java</a:t>
            </a:r>
            <a:r>
              <a:rPr lang="zh-CN" altLang="en-US" dirty="0"/>
              <a:t>提供了上述的两个子类</a:t>
            </a:r>
            <a:r>
              <a:rPr lang="en-US" altLang="zh-CN" dirty="0"/>
              <a:t>.</a:t>
            </a:r>
          </a:p>
          <a:p>
            <a:r>
              <a:rPr lang="zh-CN" altLang="en-US" dirty="0"/>
              <a:t>对象被序列化后</a:t>
            </a:r>
            <a:r>
              <a:rPr lang="en-US" altLang="zh-CN" dirty="0"/>
              <a:t>,</a:t>
            </a:r>
            <a:r>
              <a:rPr lang="zh-CN" altLang="en-US" dirty="0"/>
              <a:t>会生成二进制数据</a:t>
            </a:r>
            <a:r>
              <a:rPr lang="en-US" altLang="zh-CN" dirty="0"/>
              <a:t>(Byte),</a:t>
            </a:r>
            <a:r>
              <a:rPr lang="zh-CN" altLang="en-US" dirty="0"/>
              <a:t>这些二进制数据可以恢复序列化之前的</a:t>
            </a:r>
            <a:r>
              <a:rPr lang="en-US" altLang="zh-CN" dirty="0"/>
              <a:t>Java</a:t>
            </a:r>
            <a:r>
              <a:rPr lang="zh-CN" altLang="en-US" dirty="0"/>
              <a:t>对象</a:t>
            </a:r>
            <a:r>
              <a:rPr lang="en-US" altLang="zh-CN" dirty="0"/>
              <a:t>.(</a:t>
            </a:r>
            <a:r>
              <a:rPr lang="zh-CN" altLang="en-US" dirty="0"/>
              <a:t>反序列化</a:t>
            </a:r>
            <a:r>
              <a:rPr lang="en-US" altLang="zh-CN" dirty="0"/>
              <a:t>,</a:t>
            </a:r>
            <a:r>
              <a:rPr lang="zh-CN" altLang="en-US" dirty="0"/>
              <a:t>通过</a:t>
            </a:r>
            <a:r>
              <a:rPr lang="en-US" altLang="zh-CN" dirty="0"/>
              <a:t>ObjectInputStream</a:t>
            </a:r>
            <a:r>
              <a:rPr lang="zh-CN" altLang="en-US" dirty="0"/>
              <a:t>子类实现</a:t>
            </a:r>
            <a:r>
              <a:rPr lang="en-US" altLang="zh-CN" dirty="0"/>
              <a:t>).</a:t>
            </a:r>
            <a:endParaRPr lang="zh-CN" altLang="en-US" dirty="0"/>
          </a:p>
          <a:p>
            <a:endParaRPr lang="en-US" altLang="zh-CN" dirty="0"/>
          </a:p>
        </p:txBody>
      </p:sp>
      <p:pic>
        <p:nvPicPr>
          <p:cNvPr id="16" name="内容占位符 15">
            <a:extLst>
              <a:ext uri="{FF2B5EF4-FFF2-40B4-BE49-F238E27FC236}">
                <a16:creationId xmlns:a16="http://schemas.microsoft.com/office/drawing/2014/main" id="{668CF8F3-D1B7-4C50-92EB-0D047D6D5ED6}"/>
              </a:ext>
            </a:extLst>
          </p:cNvPr>
          <p:cNvPicPr>
            <a:picLocks noGrp="1" noChangeAspect="1"/>
          </p:cNvPicPr>
          <p:nvPr>
            <p:ph idx="1"/>
          </p:nvPr>
        </p:nvPicPr>
        <p:blipFill rotWithShape="1">
          <a:blip r:embed="rId3"/>
          <a:srcRect r="47387"/>
          <a:stretch/>
        </p:blipFill>
        <p:spPr>
          <a:xfrm>
            <a:off x="5084408" y="457200"/>
            <a:ext cx="4377499" cy="5525020"/>
          </a:xfrm>
          <a:prstGeom prst="rect">
            <a:avLst/>
          </a:prstGeom>
        </p:spPr>
      </p:pic>
      <p:pic>
        <p:nvPicPr>
          <p:cNvPr id="21" name="图片 20">
            <a:extLst>
              <a:ext uri="{FF2B5EF4-FFF2-40B4-BE49-F238E27FC236}">
                <a16:creationId xmlns:a16="http://schemas.microsoft.com/office/drawing/2014/main" id="{16235CC0-8CA5-4FCA-B194-3E0E7B9E2C09}"/>
              </a:ext>
            </a:extLst>
          </p:cNvPr>
          <p:cNvPicPr>
            <a:picLocks noChangeAspect="1"/>
          </p:cNvPicPr>
          <p:nvPr/>
        </p:nvPicPr>
        <p:blipFill rotWithShape="1">
          <a:blip r:embed="rId4"/>
          <a:srcRect l="52776" b="33254"/>
          <a:stretch/>
        </p:blipFill>
        <p:spPr>
          <a:xfrm>
            <a:off x="8016055" y="2639049"/>
            <a:ext cx="3576633" cy="3356928"/>
          </a:xfrm>
          <a:prstGeom prst="rect">
            <a:avLst/>
          </a:prstGeom>
        </p:spPr>
      </p:pic>
      <p:sp>
        <p:nvSpPr>
          <p:cNvPr id="13" name="对话气泡: 矩形 12">
            <a:extLst>
              <a:ext uri="{FF2B5EF4-FFF2-40B4-BE49-F238E27FC236}">
                <a16:creationId xmlns:a16="http://schemas.microsoft.com/office/drawing/2014/main" id="{985DF9B4-E56F-4197-A1D7-E4B003FF3814}"/>
              </a:ext>
            </a:extLst>
          </p:cNvPr>
          <p:cNvSpPr/>
          <p:nvPr/>
        </p:nvSpPr>
        <p:spPr>
          <a:xfrm>
            <a:off x="8833772" y="2420047"/>
            <a:ext cx="2318430" cy="797169"/>
          </a:xfrm>
          <a:prstGeom prst="wedgeRectCallout">
            <a:avLst>
              <a:gd name="adj1" fmla="val -21028"/>
              <a:gd name="adj2" fmla="val 7388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对象进行序列化时</a:t>
            </a:r>
            <a:r>
              <a:rPr lang="en-US" altLang="zh-CN" sz="1200" dirty="0"/>
              <a:t>,</a:t>
            </a:r>
            <a:r>
              <a:rPr lang="zh-CN" altLang="en-US" sz="1200" dirty="0"/>
              <a:t>必须实现</a:t>
            </a:r>
            <a:r>
              <a:rPr lang="en-US" altLang="zh-CN" sz="1200" dirty="0"/>
              <a:t>Serializable</a:t>
            </a:r>
            <a:r>
              <a:rPr lang="zh-CN" altLang="en-US" sz="1200" dirty="0"/>
              <a:t>接口</a:t>
            </a:r>
            <a:r>
              <a:rPr lang="en-US" altLang="zh-CN" sz="1200" dirty="0"/>
              <a:t>,</a:t>
            </a:r>
            <a:r>
              <a:rPr lang="zh-CN" altLang="en-US" sz="1200" dirty="0"/>
              <a:t>否则程序会出现</a:t>
            </a:r>
            <a:r>
              <a:rPr lang="en-US" altLang="zh-CN" sz="1200" dirty="0"/>
              <a:t>NotSerializableException</a:t>
            </a:r>
            <a:r>
              <a:rPr lang="zh-CN" altLang="en-US" sz="1200" dirty="0"/>
              <a:t>异常</a:t>
            </a:r>
            <a:r>
              <a:rPr lang="en-US" altLang="zh-CN" sz="1200" dirty="0"/>
              <a:t>.</a:t>
            </a:r>
          </a:p>
        </p:txBody>
      </p:sp>
      <p:sp>
        <p:nvSpPr>
          <p:cNvPr id="10" name="对话气泡: 矩形 9">
            <a:extLst>
              <a:ext uri="{FF2B5EF4-FFF2-40B4-BE49-F238E27FC236}">
                <a16:creationId xmlns:a16="http://schemas.microsoft.com/office/drawing/2014/main" id="{5474AEF1-1BD2-43A6-8F95-6EDD688ADB34}"/>
              </a:ext>
            </a:extLst>
          </p:cNvPr>
          <p:cNvSpPr/>
          <p:nvPr/>
        </p:nvSpPr>
        <p:spPr>
          <a:xfrm>
            <a:off x="9774289" y="4437953"/>
            <a:ext cx="2202668" cy="902677"/>
          </a:xfrm>
          <a:prstGeom prst="wedgeRectCallout">
            <a:avLst>
              <a:gd name="adj1" fmla="val -23235"/>
              <a:gd name="adj2" fmla="val 7193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由生成的内容可知</a:t>
            </a:r>
            <a:r>
              <a:rPr lang="en-US" altLang="zh-CN" sz="1200" dirty="0"/>
              <a:t>,</a:t>
            </a:r>
            <a:r>
              <a:rPr lang="zh-CN" altLang="en-US" sz="1200" dirty="0"/>
              <a:t>此文件的可读性极低</a:t>
            </a:r>
            <a:r>
              <a:rPr lang="en-US" altLang="zh-CN" sz="1200" dirty="0"/>
              <a:t>,</a:t>
            </a:r>
            <a:r>
              <a:rPr lang="zh-CN" altLang="en-US" sz="1200" dirty="0"/>
              <a:t>但又确确实实是字节流原始存储的内容</a:t>
            </a:r>
            <a:r>
              <a:rPr lang="en-US" altLang="zh-CN" sz="1200" dirty="0"/>
              <a:t>.</a:t>
            </a:r>
            <a:endParaRPr lang="zh-CN" altLang="en-US" sz="1200" dirty="0"/>
          </a:p>
        </p:txBody>
      </p:sp>
      <p:sp>
        <p:nvSpPr>
          <p:cNvPr id="24" name="动作按钮: 转到主页 23">
            <a:hlinkClick r:id="rId5" action="ppaction://hlinksldjump" highlightClick="1"/>
            <a:extLst>
              <a:ext uri="{FF2B5EF4-FFF2-40B4-BE49-F238E27FC236}">
                <a16:creationId xmlns:a16="http://schemas.microsoft.com/office/drawing/2014/main" id="{440E2417-F46A-446F-8A33-14F097125D2D}"/>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注: 线形 28">
            <a:extLst>
              <a:ext uri="{FF2B5EF4-FFF2-40B4-BE49-F238E27FC236}">
                <a16:creationId xmlns:a16="http://schemas.microsoft.com/office/drawing/2014/main" id="{0990E82C-8809-489F-BDB2-174677B21FE1}"/>
              </a:ext>
            </a:extLst>
          </p:cNvPr>
          <p:cNvSpPr/>
          <p:nvPr/>
        </p:nvSpPr>
        <p:spPr>
          <a:xfrm>
            <a:off x="9728986" y="979273"/>
            <a:ext cx="1946026" cy="457919"/>
          </a:xfrm>
          <a:prstGeom prst="borderCallout1">
            <a:avLst>
              <a:gd name="adj1" fmla="val 13988"/>
              <a:gd name="adj2" fmla="val -436"/>
              <a:gd name="adj3" fmla="val 287671"/>
              <a:gd name="adj4" fmla="val -121849"/>
            </a:avLst>
          </a:prstGeom>
          <a:solidFill>
            <a:srgbClr val="7030A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通过</a:t>
            </a:r>
            <a:r>
              <a:rPr lang="en-US" altLang="zh-CN" sz="1200" dirty="0"/>
              <a:t>readObject()</a:t>
            </a:r>
            <a:r>
              <a:rPr lang="zh-CN" altLang="en-US" sz="1200" dirty="0"/>
              <a:t>方法将文件中的</a:t>
            </a:r>
            <a:r>
              <a:rPr lang="en-US" altLang="zh-CN" sz="1200" dirty="0"/>
              <a:t>Person</a:t>
            </a:r>
            <a:r>
              <a:rPr lang="zh-CN" altLang="en-US" sz="1200" dirty="0"/>
              <a:t>读取出来</a:t>
            </a:r>
          </a:p>
        </p:txBody>
      </p:sp>
    </p:spTree>
    <p:extLst>
      <p:ext uri="{BB962C8B-B14F-4D97-AF65-F5344CB8AC3E}">
        <p14:creationId xmlns:p14="http://schemas.microsoft.com/office/powerpoint/2010/main" val="322956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500"/>
                                        <p:tgtEl>
                                          <p:spTgt spid="16"/>
                                        </p:tgtEl>
                                      </p:cBhvr>
                                    </p:animEffect>
                                    <p:anim calcmode="lin" valueType="num">
                                      <p:cBhvr>
                                        <p:cTn id="7" dur="500"/>
                                        <p:tgtEl>
                                          <p:spTgt spid="16"/>
                                        </p:tgtEl>
                                        <p:attrNameLst>
                                          <p:attrName>ppt_x</p:attrName>
                                        </p:attrNameLst>
                                      </p:cBhvr>
                                      <p:tavLst>
                                        <p:tav tm="0">
                                          <p:val>
                                            <p:strVal val="ppt_x"/>
                                          </p:val>
                                        </p:tav>
                                        <p:tav tm="100000">
                                          <p:val>
                                            <p:strVal val="ppt_x"/>
                                          </p:val>
                                        </p:tav>
                                      </p:tavLst>
                                    </p:anim>
                                    <p:anim calcmode="lin" valueType="num">
                                      <p:cBhvr>
                                        <p:cTn id="8" dur="500"/>
                                        <p:tgtEl>
                                          <p:spTgt spid="16"/>
                                        </p:tgtEl>
                                        <p:attrNameLst>
                                          <p:attrName>ppt_y</p:attrName>
                                        </p:attrNameLst>
                                      </p:cBhvr>
                                      <p:tavLst>
                                        <p:tav tm="0">
                                          <p:val>
                                            <p:strVal val="ppt_y"/>
                                          </p:val>
                                        </p:tav>
                                        <p:tav tm="100000">
                                          <p:val>
                                            <p:strVal val="ppt_y+.1"/>
                                          </p:val>
                                        </p:tav>
                                      </p:tavLst>
                                    </p:anim>
                                    <p:set>
                                      <p:cBhvr>
                                        <p:cTn id="9" dur="1" fill="hold">
                                          <p:stCondLst>
                                            <p:cond delay="499"/>
                                          </p:stCondLst>
                                        </p:cTn>
                                        <p:tgtEl>
                                          <p:spTgt spid="16"/>
                                        </p:tgtEl>
                                        <p:attrNameLst>
                                          <p:attrName>style.visibility</p:attrName>
                                        </p:attrNameLst>
                                      </p:cBhvr>
                                      <p:to>
                                        <p:strVal val="hidden"/>
                                      </p:to>
                                    </p:set>
                                  </p:childTnLst>
                                </p:cTn>
                              </p:par>
                              <p:par>
                                <p:cTn id="10" presetID="42" presetClass="entr" presetSubtype="0" fill="hold" nodeType="withEffect">
                                  <p:stCondLst>
                                    <p:cond delay="2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childTnLst>
                          </p:cTn>
                        </p:par>
                        <p:par>
                          <p:cTn id="15" fill="hold">
                            <p:stCondLst>
                              <p:cond delay="700"/>
                            </p:stCondLst>
                            <p:childTnLst>
                              <p:par>
                                <p:cTn id="16" presetID="10"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A9F9E-9F53-4A86-A740-555DCAD05197}"/>
              </a:ext>
            </a:extLst>
          </p:cNvPr>
          <p:cNvSpPr>
            <a:spLocks noGrp="1"/>
          </p:cNvSpPr>
          <p:nvPr>
            <p:ph type="title"/>
          </p:nvPr>
        </p:nvSpPr>
        <p:spPr/>
        <p:txBody>
          <a:bodyPr/>
          <a:lstStyle/>
          <a:p>
            <a:r>
              <a:rPr lang="en-US" altLang="zh-CN" dirty="0"/>
              <a:t>DataInputStream  </a:t>
            </a:r>
            <a:r>
              <a:rPr lang="zh-CN" altLang="en-US" dirty="0"/>
              <a:t>和</a:t>
            </a:r>
            <a:r>
              <a:rPr lang="en-US" altLang="zh-CN" dirty="0"/>
              <a:t>DataOutputStream</a:t>
            </a:r>
            <a:endParaRPr lang="zh-CN" altLang="en-US" dirty="0"/>
          </a:p>
        </p:txBody>
      </p:sp>
      <p:pic>
        <p:nvPicPr>
          <p:cNvPr id="5" name="内容占位符 4">
            <a:extLst>
              <a:ext uri="{FF2B5EF4-FFF2-40B4-BE49-F238E27FC236}">
                <a16:creationId xmlns:a16="http://schemas.microsoft.com/office/drawing/2014/main" id="{747A5FA0-398F-456C-940C-9629F9652B3D}"/>
              </a:ext>
            </a:extLst>
          </p:cNvPr>
          <p:cNvPicPr>
            <a:picLocks noGrp="1" noChangeAspect="1"/>
          </p:cNvPicPr>
          <p:nvPr>
            <p:ph idx="1"/>
          </p:nvPr>
        </p:nvPicPr>
        <p:blipFill>
          <a:blip r:embed="rId2"/>
          <a:stretch>
            <a:fillRect/>
          </a:stretch>
        </p:blipFill>
        <p:spPr>
          <a:xfrm>
            <a:off x="6096000" y="457200"/>
            <a:ext cx="3789301" cy="4873625"/>
          </a:xfrm>
          <a:prstGeom prst="rect">
            <a:avLst/>
          </a:prstGeom>
        </p:spPr>
      </p:pic>
      <p:sp>
        <p:nvSpPr>
          <p:cNvPr id="4" name="文本占位符 3">
            <a:extLst>
              <a:ext uri="{FF2B5EF4-FFF2-40B4-BE49-F238E27FC236}">
                <a16:creationId xmlns:a16="http://schemas.microsoft.com/office/drawing/2014/main" id="{C2993E4E-B1EC-4718-8B61-3D5D37020554}"/>
              </a:ext>
            </a:extLst>
          </p:cNvPr>
          <p:cNvSpPr>
            <a:spLocks noGrp="1"/>
          </p:cNvSpPr>
          <p:nvPr>
            <p:ph type="body" sz="half" idx="2"/>
          </p:nvPr>
        </p:nvSpPr>
        <p:spPr/>
        <p:txBody>
          <a:bodyPr/>
          <a:lstStyle/>
          <a:p>
            <a:r>
              <a:rPr lang="zh-CN" altLang="en-US" dirty="0"/>
              <a:t>在不需要存储整个对象的信息</a:t>
            </a:r>
            <a:r>
              <a:rPr lang="en-US" altLang="zh-CN" dirty="0"/>
              <a:t>,</a:t>
            </a:r>
            <a:r>
              <a:rPr lang="zh-CN" altLang="en-US" dirty="0"/>
              <a:t>只需要存储对象的成员数据</a:t>
            </a:r>
            <a:r>
              <a:rPr lang="en-US" altLang="zh-CN" dirty="0"/>
              <a:t>(</a:t>
            </a:r>
            <a:r>
              <a:rPr lang="zh-CN" altLang="en-US" dirty="0"/>
              <a:t>变量</a:t>
            </a:r>
            <a:r>
              <a:rPr lang="en-US" altLang="zh-CN" dirty="0"/>
              <a:t>),</a:t>
            </a:r>
            <a:r>
              <a:rPr lang="zh-CN" altLang="en-US" dirty="0"/>
              <a:t>而这些成员的数据类型又是基本数据类型时</a:t>
            </a:r>
            <a:r>
              <a:rPr lang="en-US" altLang="zh-CN" dirty="0"/>
              <a:t>,</a:t>
            </a:r>
            <a:r>
              <a:rPr lang="zh-CN" altLang="en-US" dirty="0"/>
              <a:t>可以使用上述的两个数据</a:t>
            </a:r>
            <a:r>
              <a:rPr lang="en-US" altLang="zh-CN" dirty="0"/>
              <a:t>IO</a:t>
            </a:r>
            <a:r>
              <a:rPr lang="zh-CN" altLang="en-US" dirty="0"/>
              <a:t>流</a:t>
            </a:r>
            <a:r>
              <a:rPr lang="en-US" altLang="zh-CN" dirty="0"/>
              <a:t>.</a:t>
            </a:r>
          </a:p>
          <a:p>
            <a:r>
              <a:rPr lang="en-US" altLang="zh-CN" dirty="0"/>
              <a:t>DataInputStream</a:t>
            </a:r>
            <a:r>
              <a:rPr lang="zh-CN" altLang="en-US" dirty="0"/>
              <a:t>和</a:t>
            </a:r>
            <a:r>
              <a:rPr lang="en-US" altLang="zh-CN" dirty="0"/>
              <a:t>DataOutputStream</a:t>
            </a:r>
            <a:r>
              <a:rPr lang="zh-CN" altLang="en-US" dirty="0"/>
              <a:t>是两个与平台无关的数据操作流</a:t>
            </a:r>
            <a:r>
              <a:rPr lang="en-US" altLang="zh-CN" dirty="0"/>
              <a:t>,</a:t>
            </a:r>
            <a:r>
              <a:rPr lang="zh-CN" altLang="en-US" dirty="0"/>
              <a:t>它们不仅提供了读写各种基本类型数据的方法</a:t>
            </a:r>
            <a:r>
              <a:rPr lang="en-US" altLang="zh-CN" dirty="0"/>
              <a:t>,</a:t>
            </a:r>
            <a:r>
              <a:rPr lang="zh-CN" altLang="en-US" dirty="0"/>
              <a:t>而且还提供了</a:t>
            </a:r>
            <a:r>
              <a:rPr lang="en-US" altLang="zh-CN" dirty="0"/>
              <a:t>readUTF()</a:t>
            </a:r>
            <a:r>
              <a:rPr lang="zh-CN" altLang="en-US" dirty="0"/>
              <a:t>和</a:t>
            </a:r>
            <a:r>
              <a:rPr lang="en-US" altLang="zh-CN" dirty="0"/>
              <a:t>writeUTF()</a:t>
            </a:r>
            <a:r>
              <a:rPr lang="zh-CN" altLang="en-US" dirty="0"/>
              <a:t>方法</a:t>
            </a:r>
            <a:r>
              <a:rPr lang="en-US" altLang="zh-CN" dirty="0"/>
              <a:t>,</a:t>
            </a:r>
            <a:r>
              <a:rPr lang="zh-CN" altLang="en-US" dirty="0"/>
              <a:t>能够借助</a:t>
            </a:r>
            <a:r>
              <a:rPr lang="en-US" altLang="zh-CN" dirty="0"/>
              <a:t>IO</a:t>
            </a:r>
            <a:r>
              <a:rPr lang="zh-CN" altLang="en-US" dirty="0"/>
              <a:t>流读写采用</a:t>
            </a:r>
            <a:r>
              <a:rPr lang="en-US" altLang="zh-CN" dirty="0"/>
              <a:t>UTF-8</a:t>
            </a:r>
            <a:r>
              <a:rPr lang="zh-CN" altLang="en-US" dirty="0"/>
              <a:t>编码的字符串</a:t>
            </a:r>
            <a:r>
              <a:rPr lang="en-US" altLang="zh-CN" dirty="0"/>
              <a:t>.</a:t>
            </a:r>
            <a:endParaRPr lang="zh-CN" altLang="en-US" dirty="0"/>
          </a:p>
        </p:txBody>
      </p:sp>
      <p:pic>
        <p:nvPicPr>
          <p:cNvPr id="6" name="图片 5">
            <a:extLst>
              <a:ext uri="{FF2B5EF4-FFF2-40B4-BE49-F238E27FC236}">
                <a16:creationId xmlns:a16="http://schemas.microsoft.com/office/drawing/2014/main" id="{11F172F6-C552-4E8C-8315-30B14B16ABAE}"/>
              </a:ext>
            </a:extLst>
          </p:cNvPr>
          <p:cNvPicPr>
            <a:picLocks noChangeAspect="1"/>
          </p:cNvPicPr>
          <p:nvPr/>
        </p:nvPicPr>
        <p:blipFill>
          <a:blip r:embed="rId3"/>
          <a:stretch>
            <a:fillRect/>
          </a:stretch>
        </p:blipFill>
        <p:spPr>
          <a:xfrm>
            <a:off x="9006691" y="3861332"/>
            <a:ext cx="2345521" cy="1924238"/>
          </a:xfrm>
          <a:prstGeom prst="rect">
            <a:avLst/>
          </a:prstGeom>
          <a:effectLst>
            <a:outerShdw blurRad="50800" dist="38100" dir="2700000" algn="tl" rotWithShape="0">
              <a:prstClr val="black">
                <a:alpha val="40000"/>
              </a:prstClr>
            </a:outerShdw>
          </a:effectLst>
        </p:spPr>
      </p:pic>
      <p:sp>
        <p:nvSpPr>
          <p:cNvPr id="7" name="对话气泡: 矩形 6">
            <a:extLst>
              <a:ext uri="{FF2B5EF4-FFF2-40B4-BE49-F238E27FC236}">
                <a16:creationId xmlns:a16="http://schemas.microsoft.com/office/drawing/2014/main" id="{DC6A891D-7729-4AA4-AB6D-BBA62964B11D}"/>
              </a:ext>
            </a:extLst>
          </p:cNvPr>
          <p:cNvSpPr/>
          <p:nvPr/>
        </p:nvSpPr>
        <p:spPr>
          <a:xfrm>
            <a:off x="8706065" y="4649207"/>
            <a:ext cx="1973120" cy="807453"/>
          </a:xfrm>
          <a:prstGeom prst="wedgeRectCallout">
            <a:avLst>
              <a:gd name="adj1" fmla="val -21952"/>
              <a:gd name="adj2" fmla="val -6725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当然</a:t>
            </a:r>
            <a:r>
              <a:rPr lang="en-US" altLang="zh-CN" sz="1200" dirty="0"/>
              <a:t>,</a:t>
            </a:r>
            <a:r>
              <a:rPr lang="zh-CN" altLang="en-US" sz="1200" dirty="0"/>
              <a:t>文件里的内容看起来怪怪的也是因为写入的内容与编码格式不直接兼容</a:t>
            </a:r>
            <a:r>
              <a:rPr lang="en-US" altLang="zh-CN" sz="1200" dirty="0"/>
              <a:t>.</a:t>
            </a:r>
            <a:endParaRPr lang="zh-CN" altLang="en-US" sz="1200" dirty="0"/>
          </a:p>
        </p:txBody>
      </p:sp>
      <p:sp>
        <p:nvSpPr>
          <p:cNvPr id="8" name="文本框 7">
            <a:extLst>
              <a:ext uri="{FF2B5EF4-FFF2-40B4-BE49-F238E27FC236}">
                <a16:creationId xmlns:a16="http://schemas.microsoft.com/office/drawing/2014/main" id="{2537A50F-6F1F-4E69-B99D-05EB232E50A6}"/>
              </a:ext>
            </a:extLst>
          </p:cNvPr>
          <p:cNvSpPr txBox="1"/>
          <p:nvPr/>
        </p:nvSpPr>
        <p:spPr>
          <a:xfrm>
            <a:off x="839788" y="6123801"/>
            <a:ext cx="5511445" cy="276999"/>
          </a:xfrm>
          <a:prstGeom prst="rect">
            <a:avLst/>
          </a:prstGeom>
          <a:noFill/>
        </p:spPr>
        <p:txBody>
          <a:bodyPr wrap="none" rtlCol="0">
            <a:spAutoFit/>
          </a:bodyPr>
          <a:lstStyle/>
          <a:p>
            <a:r>
              <a:rPr lang="zh-CN" altLang="en-US" sz="1200" dirty="0"/>
              <a:t>注意</a:t>
            </a:r>
            <a:r>
              <a:rPr lang="en-US" altLang="zh-CN" sz="1200" dirty="0"/>
              <a:t>:</a:t>
            </a:r>
            <a:r>
              <a:rPr lang="zh-CN" altLang="en-US" sz="1200" dirty="0"/>
              <a:t>只有读取的顺序与写入数据的顺序保持一致时</a:t>
            </a:r>
            <a:r>
              <a:rPr lang="en-US" altLang="zh-CN" sz="1200" dirty="0"/>
              <a:t>,</a:t>
            </a:r>
            <a:r>
              <a:rPr lang="zh-CN" altLang="en-US" sz="1200" dirty="0"/>
              <a:t>才能保证最终数据的正确性</a:t>
            </a:r>
            <a:r>
              <a:rPr lang="en-US" altLang="zh-CN" sz="1200" dirty="0"/>
              <a:t>.</a:t>
            </a:r>
            <a:endParaRPr lang="zh-CN" altLang="en-US" sz="1200" dirty="0"/>
          </a:p>
        </p:txBody>
      </p:sp>
      <p:sp>
        <p:nvSpPr>
          <p:cNvPr id="9" name="动作按钮: 转到主页 8">
            <a:hlinkClick r:id="rId4" action="ppaction://hlinksldjump" highlightClick="1"/>
            <a:extLst>
              <a:ext uri="{FF2B5EF4-FFF2-40B4-BE49-F238E27FC236}">
                <a16:creationId xmlns:a16="http://schemas.microsoft.com/office/drawing/2014/main" id="{013922AD-2E5C-4456-9B96-F552B81EFE89}"/>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2510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B4F3D-B9E0-42F8-86F8-EE7238AFB8B2}"/>
              </a:ext>
            </a:extLst>
          </p:cNvPr>
          <p:cNvSpPr>
            <a:spLocks noGrp="1"/>
          </p:cNvSpPr>
          <p:nvPr>
            <p:ph type="title"/>
          </p:nvPr>
        </p:nvSpPr>
        <p:spPr/>
        <p:txBody>
          <a:bodyPr/>
          <a:lstStyle/>
          <a:p>
            <a:r>
              <a:rPr lang="en-US" altLang="zh-CN" dirty="0"/>
              <a:t>PrintStream</a:t>
            </a:r>
            <a:endParaRPr lang="zh-CN" altLang="en-US" dirty="0"/>
          </a:p>
        </p:txBody>
      </p:sp>
      <p:sp>
        <p:nvSpPr>
          <p:cNvPr id="4" name="文本占位符 3">
            <a:extLst>
              <a:ext uri="{FF2B5EF4-FFF2-40B4-BE49-F238E27FC236}">
                <a16:creationId xmlns:a16="http://schemas.microsoft.com/office/drawing/2014/main" id="{F2936637-02A1-4116-8966-DEBB142C10CB}"/>
              </a:ext>
            </a:extLst>
          </p:cNvPr>
          <p:cNvSpPr>
            <a:spLocks noGrp="1"/>
          </p:cNvSpPr>
          <p:nvPr>
            <p:ph type="body" sz="half" idx="2"/>
          </p:nvPr>
        </p:nvSpPr>
        <p:spPr/>
        <p:txBody>
          <a:bodyPr/>
          <a:lstStyle/>
          <a:p>
            <a:r>
              <a:rPr lang="zh-CN" altLang="en-US" dirty="0"/>
              <a:t>输出流在通过</a:t>
            </a:r>
            <a:r>
              <a:rPr lang="en-US" altLang="zh-CN" dirty="0"/>
              <a:t>write()</a:t>
            </a:r>
            <a:r>
              <a:rPr lang="zh-CN" altLang="en-US" dirty="0"/>
              <a:t>方法写数据时</a:t>
            </a:r>
            <a:r>
              <a:rPr lang="en-US" altLang="zh-CN" dirty="0"/>
              <a:t>,</a:t>
            </a:r>
            <a:r>
              <a:rPr lang="zh-CN" altLang="en-US" dirty="0"/>
              <a:t>只能输出字节或字符类型的数据</a:t>
            </a:r>
            <a:r>
              <a:rPr lang="en-US" altLang="zh-CN" dirty="0"/>
              <a:t>.</a:t>
            </a:r>
            <a:r>
              <a:rPr lang="zh-CN" altLang="en-US" dirty="0"/>
              <a:t>如果希望输出其他类型</a:t>
            </a:r>
            <a:r>
              <a:rPr lang="en-US" altLang="zh-CN" dirty="0"/>
              <a:t>,</a:t>
            </a:r>
            <a:r>
              <a:rPr lang="zh-CN" altLang="en-US" dirty="0"/>
              <a:t>需要将数据先转为字符串再输出</a:t>
            </a:r>
            <a:r>
              <a:rPr lang="en-US" altLang="zh-CN" dirty="0"/>
              <a:t>,</a:t>
            </a:r>
            <a:r>
              <a:rPr lang="zh-CN" altLang="en-US" dirty="0"/>
              <a:t>比较麻烦</a:t>
            </a:r>
            <a:r>
              <a:rPr lang="en-US" altLang="zh-CN" dirty="0"/>
              <a:t>.</a:t>
            </a:r>
          </a:p>
          <a:p>
            <a:r>
              <a:rPr lang="zh-CN" altLang="en-US" dirty="0"/>
              <a:t>为此</a:t>
            </a:r>
            <a:r>
              <a:rPr lang="en-US" altLang="zh-CN" dirty="0"/>
              <a:t>,PrintStream</a:t>
            </a:r>
            <a:r>
              <a:rPr lang="zh-CN" altLang="en-US" dirty="0"/>
              <a:t>提供了一系列用于输出数据的</a:t>
            </a:r>
            <a:r>
              <a:rPr lang="en-US" altLang="zh-CN" dirty="0"/>
              <a:t>print()</a:t>
            </a:r>
            <a:r>
              <a:rPr lang="zh-CN" altLang="en-US" dirty="0"/>
              <a:t>等方法</a:t>
            </a:r>
            <a:r>
              <a:rPr lang="en-US" altLang="zh-CN" dirty="0"/>
              <a:t>,</a:t>
            </a:r>
            <a:r>
              <a:rPr lang="zh-CN" altLang="en-US" dirty="0"/>
              <a:t>可以实现将基本数据类型的数据或引用数据类型的对象格式化成字符串后再输出</a:t>
            </a:r>
            <a:r>
              <a:rPr lang="en-US" altLang="zh-CN" dirty="0"/>
              <a:t>.</a:t>
            </a:r>
            <a:endParaRPr lang="zh-CN" altLang="en-US" dirty="0"/>
          </a:p>
        </p:txBody>
      </p:sp>
      <p:pic>
        <p:nvPicPr>
          <p:cNvPr id="8" name="内容占位符 7">
            <a:extLst>
              <a:ext uri="{FF2B5EF4-FFF2-40B4-BE49-F238E27FC236}">
                <a16:creationId xmlns:a16="http://schemas.microsoft.com/office/drawing/2014/main" id="{24F30A60-60AC-46C1-883E-610588934AC7}"/>
              </a:ext>
            </a:extLst>
          </p:cNvPr>
          <p:cNvPicPr>
            <a:picLocks noGrp="1" noChangeAspect="1"/>
          </p:cNvPicPr>
          <p:nvPr>
            <p:ph idx="1"/>
          </p:nvPr>
        </p:nvPicPr>
        <p:blipFill>
          <a:blip r:embed="rId2"/>
          <a:stretch>
            <a:fillRect/>
          </a:stretch>
        </p:blipFill>
        <p:spPr>
          <a:xfrm>
            <a:off x="5880146" y="638375"/>
            <a:ext cx="5472066" cy="5581250"/>
          </a:xfrm>
          <a:prstGeom prst="rect">
            <a:avLst/>
          </a:prstGeom>
        </p:spPr>
      </p:pic>
      <p:sp>
        <p:nvSpPr>
          <p:cNvPr id="9" name="对话气泡: 矩形 8">
            <a:extLst>
              <a:ext uri="{FF2B5EF4-FFF2-40B4-BE49-F238E27FC236}">
                <a16:creationId xmlns:a16="http://schemas.microsoft.com/office/drawing/2014/main" id="{79C0CC60-973F-4B3F-A755-50F89D27A384}"/>
              </a:ext>
            </a:extLst>
          </p:cNvPr>
          <p:cNvSpPr/>
          <p:nvPr/>
        </p:nvSpPr>
        <p:spPr>
          <a:xfrm>
            <a:off x="8616179" y="5210969"/>
            <a:ext cx="1689871" cy="761206"/>
          </a:xfrm>
          <a:prstGeom prst="wedgeRectCallout">
            <a:avLst>
              <a:gd name="adj1" fmla="val -22720"/>
              <a:gd name="adj2" fmla="val -6927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调用</a:t>
            </a:r>
            <a:r>
              <a:rPr lang="en-US" altLang="zh-CN" sz="1200" dirty="0"/>
              <a:t>print()</a:t>
            </a:r>
            <a:r>
              <a:rPr lang="zh-CN" altLang="en-US" sz="1200" dirty="0"/>
              <a:t>方法时</a:t>
            </a:r>
            <a:r>
              <a:rPr lang="en-US" altLang="zh-CN" sz="1200" dirty="0"/>
              <a:t>,</a:t>
            </a:r>
            <a:r>
              <a:rPr lang="zh-CN" altLang="en-US" sz="1200" dirty="0"/>
              <a:t>还自动调用了</a:t>
            </a:r>
            <a:r>
              <a:rPr lang="en-US" altLang="zh-CN" sz="1200" dirty="0"/>
              <a:t>Student</a:t>
            </a:r>
            <a:r>
              <a:rPr lang="zh-CN" altLang="en-US" sz="1200" dirty="0"/>
              <a:t>对象的</a:t>
            </a:r>
            <a:r>
              <a:rPr lang="en-US" altLang="zh-CN" sz="1200" dirty="0"/>
              <a:t>toString()</a:t>
            </a:r>
            <a:r>
              <a:rPr lang="zh-CN" altLang="en-US" sz="1200" dirty="0"/>
              <a:t>方法</a:t>
            </a:r>
            <a:r>
              <a:rPr lang="en-US" altLang="zh-CN" sz="1200" dirty="0"/>
              <a:t>.</a:t>
            </a:r>
            <a:endParaRPr lang="zh-CN" altLang="en-US" sz="1200" dirty="0"/>
          </a:p>
        </p:txBody>
      </p:sp>
    </p:spTree>
    <p:extLst>
      <p:ext uri="{BB962C8B-B14F-4D97-AF65-F5344CB8AC3E}">
        <p14:creationId xmlns:p14="http://schemas.microsoft.com/office/powerpoint/2010/main" val="178008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87382-C7C2-4DB0-9C6F-41E68AE81585}"/>
              </a:ext>
            </a:extLst>
          </p:cNvPr>
          <p:cNvSpPr>
            <a:spLocks noGrp="1"/>
          </p:cNvSpPr>
          <p:nvPr>
            <p:ph type="title"/>
          </p:nvPr>
        </p:nvSpPr>
        <p:spPr/>
        <p:txBody>
          <a:bodyPr/>
          <a:lstStyle/>
          <a:p>
            <a:r>
              <a:rPr lang="en-US" altLang="zh-CN" dirty="0"/>
              <a:t>PipedInputStream </a:t>
            </a:r>
            <a:r>
              <a:rPr lang="zh-CN" altLang="en-US" dirty="0"/>
              <a:t>和</a:t>
            </a:r>
            <a:r>
              <a:rPr lang="en-US" altLang="zh-CN" dirty="0"/>
              <a:t>PipedOutputStream</a:t>
            </a:r>
            <a:endParaRPr lang="zh-CN" altLang="en-US" dirty="0"/>
          </a:p>
        </p:txBody>
      </p:sp>
      <p:pic>
        <p:nvPicPr>
          <p:cNvPr id="5" name="内容占位符 4">
            <a:extLst>
              <a:ext uri="{FF2B5EF4-FFF2-40B4-BE49-F238E27FC236}">
                <a16:creationId xmlns:a16="http://schemas.microsoft.com/office/drawing/2014/main" id="{D1AA2F86-48AA-4B04-8D23-447808078451}"/>
              </a:ext>
            </a:extLst>
          </p:cNvPr>
          <p:cNvPicPr>
            <a:picLocks noGrp="1" noChangeAspect="1"/>
          </p:cNvPicPr>
          <p:nvPr>
            <p:ph idx="1"/>
          </p:nvPr>
        </p:nvPicPr>
        <p:blipFill>
          <a:blip r:embed="rId2"/>
          <a:stretch>
            <a:fillRect/>
          </a:stretch>
        </p:blipFill>
        <p:spPr>
          <a:xfrm>
            <a:off x="6174292" y="457200"/>
            <a:ext cx="5177920" cy="5416483"/>
          </a:xfrm>
          <a:prstGeom prst="rect">
            <a:avLst/>
          </a:prstGeom>
        </p:spPr>
      </p:pic>
      <p:sp>
        <p:nvSpPr>
          <p:cNvPr id="4" name="文本占位符 3">
            <a:extLst>
              <a:ext uri="{FF2B5EF4-FFF2-40B4-BE49-F238E27FC236}">
                <a16:creationId xmlns:a16="http://schemas.microsoft.com/office/drawing/2014/main" id="{D1592AF1-9939-4039-A12D-0D2DA63CA368}"/>
              </a:ext>
            </a:extLst>
          </p:cNvPr>
          <p:cNvSpPr>
            <a:spLocks noGrp="1"/>
          </p:cNvSpPr>
          <p:nvPr>
            <p:ph type="body" sz="half" idx="2"/>
          </p:nvPr>
        </p:nvSpPr>
        <p:spPr/>
        <p:txBody>
          <a:bodyPr/>
          <a:lstStyle/>
          <a:p>
            <a:r>
              <a:rPr lang="zh-CN" altLang="en-US" dirty="0"/>
              <a:t>多个线程之间也可以通过</a:t>
            </a:r>
            <a:r>
              <a:rPr lang="en-US" altLang="zh-CN" dirty="0"/>
              <a:t>IO</a:t>
            </a:r>
            <a:r>
              <a:rPr lang="zh-CN" altLang="en-US" dirty="0"/>
              <a:t>流实现数据的传输</a:t>
            </a:r>
            <a:r>
              <a:rPr lang="en-US" altLang="zh-CN" dirty="0"/>
              <a:t>,</a:t>
            </a:r>
            <a:r>
              <a:rPr lang="zh-CN" altLang="en-US" dirty="0"/>
              <a:t>为此</a:t>
            </a:r>
            <a:r>
              <a:rPr lang="en-US" altLang="zh-CN" dirty="0"/>
              <a:t>,JDK</a:t>
            </a:r>
            <a:r>
              <a:rPr lang="zh-CN" altLang="en-US" dirty="0"/>
              <a:t>中还提供了一种管道流</a:t>
            </a:r>
            <a:r>
              <a:rPr lang="en-US" altLang="zh-CN" dirty="0"/>
              <a:t>.</a:t>
            </a:r>
            <a:r>
              <a:rPr lang="zh-CN" altLang="en-US" dirty="0"/>
              <a:t>它是一种比较特殊的流</a:t>
            </a:r>
            <a:r>
              <a:rPr lang="en-US" altLang="zh-CN" dirty="0"/>
              <a:t>,</a:t>
            </a:r>
            <a:r>
              <a:rPr lang="zh-CN" altLang="en-US" dirty="0"/>
              <a:t>必须事前建立连接才能进行彼此间的通信</a:t>
            </a:r>
            <a:r>
              <a:rPr lang="en-US" altLang="zh-CN" dirty="0"/>
              <a:t>.</a:t>
            </a:r>
            <a:endParaRPr lang="zh-CN" altLang="en-US" dirty="0"/>
          </a:p>
        </p:txBody>
      </p:sp>
    </p:spTree>
    <p:extLst>
      <p:ext uri="{BB962C8B-B14F-4D97-AF65-F5344CB8AC3E}">
        <p14:creationId xmlns:p14="http://schemas.microsoft.com/office/powerpoint/2010/main" val="151434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84891D-F45A-411D-8F64-FC10CFDC958B}"/>
              </a:ext>
            </a:extLst>
          </p:cNvPr>
          <p:cNvSpPr>
            <a:spLocks noGrp="1"/>
          </p:cNvSpPr>
          <p:nvPr>
            <p:ph idx="1"/>
          </p:nvPr>
        </p:nvSpPr>
        <p:spPr>
          <a:xfrm>
            <a:off x="838200" y="1825625"/>
            <a:ext cx="10515600" cy="2046288"/>
          </a:xfrm>
        </p:spPr>
        <p:txBody>
          <a:bodyPr/>
          <a:lstStyle/>
          <a:p>
            <a:r>
              <a:rPr lang="zh-CN" altLang="en-US" dirty="0"/>
              <a:t>想必在操作字节流时</a:t>
            </a:r>
            <a:r>
              <a:rPr lang="en-US" altLang="zh-CN" dirty="0"/>
              <a:t>,</a:t>
            </a:r>
            <a:r>
              <a:rPr lang="zh-CN" altLang="en-US" dirty="0"/>
              <a:t>处理字符会不太方便</a:t>
            </a:r>
            <a:r>
              <a:rPr lang="en-US" altLang="zh-CN" dirty="0"/>
              <a:t>,</a:t>
            </a:r>
            <a:r>
              <a:rPr lang="zh-CN" altLang="en-US" dirty="0"/>
              <a:t>为此</a:t>
            </a:r>
            <a:r>
              <a:rPr lang="en-US" altLang="zh-CN" dirty="0"/>
              <a:t>JDK</a:t>
            </a:r>
            <a:r>
              <a:rPr lang="zh-CN" altLang="en-US" dirty="0"/>
              <a:t>提供了字符流供专门的字符处理</a:t>
            </a:r>
            <a:r>
              <a:rPr lang="en-US" altLang="zh-CN" dirty="0"/>
              <a:t>.</a:t>
            </a:r>
          </a:p>
          <a:p>
            <a:r>
              <a:rPr lang="zh-CN" altLang="en-US" dirty="0"/>
              <a:t>字符流也有两个抽象的顶级父类</a:t>
            </a:r>
            <a:r>
              <a:rPr lang="en-US" altLang="zh-CN" dirty="0"/>
              <a:t>,</a:t>
            </a:r>
            <a:r>
              <a:rPr lang="zh-CN" altLang="en-US" dirty="0"/>
              <a:t>分别是用于从某个源设备读取字符的</a:t>
            </a:r>
            <a:r>
              <a:rPr lang="en-US" altLang="zh-CN" dirty="0"/>
              <a:t>Reader</a:t>
            </a:r>
            <a:r>
              <a:rPr lang="zh-CN" altLang="en-US" dirty="0"/>
              <a:t>和向某个目标设备写入字符的</a:t>
            </a:r>
            <a:r>
              <a:rPr lang="en-US" altLang="zh-CN" dirty="0"/>
              <a:t>Writer.</a:t>
            </a:r>
            <a:endParaRPr lang="zh-CN" altLang="en-US" dirty="0"/>
          </a:p>
        </p:txBody>
      </p:sp>
      <p:grpSp>
        <p:nvGrpSpPr>
          <p:cNvPr id="4" name="组合 3">
            <a:extLst>
              <a:ext uri="{FF2B5EF4-FFF2-40B4-BE49-F238E27FC236}">
                <a16:creationId xmlns:a16="http://schemas.microsoft.com/office/drawing/2014/main" id="{707E81C0-A17C-4159-B67A-A92490CD3378}"/>
              </a:ext>
            </a:extLst>
          </p:cNvPr>
          <p:cNvGrpSpPr/>
          <p:nvPr/>
        </p:nvGrpSpPr>
        <p:grpSpPr>
          <a:xfrm>
            <a:off x="838200" y="577850"/>
            <a:ext cx="2638425" cy="1097756"/>
            <a:chOff x="1667972" y="876200"/>
            <a:chExt cx="1231678" cy="615839"/>
          </a:xfrm>
        </p:grpSpPr>
        <p:sp>
          <p:nvSpPr>
            <p:cNvPr id="5" name="矩形 4">
              <a:extLst>
                <a:ext uri="{FF2B5EF4-FFF2-40B4-BE49-F238E27FC236}">
                  <a16:creationId xmlns:a16="http://schemas.microsoft.com/office/drawing/2014/main" id="{176A7CFE-0716-47A7-9986-75B64DDC5163}"/>
                </a:ext>
              </a:extLst>
            </p:cNvPr>
            <p:cNvSpPr/>
            <p:nvPr/>
          </p:nvSpPr>
          <p:spPr>
            <a:xfrm>
              <a:off x="1667972" y="876200"/>
              <a:ext cx="1231678" cy="615839"/>
            </a:xfrm>
            <a:prstGeom prst="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文本框 5">
              <a:extLst>
                <a:ext uri="{FF2B5EF4-FFF2-40B4-BE49-F238E27FC236}">
                  <a16:creationId xmlns:a16="http://schemas.microsoft.com/office/drawing/2014/main" id="{624CA545-F861-4E95-984B-19F719FE6A62}"/>
                </a:ext>
              </a:extLst>
            </p:cNvPr>
            <p:cNvSpPr txBox="1"/>
            <p:nvPr/>
          </p:nvSpPr>
          <p:spPr>
            <a:xfrm>
              <a:off x="1667972" y="876200"/>
              <a:ext cx="1231678" cy="615839"/>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4000" kern="1200" dirty="0"/>
                <a:t>字符流</a:t>
              </a:r>
            </a:p>
          </p:txBody>
        </p:sp>
      </p:grpSp>
      <p:sp>
        <p:nvSpPr>
          <p:cNvPr id="16" name="动作按钮: 转到主页 15">
            <a:hlinkClick r:id="rId2" action="ppaction://hlinksldjump" highlightClick="1"/>
            <a:extLst>
              <a:ext uri="{FF2B5EF4-FFF2-40B4-BE49-F238E27FC236}">
                <a16:creationId xmlns:a16="http://schemas.microsoft.com/office/drawing/2014/main" id="{A45854FB-763F-4288-8A90-683C964AD24B}"/>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图示 1">
            <a:extLst>
              <a:ext uri="{FF2B5EF4-FFF2-40B4-BE49-F238E27FC236}">
                <a16:creationId xmlns:a16="http://schemas.microsoft.com/office/drawing/2014/main" id="{94EF1458-7765-4B64-A009-9F1B6C4BD558}"/>
              </a:ext>
            </a:extLst>
          </p:cNvPr>
          <p:cNvGraphicFramePr/>
          <p:nvPr>
            <p:extLst>
              <p:ext uri="{D42A27DB-BD31-4B8C-83A1-F6EECF244321}">
                <p14:modId xmlns:p14="http://schemas.microsoft.com/office/powerpoint/2010/main" val="2659213948"/>
              </p:ext>
            </p:extLst>
          </p:nvPr>
        </p:nvGraphicFramePr>
        <p:xfrm>
          <a:off x="838200" y="3716216"/>
          <a:ext cx="5081954" cy="2629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图示 16">
            <a:extLst>
              <a:ext uri="{FF2B5EF4-FFF2-40B4-BE49-F238E27FC236}">
                <a16:creationId xmlns:a16="http://schemas.microsoft.com/office/drawing/2014/main" id="{0A08BBF5-276B-401C-8FE6-49A72250817B}"/>
              </a:ext>
            </a:extLst>
          </p:cNvPr>
          <p:cNvGraphicFramePr/>
          <p:nvPr>
            <p:extLst>
              <p:ext uri="{D42A27DB-BD31-4B8C-83A1-F6EECF244321}">
                <p14:modId xmlns:p14="http://schemas.microsoft.com/office/powerpoint/2010/main" val="2164183558"/>
              </p:ext>
            </p:extLst>
          </p:nvPr>
        </p:nvGraphicFramePr>
        <p:xfrm>
          <a:off x="6096000" y="3437953"/>
          <a:ext cx="5991592" cy="3099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星形: 五角 8">
            <a:extLst>
              <a:ext uri="{FF2B5EF4-FFF2-40B4-BE49-F238E27FC236}">
                <a16:creationId xmlns:a16="http://schemas.microsoft.com/office/drawing/2014/main" id="{011AFBBD-9D12-480F-8E63-9E7486141524}"/>
              </a:ext>
            </a:extLst>
          </p:cNvPr>
          <p:cNvSpPr/>
          <p:nvPr/>
        </p:nvSpPr>
        <p:spPr>
          <a:xfrm>
            <a:off x="4706815" y="5392615"/>
            <a:ext cx="269631" cy="26963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星形: 五角 17">
            <a:extLst>
              <a:ext uri="{FF2B5EF4-FFF2-40B4-BE49-F238E27FC236}">
                <a16:creationId xmlns:a16="http://schemas.microsoft.com/office/drawing/2014/main" id="{F726A4A8-AD1A-4FE5-A39C-AB1F0A1E8E6B}"/>
              </a:ext>
            </a:extLst>
          </p:cNvPr>
          <p:cNvSpPr/>
          <p:nvPr/>
        </p:nvSpPr>
        <p:spPr>
          <a:xfrm>
            <a:off x="9712568" y="5349425"/>
            <a:ext cx="269631" cy="26963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71480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591AE5DA-6D37-4B23-B373-DE32F41C5681}"/>
              </a:ext>
            </a:extLst>
          </p:cNvPr>
          <p:cNvPicPr>
            <a:picLocks noGrp="1" noChangeAspect="1"/>
          </p:cNvPicPr>
          <p:nvPr>
            <p:ph idx="1"/>
          </p:nvPr>
        </p:nvPicPr>
        <p:blipFill>
          <a:blip r:embed="rId2"/>
          <a:stretch>
            <a:fillRect/>
          </a:stretch>
        </p:blipFill>
        <p:spPr>
          <a:xfrm>
            <a:off x="5996353" y="282036"/>
            <a:ext cx="5975738" cy="6293927"/>
          </a:xfrm>
          <a:prstGeom prst="rect">
            <a:avLst/>
          </a:prstGeom>
        </p:spPr>
      </p:pic>
      <p:sp>
        <p:nvSpPr>
          <p:cNvPr id="2" name="标题 1">
            <a:extLst>
              <a:ext uri="{FF2B5EF4-FFF2-40B4-BE49-F238E27FC236}">
                <a16:creationId xmlns:a16="http://schemas.microsoft.com/office/drawing/2014/main" id="{8ECB4B27-2D2E-4BA0-8CA6-2D7D6ACC6223}"/>
              </a:ext>
            </a:extLst>
          </p:cNvPr>
          <p:cNvSpPr>
            <a:spLocks noGrp="1"/>
          </p:cNvSpPr>
          <p:nvPr>
            <p:ph type="title"/>
          </p:nvPr>
        </p:nvSpPr>
        <p:spPr/>
        <p:txBody>
          <a:bodyPr/>
          <a:lstStyle/>
          <a:p>
            <a:r>
              <a:rPr lang="zh-CN" altLang="en-US" dirty="0"/>
              <a:t>使用</a:t>
            </a:r>
            <a:r>
              <a:rPr lang="en-US" altLang="zh-CN" dirty="0"/>
              <a:t>FileReader</a:t>
            </a:r>
            <a:r>
              <a:rPr lang="zh-CN" altLang="en-US" dirty="0"/>
              <a:t>操作文件</a:t>
            </a:r>
          </a:p>
        </p:txBody>
      </p:sp>
      <p:sp>
        <p:nvSpPr>
          <p:cNvPr id="4" name="文本占位符 3">
            <a:extLst>
              <a:ext uri="{FF2B5EF4-FFF2-40B4-BE49-F238E27FC236}">
                <a16:creationId xmlns:a16="http://schemas.microsoft.com/office/drawing/2014/main" id="{9A078D47-C61D-4BC2-890E-C40ACA36DC36}"/>
              </a:ext>
            </a:extLst>
          </p:cNvPr>
          <p:cNvSpPr>
            <a:spLocks noGrp="1"/>
          </p:cNvSpPr>
          <p:nvPr>
            <p:ph type="body" sz="half" idx="2"/>
          </p:nvPr>
        </p:nvSpPr>
        <p:spPr>
          <a:xfrm>
            <a:off x="839788" y="2274276"/>
            <a:ext cx="3932237" cy="3594711"/>
          </a:xfrm>
        </p:spPr>
        <p:txBody>
          <a:bodyPr/>
          <a:lstStyle/>
          <a:p>
            <a:r>
              <a:rPr lang="zh-CN" altLang="en-US" dirty="0"/>
              <a:t>在程序开发中</a:t>
            </a:r>
            <a:r>
              <a:rPr lang="en-US" altLang="zh-CN" dirty="0"/>
              <a:t>,</a:t>
            </a:r>
            <a:r>
              <a:rPr lang="zh-CN" altLang="en-US" dirty="0"/>
              <a:t>经常需要对文本文件的内容进行读取</a:t>
            </a:r>
            <a:r>
              <a:rPr lang="en-US" altLang="zh-CN" dirty="0"/>
              <a:t>,</a:t>
            </a:r>
            <a:r>
              <a:rPr lang="zh-CN" altLang="en-US" dirty="0"/>
              <a:t>向从文件中直接读取字符时可以使用字符输入流</a:t>
            </a:r>
            <a:r>
              <a:rPr lang="en-US" altLang="zh-CN" dirty="0"/>
              <a:t>FileReader,</a:t>
            </a:r>
            <a:r>
              <a:rPr lang="zh-CN" altLang="en-US" dirty="0"/>
              <a:t>通过此流可以从关联的文件中读取一个或一组字符</a:t>
            </a:r>
            <a:r>
              <a:rPr lang="en-US" altLang="zh-CN" dirty="0"/>
              <a:t>.</a:t>
            </a:r>
          </a:p>
          <a:p>
            <a:r>
              <a:rPr lang="zh-CN" altLang="en-US" dirty="0"/>
              <a:t>需要留意的是</a:t>
            </a:r>
            <a:r>
              <a:rPr lang="en-US" altLang="zh-CN" dirty="0"/>
              <a:t>,</a:t>
            </a:r>
            <a:r>
              <a:rPr lang="zh-CN" altLang="en-US" dirty="0"/>
              <a:t>字符输入流的</a:t>
            </a:r>
            <a:r>
              <a:rPr lang="en-US" altLang="zh-CN" dirty="0"/>
              <a:t>read()</a:t>
            </a:r>
            <a:r>
              <a:rPr lang="zh-CN" altLang="en-US" dirty="0"/>
              <a:t>方法返回的是</a:t>
            </a:r>
            <a:r>
              <a:rPr lang="en-US" altLang="zh-CN" dirty="0"/>
              <a:t>int</a:t>
            </a:r>
            <a:r>
              <a:rPr lang="zh-CN" altLang="en-US" dirty="0"/>
              <a:t>类型的值</a:t>
            </a:r>
            <a:r>
              <a:rPr lang="en-US" altLang="zh-CN" dirty="0"/>
              <a:t>(ASCII</a:t>
            </a:r>
            <a:r>
              <a:rPr lang="zh-CN" altLang="en-US"/>
              <a:t>码</a:t>
            </a:r>
            <a:r>
              <a:rPr lang="en-US" altLang="zh-CN"/>
              <a:t>),</a:t>
            </a:r>
            <a:r>
              <a:rPr lang="zh-CN" altLang="en-US" dirty="0"/>
              <a:t>在进行强制转换</a:t>
            </a:r>
            <a:r>
              <a:rPr lang="en-US" altLang="zh-CN" dirty="0"/>
              <a:t>char</a:t>
            </a:r>
            <a:r>
              <a:rPr lang="zh-CN" altLang="en-US" dirty="0"/>
              <a:t>类型后才能像字符那样正常使用</a:t>
            </a:r>
            <a:r>
              <a:rPr lang="en-US" altLang="zh-CN" dirty="0"/>
              <a:t>.</a:t>
            </a:r>
          </a:p>
          <a:p>
            <a:r>
              <a:rPr lang="zh-CN" altLang="en-US" dirty="0"/>
              <a:t>格式</a:t>
            </a:r>
            <a:r>
              <a:rPr lang="en-US" altLang="zh-CN" dirty="0"/>
              <a:t>: (</a:t>
            </a:r>
            <a:r>
              <a:rPr lang="zh-CN" altLang="en-US" dirty="0"/>
              <a:t>强制转换类型</a:t>
            </a:r>
            <a:r>
              <a:rPr lang="en-US" altLang="zh-CN" dirty="0"/>
              <a:t>)</a:t>
            </a:r>
            <a:r>
              <a:rPr lang="zh-CN" altLang="en-US" dirty="0"/>
              <a:t>变量名*</a:t>
            </a:r>
            <a:endParaRPr lang="en-US" altLang="zh-CN" dirty="0"/>
          </a:p>
        </p:txBody>
      </p:sp>
      <p:sp>
        <p:nvSpPr>
          <p:cNvPr id="6" name="对话气泡: 矩形 5">
            <a:extLst>
              <a:ext uri="{FF2B5EF4-FFF2-40B4-BE49-F238E27FC236}">
                <a16:creationId xmlns:a16="http://schemas.microsoft.com/office/drawing/2014/main" id="{582D0263-2D5E-4D7B-BEF0-9B5C43315704}"/>
              </a:ext>
            </a:extLst>
          </p:cNvPr>
          <p:cNvSpPr/>
          <p:nvPr/>
        </p:nvSpPr>
        <p:spPr>
          <a:xfrm>
            <a:off x="4772025" y="1666142"/>
            <a:ext cx="2098431" cy="999393"/>
          </a:xfrm>
          <a:prstGeom prst="wedgeRectCallout">
            <a:avLst>
              <a:gd name="adj1" fmla="val 65197"/>
              <a:gd name="adj2" fmla="val -2892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创建一个</a:t>
            </a:r>
            <a:r>
              <a:rPr lang="en-US" altLang="zh-CN" sz="1400" dirty="0"/>
              <a:t>FileReader</a:t>
            </a:r>
            <a:r>
              <a:rPr lang="zh-CN" altLang="en-US" sz="1400" dirty="0"/>
              <a:t>对象读取给定文件中的字符</a:t>
            </a:r>
            <a:r>
              <a:rPr lang="en-US" altLang="zh-CN" sz="1400" dirty="0"/>
              <a:t>(</a:t>
            </a:r>
            <a:r>
              <a:rPr lang="zh-CN" altLang="en-US" sz="1400" dirty="0"/>
              <a:t>位于</a:t>
            </a:r>
            <a:r>
              <a:rPr lang="en-US" altLang="zh-CN" sz="1400" dirty="0"/>
              <a:t>src</a:t>
            </a:r>
            <a:r>
              <a:rPr lang="zh-CN" altLang="en-US" sz="1400" dirty="0"/>
              <a:t>同级目录下</a:t>
            </a:r>
            <a:r>
              <a:rPr lang="en-US" altLang="zh-CN" sz="1400" dirty="0"/>
              <a:t>)</a:t>
            </a:r>
            <a:endParaRPr lang="zh-CN" altLang="en-US" sz="1400" dirty="0"/>
          </a:p>
        </p:txBody>
      </p:sp>
      <p:sp>
        <p:nvSpPr>
          <p:cNvPr id="7" name="对话气泡: 矩形 6">
            <a:extLst>
              <a:ext uri="{FF2B5EF4-FFF2-40B4-BE49-F238E27FC236}">
                <a16:creationId xmlns:a16="http://schemas.microsoft.com/office/drawing/2014/main" id="{7F47C897-B441-4849-9355-8FC7C468902F}"/>
              </a:ext>
            </a:extLst>
          </p:cNvPr>
          <p:cNvSpPr/>
          <p:nvPr/>
        </p:nvSpPr>
        <p:spPr>
          <a:xfrm>
            <a:off x="9237783" y="1041888"/>
            <a:ext cx="1735017" cy="501161"/>
          </a:xfrm>
          <a:prstGeom prst="wedgeRectCallou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同样是文件</a:t>
            </a:r>
            <a:r>
              <a:rPr lang="en-US" altLang="zh-CN" sz="1100" dirty="0"/>
              <a:t>IO</a:t>
            </a:r>
            <a:r>
              <a:rPr lang="zh-CN" altLang="en-US" sz="1100" dirty="0"/>
              <a:t>流</a:t>
            </a:r>
            <a:r>
              <a:rPr lang="en-US" altLang="zh-CN" sz="1100" dirty="0"/>
              <a:t>,</a:t>
            </a:r>
            <a:r>
              <a:rPr lang="zh-CN" altLang="en-US" sz="1100" dirty="0"/>
              <a:t>也需要处理其抛出的异常</a:t>
            </a:r>
            <a:r>
              <a:rPr lang="en-US" altLang="zh-CN" sz="1100" dirty="0"/>
              <a:t>.</a:t>
            </a:r>
            <a:endParaRPr lang="zh-CN" altLang="en-US" sz="1100" dirty="0"/>
          </a:p>
        </p:txBody>
      </p:sp>
      <p:sp>
        <p:nvSpPr>
          <p:cNvPr id="15" name="文本框 14">
            <a:extLst>
              <a:ext uri="{FF2B5EF4-FFF2-40B4-BE49-F238E27FC236}">
                <a16:creationId xmlns:a16="http://schemas.microsoft.com/office/drawing/2014/main" id="{64C3686E-92AB-4864-9395-06E384635C63}"/>
              </a:ext>
            </a:extLst>
          </p:cNvPr>
          <p:cNvSpPr txBox="1"/>
          <p:nvPr/>
        </p:nvSpPr>
        <p:spPr>
          <a:xfrm>
            <a:off x="839788" y="6314353"/>
            <a:ext cx="3094117" cy="261610"/>
          </a:xfrm>
          <a:prstGeom prst="rect">
            <a:avLst/>
          </a:prstGeom>
          <a:noFill/>
        </p:spPr>
        <p:txBody>
          <a:bodyPr wrap="none" rtlCol="0">
            <a:spAutoFit/>
          </a:bodyPr>
          <a:lstStyle/>
          <a:p>
            <a:r>
              <a:rPr lang="zh-CN" altLang="en-US" sz="1100" dirty="0"/>
              <a:t>*某些类型之间的强制转换可能会导致精度丢失</a:t>
            </a:r>
            <a:r>
              <a:rPr lang="en-US" altLang="zh-CN" sz="1100" dirty="0"/>
              <a:t>.</a:t>
            </a:r>
            <a:endParaRPr lang="zh-CN" altLang="en-US" sz="1100" dirty="0"/>
          </a:p>
        </p:txBody>
      </p:sp>
      <p:sp>
        <p:nvSpPr>
          <p:cNvPr id="16" name="动作按钮: 转到主页 15">
            <a:hlinkClick r:id="rId3" action="ppaction://hlinksldjump" highlightClick="1"/>
            <a:extLst>
              <a:ext uri="{FF2B5EF4-FFF2-40B4-BE49-F238E27FC236}">
                <a16:creationId xmlns:a16="http://schemas.microsoft.com/office/drawing/2014/main" id="{F6EE8B85-054A-42A9-A654-94D57C7F0F8E}"/>
              </a:ext>
            </a:extLst>
          </p:cNvPr>
          <p:cNvSpPr/>
          <p:nvPr/>
        </p:nvSpPr>
        <p:spPr>
          <a:xfrm>
            <a:off x="5330703" y="6121987"/>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76123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D8FA9-9657-460F-B02D-6D519552FD63}"/>
              </a:ext>
            </a:extLst>
          </p:cNvPr>
          <p:cNvSpPr>
            <a:spLocks noGrp="1"/>
          </p:cNvSpPr>
          <p:nvPr>
            <p:ph type="title"/>
          </p:nvPr>
        </p:nvSpPr>
        <p:spPr/>
        <p:txBody>
          <a:bodyPr/>
          <a:lstStyle/>
          <a:p>
            <a:r>
              <a:rPr lang="zh-CN" altLang="en-US" dirty="0"/>
              <a:t>使用</a:t>
            </a:r>
            <a:r>
              <a:rPr lang="en-US" altLang="zh-CN" dirty="0"/>
              <a:t>FileWriter</a:t>
            </a:r>
            <a:r>
              <a:rPr lang="zh-CN" altLang="en-US" dirty="0"/>
              <a:t>向文件写入字符</a:t>
            </a:r>
          </a:p>
        </p:txBody>
      </p:sp>
      <p:pic>
        <p:nvPicPr>
          <p:cNvPr id="5" name="内容占位符 4">
            <a:extLst>
              <a:ext uri="{FF2B5EF4-FFF2-40B4-BE49-F238E27FC236}">
                <a16:creationId xmlns:a16="http://schemas.microsoft.com/office/drawing/2014/main" id="{96633A90-CDD5-4A63-B24A-56E35761C359}"/>
              </a:ext>
            </a:extLst>
          </p:cNvPr>
          <p:cNvPicPr>
            <a:picLocks noGrp="1" noChangeAspect="1"/>
          </p:cNvPicPr>
          <p:nvPr>
            <p:ph idx="1"/>
          </p:nvPr>
        </p:nvPicPr>
        <p:blipFill>
          <a:blip r:embed="rId2"/>
          <a:stretch>
            <a:fillRect/>
          </a:stretch>
        </p:blipFill>
        <p:spPr>
          <a:xfrm>
            <a:off x="5258378" y="599491"/>
            <a:ext cx="6093834" cy="5659017"/>
          </a:xfrm>
          <a:prstGeom prst="rect">
            <a:avLst/>
          </a:prstGeom>
        </p:spPr>
      </p:pic>
      <p:sp>
        <p:nvSpPr>
          <p:cNvPr id="4" name="文本占位符 3">
            <a:extLst>
              <a:ext uri="{FF2B5EF4-FFF2-40B4-BE49-F238E27FC236}">
                <a16:creationId xmlns:a16="http://schemas.microsoft.com/office/drawing/2014/main" id="{63400698-87FB-478C-A998-752D7DE0856F}"/>
              </a:ext>
            </a:extLst>
          </p:cNvPr>
          <p:cNvSpPr>
            <a:spLocks noGrp="1"/>
          </p:cNvSpPr>
          <p:nvPr>
            <p:ph type="body" sz="half" idx="2"/>
          </p:nvPr>
        </p:nvSpPr>
        <p:spPr>
          <a:xfrm>
            <a:off x="839788" y="2457974"/>
            <a:ext cx="3932237" cy="3411014"/>
          </a:xfrm>
        </p:spPr>
        <p:txBody>
          <a:bodyPr/>
          <a:lstStyle/>
          <a:p>
            <a:r>
              <a:rPr lang="zh-CN" altLang="en-US" dirty="0"/>
              <a:t>有了先前的介绍</a:t>
            </a:r>
            <a:r>
              <a:rPr lang="en-US" altLang="zh-CN" dirty="0"/>
              <a:t>,</a:t>
            </a:r>
            <a:r>
              <a:rPr lang="zh-CN" altLang="en-US" dirty="0"/>
              <a:t>相信右侧有关</a:t>
            </a:r>
            <a:r>
              <a:rPr lang="en-US" altLang="zh-CN" dirty="0"/>
              <a:t>FileWriter</a:t>
            </a:r>
            <a:r>
              <a:rPr lang="zh-CN" altLang="en-US" dirty="0"/>
              <a:t>的代码也很好理解了</a:t>
            </a:r>
            <a:r>
              <a:rPr lang="en-US" altLang="zh-CN" dirty="0"/>
              <a:t>.</a:t>
            </a:r>
          </a:p>
          <a:p>
            <a:endParaRPr lang="en-US" altLang="zh-CN" dirty="0"/>
          </a:p>
          <a:p>
            <a:r>
              <a:rPr lang="zh-CN" altLang="en-US" dirty="0"/>
              <a:t>与</a:t>
            </a:r>
            <a:r>
              <a:rPr lang="en-US" altLang="zh-CN" dirty="0"/>
              <a:t>FileOutputStream</a:t>
            </a:r>
            <a:r>
              <a:rPr lang="zh-CN" altLang="en-US" dirty="0"/>
              <a:t>类一样</a:t>
            </a:r>
            <a:r>
              <a:rPr lang="en-US" altLang="zh-CN" dirty="0"/>
              <a:t>,</a:t>
            </a:r>
            <a:r>
              <a:rPr lang="zh-CN" altLang="en-US" dirty="0"/>
              <a:t>通常向一个已经存在的文件中写入数据时</a:t>
            </a:r>
            <a:r>
              <a:rPr lang="en-US" altLang="zh-CN" dirty="0"/>
              <a:t>,</a:t>
            </a:r>
            <a:r>
              <a:rPr lang="zh-CN" altLang="en-US" dirty="0"/>
              <a:t>该文件中的原有数据会被覆盖掉</a:t>
            </a:r>
            <a:r>
              <a:rPr lang="en-US" altLang="zh-CN" dirty="0"/>
              <a:t>.</a:t>
            </a:r>
            <a:r>
              <a:rPr lang="zh-CN" altLang="en-US" dirty="0"/>
              <a:t>此时只需在初始化对象时多加一个参数</a:t>
            </a:r>
            <a:r>
              <a:rPr lang="en-US" altLang="zh-CN" dirty="0"/>
              <a:t>true</a:t>
            </a:r>
            <a:r>
              <a:rPr lang="zh-CN" altLang="en-US" dirty="0"/>
              <a:t>就可以在原有文件后插入内容了</a:t>
            </a:r>
            <a:r>
              <a:rPr lang="en-US" altLang="zh-CN" dirty="0"/>
              <a:t>.</a:t>
            </a:r>
          </a:p>
        </p:txBody>
      </p:sp>
      <p:sp>
        <p:nvSpPr>
          <p:cNvPr id="6" name="动作按钮: 转到主页 5">
            <a:hlinkClick r:id="rId3" action="ppaction://hlinksldjump" highlightClick="1"/>
            <a:extLst>
              <a:ext uri="{FF2B5EF4-FFF2-40B4-BE49-F238E27FC236}">
                <a16:creationId xmlns:a16="http://schemas.microsoft.com/office/drawing/2014/main" id="{BCCFA0D7-6BDF-4382-BD7E-C31DBE560DCE}"/>
              </a:ext>
            </a:extLst>
          </p:cNvPr>
          <p:cNvSpPr/>
          <p:nvPr/>
        </p:nvSpPr>
        <p:spPr>
          <a:xfrm>
            <a:off x="4524664" y="6066142"/>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557002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29E24-7841-4B5C-B15E-1CD165F6F511}"/>
              </a:ext>
            </a:extLst>
          </p:cNvPr>
          <p:cNvSpPr>
            <a:spLocks noGrp="1"/>
          </p:cNvSpPr>
          <p:nvPr>
            <p:ph type="title"/>
          </p:nvPr>
        </p:nvSpPr>
        <p:spPr/>
        <p:txBody>
          <a:bodyPr/>
          <a:lstStyle/>
          <a:p>
            <a:r>
              <a:rPr lang="en-US" altLang="zh-CN" dirty="0"/>
              <a:t>BufferedReader</a:t>
            </a:r>
            <a:r>
              <a:rPr lang="zh-CN" altLang="en-US" dirty="0"/>
              <a:t>和</a:t>
            </a:r>
            <a:r>
              <a:rPr lang="en-US" altLang="zh-CN" dirty="0"/>
              <a:t>BufferedWriter</a:t>
            </a:r>
            <a:endParaRPr lang="zh-CN" altLang="en-US" dirty="0"/>
          </a:p>
        </p:txBody>
      </p:sp>
      <p:pic>
        <p:nvPicPr>
          <p:cNvPr id="5" name="内容占位符 4">
            <a:extLst>
              <a:ext uri="{FF2B5EF4-FFF2-40B4-BE49-F238E27FC236}">
                <a16:creationId xmlns:a16="http://schemas.microsoft.com/office/drawing/2014/main" id="{DE89B368-DEAE-404E-B851-39414C876771}"/>
              </a:ext>
            </a:extLst>
          </p:cNvPr>
          <p:cNvPicPr>
            <a:picLocks noGrp="1" noChangeAspect="1"/>
          </p:cNvPicPr>
          <p:nvPr>
            <p:ph idx="1"/>
          </p:nvPr>
        </p:nvPicPr>
        <p:blipFill>
          <a:blip r:embed="rId2"/>
          <a:stretch>
            <a:fillRect/>
          </a:stretch>
        </p:blipFill>
        <p:spPr>
          <a:xfrm>
            <a:off x="5180012" y="1061581"/>
            <a:ext cx="6172200" cy="4734838"/>
          </a:xfrm>
          <a:prstGeom prst="rect">
            <a:avLst/>
          </a:prstGeom>
        </p:spPr>
      </p:pic>
      <p:sp>
        <p:nvSpPr>
          <p:cNvPr id="4" name="文本占位符 3">
            <a:extLst>
              <a:ext uri="{FF2B5EF4-FFF2-40B4-BE49-F238E27FC236}">
                <a16:creationId xmlns:a16="http://schemas.microsoft.com/office/drawing/2014/main" id="{4C1C591A-01B8-47FF-A41B-BDEB8025C2C7}"/>
              </a:ext>
            </a:extLst>
          </p:cNvPr>
          <p:cNvSpPr>
            <a:spLocks noGrp="1"/>
          </p:cNvSpPr>
          <p:nvPr>
            <p:ph type="body" sz="half" idx="2"/>
          </p:nvPr>
        </p:nvSpPr>
        <p:spPr/>
        <p:txBody>
          <a:bodyPr/>
          <a:lstStyle/>
          <a:p>
            <a:r>
              <a:rPr lang="zh-CN" altLang="en-US" dirty="0"/>
              <a:t>字符流同样提供了带缓冲区的包装流</a:t>
            </a:r>
            <a:r>
              <a:rPr lang="en-US" altLang="zh-CN" dirty="0"/>
              <a:t>,</a:t>
            </a:r>
            <a:r>
              <a:rPr lang="zh-CN" altLang="en-US" dirty="0"/>
              <a:t>其中</a:t>
            </a:r>
            <a:r>
              <a:rPr lang="en-US" altLang="zh-CN" dirty="0"/>
              <a:t>BufferedReader</a:t>
            </a:r>
            <a:r>
              <a:rPr lang="zh-CN" altLang="en-US" dirty="0"/>
              <a:t>用于对字符输入流进行包装</a:t>
            </a:r>
            <a:r>
              <a:rPr lang="en-US" altLang="zh-CN" dirty="0"/>
              <a:t>,BufferedWriter</a:t>
            </a:r>
            <a:r>
              <a:rPr lang="zh-CN" altLang="en-US" dirty="0"/>
              <a:t>用于对字符输出流进行包装</a:t>
            </a:r>
            <a:r>
              <a:rPr lang="en-US" altLang="zh-CN" dirty="0"/>
              <a:t>.</a:t>
            </a:r>
          </a:p>
          <a:p>
            <a:r>
              <a:rPr lang="en-US" altLang="zh-CN" dirty="0"/>
              <a:t>BufferedReader</a:t>
            </a:r>
            <a:r>
              <a:rPr lang="zh-CN" altLang="en-US" dirty="0"/>
              <a:t>的最常用方法是</a:t>
            </a:r>
            <a:r>
              <a:rPr lang="en-US" altLang="zh-CN" dirty="0"/>
              <a:t>readLine(),</a:t>
            </a:r>
            <a:r>
              <a:rPr lang="zh-CN" altLang="en-US" dirty="0"/>
              <a:t>用于一次读取一行文本</a:t>
            </a:r>
            <a:r>
              <a:rPr lang="en-US" altLang="zh-CN" dirty="0"/>
              <a:t>(</a:t>
            </a:r>
            <a:r>
              <a:rPr lang="zh-CN" altLang="en-US" dirty="0"/>
              <a:t>逐字</a:t>
            </a:r>
            <a:r>
              <a:rPr lang="en-US" altLang="zh-CN" dirty="0"/>
              <a:t>),</a:t>
            </a:r>
            <a:r>
              <a:rPr lang="zh-CN" altLang="en-US" dirty="0"/>
              <a:t>当读到回车符</a:t>
            </a:r>
            <a:r>
              <a:rPr lang="en-US" altLang="zh-CN" dirty="0"/>
              <a:t>\r</a:t>
            </a:r>
            <a:r>
              <a:rPr lang="zh-CN" altLang="en-US" dirty="0"/>
              <a:t>或换行</a:t>
            </a:r>
            <a:r>
              <a:rPr lang="en-US" altLang="zh-CN" dirty="0"/>
              <a:t>\n</a:t>
            </a:r>
            <a:r>
              <a:rPr lang="zh-CN" altLang="en-US" dirty="0"/>
              <a:t>时才会将读到的字符作为一行的内容返回</a:t>
            </a:r>
            <a:r>
              <a:rPr lang="en-US" altLang="zh-CN" dirty="0"/>
              <a:t>.</a:t>
            </a:r>
          </a:p>
          <a:p>
            <a:r>
              <a:rPr lang="en-US" altLang="zh-CN" dirty="0"/>
              <a:t>newLine()</a:t>
            </a:r>
            <a:r>
              <a:rPr lang="zh-CN" altLang="en-US" dirty="0"/>
              <a:t>是</a:t>
            </a:r>
            <a:r>
              <a:rPr lang="en-US" altLang="zh-CN" dirty="0"/>
              <a:t>BufferedWriter</a:t>
            </a:r>
            <a:r>
              <a:rPr lang="zh-CN" altLang="en-US" dirty="0"/>
              <a:t>类特有的方法</a:t>
            </a:r>
            <a:r>
              <a:rPr lang="en-US" altLang="zh-CN" dirty="0"/>
              <a:t>,</a:t>
            </a:r>
            <a:r>
              <a:rPr lang="zh-CN" altLang="en-US" dirty="0"/>
              <a:t>而</a:t>
            </a:r>
            <a:r>
              <a:rPr lang="en-US" altLang="zh-CN" dirty="0"/>
              <a:t>write()</a:t>
            </a:r>
            <a:r>
              <a:rPr lang="zh-CN" altLang="en-US" dirty="0"/>
              <a:t>方法则是因包装</a:t>
            </a:r>
            <a:r>
              <a:rPr lang="en-US" altLang="zh-CN" dirty="0"/>
              <a:t>FileWriter</a:t>
            </a:r>
            <a:r>
              <a:rPr lang="zh-CN" altLang="en-US" dirty="0"/>
              <a:t>类继承而来的</a:t>
            </a:r>
            <a:r>
              <a:rPr lang="en-US" altLang="zh-CN" dirty="0"/>
              <a:t>.</a:t>
            </a:r>
            <a:r>
              <a:rPr lang="zh-CN" altLang="en-US" dirty="0"/>
              <a:t>待写入的字符首先会被写入缓冲区</a:t>
            </a:r>
            <a:r>
              <a:rPr lang="en-US" altLang="zh-CN" dirty="0"/>
              <a:t>,</a:t>
            </a:r>
            <a:r>
              <a:rPr lang="zh-CN" altLang="en-US" dirty="0"/>
              <a:t>直到写满或调用</a:t>
            </a:r>
            <a:r>
              <a:rPr lang="en-US" altLang="zh-CN" dirty="0"/>
              <a:t>close()</a:t>
            </a:r>
            <a:r>
              <a:rPr lang="zh-CN" altLang="en-US" dirty="0"/>
              <a:t>方法时才会输出至目标文件</a:t>
            </a:r>
            <a:r>
              <a:rPr lang="en-US" altLang="zh-CN" dirty="0"/>
              <a:t>.</a:t>
            </a:r>
          </a:p>
          <a:p>
            <a:endParaRPr lang="zh-CN" altLang="en-US" dirty="0"/>
          </a:p>
        </p:txBody>
      </p:sp>
      <p:grpSp>
        <p:nvGrpSpPr>
          <p:cNvPr id="12" name="组合 11">
            <a:extLst>
              <a:ext uri="{FF2B5EF4-FFF2-40B4-BE49-F238E27FC236}">
                <a16:creationId xmlns:a16="http://schemas.microsoft.com/office/drawing/2014/main" id="{8C8F687D-FC66-4143-B191-639D35C9E4F7}"/>
              </a:ext>
            </a:extLst>
          </p:cNvPr>
          <p:cNvGrpSpPr/>
          <p:nvPr/>
        </p:nvGrpSpPr>
        <p:grpSpPr>
          <a:xfrm>
            <a:off x="7432646" y="2870810"/>
            <a:ext cx="1591400" cy="276999"/>
            <a:chOff x="7432646" y="2870810"/>
            <a:chExt cx="1591400" cy="276999"/>
          </a:xfrm>
        </p:grpSpPr>
        <p:cxnSp>
          <p:nvCxnSpPr>
            <p:cNvPr id="8" name="直接箭头连接符 7">
              <a:extLst>
                <a:ext uri="{FF2B5EF4-FFF2-40B4-BE49-F238E27FC236}">
                  <a16:creationId xmlns:a16="http://schemas.microsoft.com/office/drawing/2014/main" id="{7F366AB9-AA0D-4BD1-B989-5CCDB31AA9FF}"/>
                </a:ext>
              </a:extLst>
            </p:cNvPr>
            <p:cNvCxnSpPr/>
            <p:nvPr/>
          </p:nvCxnSpPr>
          <p:spPr>
            <a:xfrm flipH="1" flipV="1">
              <a:off x="7432646" y="2910980"/>
              <a:ext cx="1526796" cy="2265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1EA0512-DA68-4ECE-BAE7-5CB720B59FF5}"/>
                </a:ext>
              </a:extLst>
            </p:cNvPr>
            <p:cNvSpPr txBox="1"/>
            <p:nvPr/>
          </p:nvSpPr>
          <p:spPr>
            <a:xfrm rot="426453">
              <a:off x="8531603" y="2870810"/>
              <a:ext cx="492443" cy="276999"/>
            </a:xfrm>
            <a:prstGeom prst="rect">
              <a:avLst/>
            </a:prstGeom>
            <a:noFill/>
          </p:spPr>
          <p:txBody>
            <a:bodyPr wrap="none" rtlCol="0">
              <a:spAutoFit/>
            </a:bodyPr>
            <a:lstStyle/>
            <a:p>
              <a:r>
                <a:rPr lang="zh-CN" altLang="en-US" sz="1200" dirty="0">
                  <a:solidFill>
                    <a:srgbClr val="FF0000"/>
                  </a:solidFill>
                </a:rPr>
                <a:t>包装</a:t>
              </a:r>
            </a:p>
          </p:txBody>
        </p:sp>
      </p:grpSp>
      <p:grpSp>
        <p:nvGrpSpPr>
          <p:cNvPr id="13" name="组合 12">
            <a:extLst>
              <a:ext uri="{FF2B5EF4-FFF2-40B4-BE49-F238E27FC236}">
                <a16:creationId xmlns:a16="http://schemas.microsoft.com/office/drawing/2014/main" id="{53273FEE-CA07-4874-B63C-3B6E75AAE5EA}"/>
              </a:ext>
            </a:extLst>
          </p:cNvPr>
          <p:cNvGrpSpPr/>
          <p:nvPr/>
        </p:nvGrpSpPr>
        <p:grpSpPr>
          <a:xfrm>
            <a:off x="7415868" y="3527490"/>
            <a:ext cx="1587359" cy="276999"/>
            <a:chOff x="7415868" y="3527490"/>
            <a:chExt cx="1587359" cy="276999"/>
          </a:xfrm>
        </p:grpSpPr>
        <p:cxnSp>
          <p:nvCxnSpPr>
            <p:cNvPr id="9" name="直接箭头连接符 8">
              <a:extLst>
                <a:ext uri="{FF2B5EF4-FFF2-40B4-BE49-F238E27FC236}">
                  <a16:creationId xmlns:a16="http://schemas.microsoft.com/office/drawing/2014/main" id="{0B15A8B3-09BD-4878-87EE-FB694D24CAA2}"/>
                </a:ext>
              </a:extLst>
            </p:cNvPr>
            <p:cNvCxnSpPr/>
            <p:nvPr/>
          </p:nvCxnSpPr>
          <p:spPr>
            <a:xfrm flipH="1" flipV="1">
              <a:off x="7415868" y="3552738"/>
              <a:ext cx="1526796" cy="2265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19AF2F0-1D60-4B37-BD44-3BF3E73C4490}"/>
                </a:ext>
              </a:extLst>
            </p:cNvPr>
            <p:cNvSpPr txBox="1"/>
            <p:nvPr/>
          </p:nvSpPr>
          <p:spPr>
            <a:xfrm rot="426453">
              <a:off x="8510784" y="3527490"/>
              <a:ext cx="492443" cy="276999"/>
            </a:xfrm>
            <a:prstGeom prst="rect">
              <a:avLst/>
            </a:prstGeom>
            <a:noFill/>
          </p:spPr>
          <p:txBody>
            <a:bodyPr wrap="none" rtlCol="0">
              <a:spAutoFit/>
            </a:bodyPr>
            <a:lstStyle/>
            <a:p>
              <a:r>
                <a:rPr lang="zh-CN" altLang="en-US" sz="1200" dirty="0">
                  <a:solidFill>
                    <a:srgbClr val="FF0000"/>
                  </a:solidFill>
                </a:rPr>
                <a:t>包装</a:t>
              </a:r>
            </a:p>
          </p:txBody>
        </p:sp>
      </p:grpSp>
      <p:sp>
        <p:nvSpPr>
          <p:cNvPr id="14" name="动作按钮: 转到主页 13">
            <a:hlinkClick r:id="rId3" action="ppaction://hlinksldjump" highlightClick="1"/>
            <a:extLst>
              <a:ext uri="{FF2B5EF4-FFF2-40B4-BE49-F238E27FC236}">
                <a16:creationId xmlns:a16="http://schemas.microsoft.com/office/drawing/2014/main" id="{D803A1DB-01FD-44D9-B868-FEE8B4942B3A}"/>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话气泡: 矩形 14">
            <a:extLst>
              <a:ext uri="{FF2B5EF4-FFF2-40B4-BE49-F238E27FC236}">
                <a16:creationId xmlns:a16="http://schemas.microsoft.com/office/drawing/2014/main" id="{663DCF13-3205-4589-994B-1755C68E07A8}"/>
              </a:ext>
            </a:extLst>
          </p:cNvPr>
          <p:cNvSpPr/>
          <p:nvPr/>
        </p:nvSpPr>
        <p:spPr>
          <a:xfrm>
            <a:off x="6842906" y="5453468"/>
            <a:ext cx="2326261" cy="743579"/>
          </a:xfrm>
          <a:prstGeom prst="wedgeRectCallout">
            <a:avLst>
              <a:gd name="adj1" fmla="val -22356"/>
              <a:gd name="adj2" fmla="val -7626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在循环结束时一定要调用</a:t>
            </a:r>
            <a:r>
              <a:rPr lang="en-US" altLang="zh-CN" sz="1000" dirty="0"/>
              <a:t>close()</a:t>
            </a:r>
            <a:r>
              <a:rPr lang="zh-CN" altLang="en-US" sz="1000" dirty="0"/>
              <a:t>方法</a:t>
            </a:r>
            <a:r>
              <a:rPr lang="en-US" altLang="zh-CN" sz="1000" dirty="0"/>
              <a:t>!</a:t>
            </a:r>
            <a:r>
              <a:rPr lang="zh-CN" altLang="en-US" sz="1000" dirty="0"/>
              <a:t>否则极有可能会导致部分残留在缓冲区中的字符没有被写入至文件</a:t>
            </a:r>
            <a:r>
              <a:rPr lang="en-US" altLang="zh-CN" sz="1000" dirty="0"/>
              <a:t>.</a:t>
            </a:r>
            <a:endParaRPr lang="zh-CN" altLang="en-US" sz="1000" dirty="0"/>
          </a:p>
        </p:txBody>
      </p:sp>
    </p:spTree>
    <p:extLst>
      <p:ext uri="{BB962C8B-B14F-4D97-AF65-F5344CB8AC3E}">
        <p14:creationId xmlns:p14="http://schemas.microsoft.com/office/powerpoint/2010/main" val="30062124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2524E0F-762D-40F8-8E80-7E4FF20242EA}"/>
              </a:ext>
            </a:extLst>
          </p:cNvPr>
          <p:cNvSpPr>
            <a:spLocks noGrp="1"/>
          </p:cNvSpPr>
          <p:nvPr>
            <p:ph type="subTitle" idx="1"/>
          </p:nvPr>
        </p:nvSpPr>
        <p:spPr>
          <a:xfrm>
            <a:off x="-2343150" y="843855"/>
            <a:ext cx="9144000" cy="1655762"/>
          </a:xfrm>
        </p:spPr>
        <p:txBody>
          <a:bodyPr>
            <a:normAutofit/>
          </a:bodyPr>
          <a:lstStyle/>
          <a:p>
            <a:r>
              <a:rPr lang="zh-CN" altLang="en-US" sz="1800" dirty="0"/>
              <a:t>输入输出</a:t>
            </a:r>
          </a:p>
        </p:txBody>
      </p:sp>
      <p:sp>
        <p:nvSpPr>
          <p:cNvPr id="7" name="矩形 6">
            <a:extLst>
              <a:ext uri="{FF2B5EF4-FFF2-40B4-BE49-F238E27FC236}">
                <a16:creationId xmlns:a16="http://schemas.microsoft.com/office/drawing/2014/main" id="{5D14BC55-9B79-4F3D-B251-AB455E56E36D}"/>
              </a:ext>
            </a:extLst>
          </p:cNvPr>
          <p:cNvSpPr/>
          <p:nvPr/>
        </p:nvSpPr>
        <p:spPr>
          <a:xfrm>
            <a:off x="754237" y="336024"/>
            <a:ext cx="769763" cy="1015663"/>
          </a:xfrm>
          <a:prstGeom prst="rect">
            <a:avLst/>
          </a:prstGeom>
        </p:spPr>
        <p:txBody>
          <a:bodyPr wrap="none">
            <a:spAutoFit/>
          </a:bodyPr>
          <a:lstStyle/>
          <a:p>
            <a:r>
              <a:rPr lang="en-US" altLang="zh-CN" sz="6000" dirty="0">
                <a:solidFill>
                  <a:prstClr val="black"/>
                </a:solidFill>
                <a:latin typeface="等线 Light" panose="020F0302020204030204"/>
                <a:ea typeface="等线 Light" panose="02010600030101010101" pitchFamily="2" charset="-122"/>
                <a:cs typeface="+mj-cs"/>
              </a:rPr>
              <a:t>O</a:t>
            </a:r>
            <a:endParaRPr lang="zh-CN" altLang="en-US" dirty="0"/>
          </a:p>
        </p:txBody>
      </p:sp>
      <p:sp>
        <p:nvSpPr>
          <p:cNvPr id="9" name="矩形 8">
            <a:extLst>
              <a:ext uri="{FF2B5EF4-FFF2-40B4-BE49-F238E27FC236}">
                <a16:creationId xmlns:a16="http://schemas.microsoft.com/office/drawing/2014/main" id="{9412B527-B4AF-4939-B734-F92B7CC5636D}"/>
              </a:ext>
            </a:extLst>
          </p:cNvPr>
          <p:cNvSpPr/>
          <p:nvPr/>
        </p:nvSpPr>
        <p:spPr>
          <a:xfrm>
            <a:off x="574540" y="336024"/>
            <a:ext cx="359394" cy="1015663"/>
          </a:xfrm>
          <a:prstGeom prst="rect">
            <a:avLst/>
          </a:prstGeom>
        </p:spPr>
        <p:txBody>
          <a:bodyPr wrap="none">
            <a:spAutoFit/>
          </a:bodyPr>
          <a:lstStyle/>
          <a:p>
            <a:r>
              <a:rPr lang="en-US" altLang="zh-CN" sz="6000" dirty="0">
                <a:solidFill>
                  <a:prstClr val="black"/>
                </a:solidFill>
                <a:latin typeface="等线 Light" panose="020F0302020204030204"/>
                <a:ea typeface="等线 Light" panose="02010600030101010101" pitchFamily="2" charset="-122"/>
                <a:cs typeface="+mj-cs"/>
              </a:rPr>
              <a:t>I</a:t>
            </a:r>
            <a:endParaRPr lang="zh-CN" altLang="en-US" dirty="0"/>
          </a:p>
        </p:txBody>
      </p:sp>
      <p:sp>
        <p:nvSpPr>
          <p:cNvPr id="23" name="文本框 22">
            <a:extLst>
              <a:ext uri="{FF2B5EF4-FFF2-40B4-BE49-F238E27FC236}">
                <a16:creationId xmlns:a16="http://schemas.microsoft.com/office/drawing/2014/main" id="{2B6EC7BE-0715-49E2-95FF-0BC1C51146A2}"/>
              </a:ext>
            </a:extLst>
          </p:cNvPr>
          <p:cNvSpPr txBox="1"/>
          <p:nvPr/>
        </p:nvSpPr>
        <p:spPr>
          <a:xfrm>
            <a:off x="709749" y="1346537"/>
            <a:ext cx="10772501" cy="1754326"/>
          </a:xfrm>
          <a:prstGeom prst="rect">
            <a:avLst/>
          </a:prstGeom>
          <a:noFill/>
        </p:spPr>
        <p:txBody>
          <a:bodyPr wrap="none" rtlCol="0">
            <a:spAutoFit/>
          </a:bodyPr>
          <a:lstStyle/>
          <a:p>
            <a:r>
              <a:rPr lang="zh-CN" altLang="en-US" dirty="0"/>
              <a:t>大多数应用程序都需要实现与设备之间的数据传输</a:t>
            </a:r>
            <a:r>
              <a:rPr lang="en-US" altLang="zh-CN" dirty="0"/>
              <a:t>,</a:t>
            </a:r>
            <a:r>
              <a:rPr lang="zh-CN" altLang="en-US" dirty="0"/>
              <a:t>先前使用的</a:t>
            </a:r>
            <a:r>
              <a:rPr lang="en-US" altLang="zh-CN" dirty="0"/>
              <a:t>Scanner</a:t>
            </a:r>
            <a:r>
              <a:rPr lang="zh-CN" altLang="en-US" dirty="0"/>
              <a:t>类就是一种输入</a:t>
            </a:r>
            <a:r>
              <a:rPr lang="en-US" altLang="zh-CN" dirty="0"/>
              <a:t>,print</a:t>
            </a:r>
            <a:r>
              <a:rPr lang="zh-CN" altLang="en-US" dirty="0"/>
              <a:t>系列方法就是</a:t>
            </a:r>
            <a:endParaRPr lang="en-US" altLang="zh-CN" dirty="0"/>
          </a:p>
          <a:p>
            <a:r>
              <a:rPr lang="zh-CN" altLang="en-US" dirty="0"/>
              <a:t>一种输出</a:t>
            </a:r>
            <a:r>
              <a:rPr lang="en-US" altLang="zh-CN" dirty="0"/>
              <a:t>.</a:t>
            </a:r>
            <a:r>
              <a:rPr lang="zh-CN" altLang="en-US" dirty="0"/>
              <a:t>将这种通过不同输出输出设备</a:t>
            </a:r>
            <a:r>
              <a:rPr lang="en-US" altLang="zh-CN" dirty="0"/>
              <a:t>(</a:t>
            </a:r>
            <a:r>
              <a:rPr lang="zh-CN" altLang="en-US" dirty="0"/>
              <a:t>以下简称</a:t>
            </a:r>
            <a:r>
              <a:rPr lang="en-US" altLang="zh-CN" dirty="0"/>
              <a:t>IO</a:t>
            </a:r>
            <a:r>
              <a:rPr lang="zh-CN" altLang="en-US" dirty="0"/>
              <a:t>设备</a:t>
            </a:r>
            <a:r>
              <a:rPr lang="en-US" altLang="zh-CN" dirty="0"/>
              <a:t>)</a:t>
            </a:r>
            <a:r>
              <a:rPr lang="zh-CN" altLang="en-US" dirty="0"/>
              <a:t>之间的数据传输抽象表述为</a:t>
            </a:r>
            <a:r>
              <a:rPr lang="en-US" altLang="zh-CN" dirty="0"/>
              <a:t>”</a:t>
            </a:r>
            <a:r>
              <a:rPr lang="zh-CN" altLang="en-US" dirty="0"/>
              <a:t>流</a:t>
            </a:r>
            <a:r>
              <a:rPr lang="en-US" altLang="zh-CN" dirty="0"/>
              <a:t>”.</a:t>
            </a:r>
          </a:p>
          <a:p>
            <a:endParaRPr lang="en-US" altLang="zh-CN" dirty="0"/>
          </a:p>
          <a:p>
            <a:r>
              <a:rPr lang="zh-CN" altLang="en-US" dirty="0"/>
              <a:t>程序允许通过流的方式与输入输出设备进行数据传输</a:t>
            </a:r>
            <a:r>
              <a:rPr lang="en-US" altLang="zh-CN" dirty="0"/>
              <a:t>.Java</a:t>
            </a:r>
            <a:r>
              <a:rPr lang="zh-CN" altLang="en-US" dirty="0"/>
              <a:t>中的流都位于</a:t>
            </a:r>
            <a:r>
              <a:rPr lang="en-US" altLang="zh-CN" dirty="0"/>
              <a:t>java.io</a:t>
            </a:r>
            <a:r>
              <a:rPr lang="zh-CN" altLang="en-US" dirty="0"/>
              <a:t>系列包中</a:t>
            </a:r>
            <a:r>
              <a:rPr lang="en-US" altLang="zh-CN" dirty="0"/>
              <a:t>,</a:t>
            </a:r>
            <a:r>
              <a:rPr lang="zh-CN" altLang="en-US" dirty="0"/>
              <a:t>称为</a:t>
            </a:r>
            <a:r>
              <a:rPr lang="en-US" altLang="zh-CN" dirty="0"/>
              <a:t>IO</a:t>
            </a:r>
            <a:r>
              <a:rPr lang="zh-CN" altLang="en-US" dirty="0"/>
              <a:t>流</a:t>
            </a:r>
            <a:r>
              <a:rPr lang="en-US" altLang="zh-CN" dirty="0"/>
              <a:t>.</a:t>
            </a:r>
          </a:p>
          <a:p>
            <a:endParaRPr lang="en-US" altLang="zh-CN" dirty="0"/>
          </a:p>
          <a:p>
            <a:r>
              <a:rPr lang="en-US" altLang="zh-CN" dirty="0"/>
              <a:t>IO</a:t>
            </a:r>
            <a:r>
              <a:rPr lang="zh-CN" altLang="en-US" dirty="0"/>
              <a:t>流按照操作数据类型</a:t>
            </a:r>
            <a:r>
              <a:rPr lang="en-US" altLang="zh-CN" dirty="0"/>
              <a:t>,</a:t>
            </a:r>
            <a:r>
              <a:rPr lang="zh-CN" altLang="en-US" dirty="0"/>
              <a:t>传输方向的不同</a:t>
            </a:r>
            <a:r>
              <a:rPr lang="en-US" altLang="zh-CN" dirty="0"/>
              <a:t>,</a:t>
            </a:r>
            <a:r>
              <a:rPr lang="zh-CN" altLang="en-US" dirty="0"/>
              <a:t>可以大致分为以下结构</a:t>
            </a:r>
            <a:r>
              <a:rPr lang="en-US" altLang="zh-CN" dirty="0"/>
              <a:t>:</a:t>
            </a:r>
            <a:endParaRPr lang="zh-CN" altLang="en-US" dirty="0"/>
          </a:p>
        </p:txBody>
      </p:sp>
      <p:sp>
        <p:nvSpPr>
          <p:cNvPr id="24" name="任意多边形: 形状 23">
            <a:extLst>
              <a:ext uri="{FF2B5EF4-FFF2-40B4-BE49-F238E27FC236}">
                <a16:creationId xmlns:a16="http://schemas.microsoft.com/office/drawing/2014/main" id="{42D445B7-7997-4E32-9195-738FAF447BB3}"/>
              </a:ext>
            </a:extLst>
          </p:cNvPr>
          <p:cNvSpPr/>
          <p:nvPr/>
        </p:nvSpPr>
        <p:spPr>
          <a:xfrm>
            <a:off x="5326201" y="4752715"/>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chemeClr val="bg2">
              <a:lumMod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IO</a:t>
            </a:r>
            <a:r>
              <a:rPr lang="zh-CN" altLang="en-US" sz="1400" kern="1200" dirty="0"/>
              <a:t>流</a:t>
            </a:r>
          </a:p>
        </p:txBody>
      </p:sp>
      <p:grpSp>
        <p:nvGrpSpPr>
          <p:cNvPr id="25" name="组合 24">
            <a:extLst>
              <a:ext uri="{FF2B5EF4-FFF2-40B4-BE49-F238E27FC236}">
                <a16:creationId xmlns:a16="http://schemas.microsoft.com/office/drawing/2014/main" id="{C6080452-9514-4077-9D5F-B5D5AF9051E0}"/>
              </a:ext>
            </a:extLst>
          </p:cNvPr>
          <p:cNvGrpSpPr/>
          <p:nvPr/>
        </p:nvGrpSpPr>
        <p:grpSpPr>
          <a:xfrm>
            <a:off x="4581035" y="4005186"/>
            <a:ext cx="3029929" cy="2623475"/>
            <a:chOff x="4611490" y="3541723"/>
            <a:chExt cx="3029929" cy="2623475"/>
          </a:xfrm>
        </p:grpSpPr>
        <p:sp>
          <p:nvSpPr>
            <p:cNvPr id="26" name="任意多边形: 形状 25">
              <a:extLst>
                <a:ext uri="{FF2B5EF4-FFF2-40B4-BE49-F238E27FC236}">
                  <a16:creationId xmlns:a16="http://schemas.microsoft.com/office/drawing/2014/main" id="{723CAB88-8402-4A78-A02F-48576E530057}"/>
                </a:ext>
              </a:extLst>
            </p:cNvPr>
            <p:cNvSpPr/>
            <p:nvPr/>
          </p:nvSpPr>
          <p:spPr>
            <a:xfrm>
              <a:off x="6224989" y="4416215"/>
              <a:ext cx="184751" cy="1441064"/>
            </a:xfrm>
            <a:custGeom>
              <a:avLst/>
              <a:gdLst/>
              <a:ahLst/>
              <a:cxnLst/>
              <a:rect l="0" t="0" r="0" b="0"/>
              <a:pathLst>
                <a:path>
                  <a:moveTo>
                    <a:pt x="0" y="0"/>
                  </a:moveTo>
                  <a:lnTo>
                    <a:pt x="0" y="1441064"/>
                  </a:lnTo>
                  <a:lnTo>
                    <a:pt x="184751" y="144106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任意多边形: 形状 26">
              <a:extLst>
                <a:ext uri="{FF2B5EF4-FFF2-40B4-BE49-F238E27FC236}">
                  <a16:creationId xmlns:a16="http://schemas.microsoft.com/office/drawing/2014/main" id="{3221F905-76B1-4C6F-80ED-34C551D222A0}"/>
                </a:ext>
              </a:extLst>
            </p:cNvPr>
            <p:cNvSpPr/>
            <p:nvPr/>
          </p:nvSpPr>
          <p:spPr>
            <a:xfrm>
              <a:off x="6224989" y="4416215"/>
              <a:ext cx="184751" cy="566572"/>
            </a:xfrm>
            <a:custGeom>
              <a:avLst/>
              <a:gdLst/>
              <a:ahLst/>
              <a:cxnLst/>
              <a:rect l="0" t="0" r="0" b="0"/>
              <a:pathLst>
                <a:path>
                  <a:moveTo>
                    <a:pt x="0" y="0"/>
                  </a:moveTo>
                  <a:lnTo>
                    <a:pt x="0" y="566572"/>
                  </a:lnTo>
                  <a:lnTo>
                    <a:pt x="184751" y="56657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8" name="任意多边形: 形状 27">
              <a:extLst>
                <a:ext uri="{FF2B5EF4-FFF2-40B4-BE49-F238E27FC236}">
                  <a16:creationId xmlns:a16="http://schemas.microsoft.com/office/drawing/2014/main" id="{76B94936-EB3C-454C-B34A-6226430675E5}"/>
                </a:ext>
              </a:extLst>
            </p:cNvPr>
            <p:cNvSpPr/>
            <p:nvPr/>
          </p:nvSpPr>
          <p:spPr>
            <a:xfrm>
              <a:off x="5972495" y="3541723"/>
              <a:ext cx="745165" cy="258652"/>
            </a:xfrm>
            <a:custGeom>
              <a:avLst/>
              <a:gdLst/>
              <a:ahLst/>
              <a:cxnLst/>
              <a:rect l="0" t="0" r="0" b="0"/>
              <a:pathLst>
                <a:path>
                  <a:moveTo>
                    <a:pt x="0" y="0"/>
                  </a:moveTo>
                  <a:lnTo>
                    <a:pt x="0" y="129326"/>
                  </a:lnTo>
                  <a:lnTo>
                    <a:pt x="745165" y="129326"/>
                  </a:lnTo>
                  <a:lnTo>
                    <a:pt x="745165" y="25865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任意多边形: 形状 28">
              <a:extLst>
                <a:ext uri="{FF2B5EF4-FFF2-40B4-BE49-F238E27FC236}">
                  <a16:creationId xmlns:a16="http://schemas.microsoft.com/office/drawing/2014/main" id="{FCD048E6-7A01-4771-8651-7051D34F7AD0}"/>
                </a:ext>
              </a:extLst>
            </p:cNvPr>
            <p:cNvSpPr/>
            <p:nvPr/>
          </p:nvSpPr>
          <p:spPr>
            <a:xfrm>
              <a:off x="4734658" y="4416215"/>
              <a:ext cx="184751" cy="1441064"/>
            </a:xfrm>
            <a:custGeom>
              <a:avLst/>
              <a:gdLst/>
              <a:ahLst/>
              <a:cxnLst/>
              <a:rect l="0" t="0" r="0" b="0"/>
              <a:pathLst>
                <a:path>
                  <a:moveTo>
                    <a:pt x="0" y="0"/>
                  </a:moveTo>
                  <a:lnTo>
                    <a:pt x="0" y="1441064"/>
                  </a:lnTo>
                  <a:lnTo>
                    <a:pt x="184751" y="144106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任意多边形: 形状 29">
              <a:extLst>
                <a:ext uri="{FF2B5EF4-FFF2-40B4-BE49-F238E27FC236}">
                  <a16:creationId xmlns:a16="http://schemas.microsoft.com/office/drawing/2014/main" id="{18F5E7C2-27C7-44C0-9E0B-98D3B049E58B}"/>
                </a:ext>
              </a:extLst>
            </p:cNvPr>
            <p:cNvSpPr/>
            <p:nvPr/>
          </p:nvSpPr>
          <p:spPr>
            <a:xfrm>
              <a:off x="4734658" y="4416215"/>
              <a:ext cx="184751" cy="566572"/>
            </a:xfrm>
            <a:custGeom>
              <a:avLst/>
              <a:gdLst/>
              <a:ahLst/>
              <a:cxnLst/>
              <a:rect l="0" t="0" r="0" b="0"/>
              <a:pathLst>
                <a:path>
                  <a:moveTo>
                    <a:pt x="0" y="0"/>
                  </a:moveTo>
                  <a:lnTo>
                    <a:pt x="0" y="566572"/>
                  </a:lnTo>
                  <a:lnTo>
                    <a:pt x="184751" y="56657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任意多边形: 形状 30">
              <a:extLst>
                <a:ext uri="{FF2B5EF4-FFF2-40B4-BE49-F238E27FC236}">
                  <a16:creationId xmlns:a16="http://schemas.microsoft.com/office/drawing/2014/main" id="{B75B7DA2-905B-45E6-A553-0379D5841D40}"/>
                </a:ext>
              </a:extLst>
            </p:cNvPr>
            <p:cNvSpPr/>
            <p:nvPr/>
          </p:nvSpPr>
          <p:spPr>
            <a:xfrm>
              <a:off x="5227330" y="3541723"/>
              <a:ext cx="745165" cy="258652"/>
            </a:xfrm>
            <a:custGeom>
              <a:avLst/>
              <a:gdLst/>
              <a:ahLst/>
              <a:cxnLst/>
              <a:rect l="0" t="0" r="0" b="0"/>
              <a:pathLst>
                <a:path>
                  <a:moveTo>
                    <a:pt x="745165" y="0"/>
                  </a:moveTo>
                  <a:lnTo>
                    <a:pt x="745165" y="129326"/>
                  </a:lnTo>
                  <a:lnTo>
                    <a:pt x="0" y="129326"/>
                  </a:lnTo>
                  <a:lnTo>
                    <a:pt x="0" y="25865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a:hlinkClick r:id="rId2" action="ppaction://hlinksldjump"/>
              <a:extLst>
                <a:ext uri="{FF2B5EF4-FFF2-40B4-BE49-F238E27FC236}">
                  <a16:creationId xmlns:a16="http://schemas.microsoft.com/office/drawing/2014/main" id="{622FB1AE-14C5-4EF2-875E-59683F8A462C}"/>
                </a:ext>
              </a:extLst>
            </p:cNvPr>
            <p:cNvSpPr/>
            <p:nvPr/>
          </p:nvSpPr>
          <p:spPr>
            <a:xfrm>
              <a:off x="4611490" y="3800375"/>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字节流</a:t>
              </a:r>
            </a:p>
          </p:txBody>
        </p:sp>
        <p:sp>
          <p:nvSpPr>
            <p:cNvPr id="33" name="任意多边形: 形状 32">
              <a:hlinkClick r:id="rId3" action="ppaction://hlinksldjump"/>
              <a:extLst>
                <a:ext uri="{FF2B5EF4-FFF2-40B4-BE49-F238E27FC236}">
                  <a16:creationId xmlns:a16="http://schemas.microsoft.com/office/drawing/2014/main" id="{ABE9F663-75C4-4871-9FD6-C8CC1EEE4774}"/>
                </a:ext>
              </a:extLst>
            </p:cNvPr>
            <p:cNvSpPr/>
            <p:nvPr/>
          </p:nvSpPr>
          <p:spPr>
            <a:xfrm>
              <a:off x="4919410" y="4674867"/>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ts val="1680"/>
                </a:lnSpc>
                <a:spcBef>
                  <a:spcPct val="0"/>
                </a:spcBef>
                <a:spcAft>
                  <a:spcPts val="100"/>
                </a:spcAft>
                <a:buNone/>
              </a:pPr>
              <a:r>
                <a:rPr lang="zh-CN" altLang="en-US" sz="1400" kern="1200" dirty="0"/>
                <a:t>字节输</a:t>
              </a:r>
              <a:r>
                <a:rPr lang="zh-CN" altLang="en-US" sz="1400" dirty="0"/>
                <a:t>入</a:t>
              </a:r>
              <a:r>
                <a:rPr lang="zh-CN" altLang="en-US" sz="1400" kern="1200" dirty="0"/>
                <a:t>流</a:t>
              </a:r>
              <a:endParaRPr lang="en-US" altLang="zh-CN" sz="1400" kern="1200" dirty="0"/>
            </a:p>
            <a:p>
              <a:pPr marL="0" lvl="0" indent="0" algn="ctr" defTabSz="622300">
                <a:lnSpc>
                  <a:spcPct val="90000"/>
                </a:lnSpc>
                <a:spcBef>
                  <a:spcPct val="0"/>
                </a:spcBef>
                <a:spcAft>
                  <a:spcPct val="35000"/>
                </a:spcAft>
                <a:buNone/>
              </a:pPr>
              <a:r>
                <a:rPr lang="en-US" altLang="zh-CN" sz="1000" dirty="0"/>
                <a:t>In</a:t>
              </a:r>
              <a:r>
                <a:rPr lang="en-US" altLang="zh-CN" sz="1000" kern="1200" dirty="0"/>
                <a:t>putStream</a:t>
              </a:r>
              <a:endParaRPr lang="zh-CN" altLang="en-US" sz="1000" kern="1200" dirty="0"/>
            </a:p>
          </p:txBody>
        </p:sp>
        <p:sp>
          <p:nvSpPr>
            <p:cNvPr id="34" name="任意多边形: 形状 33">
              <a:hlinkClick r:id="rId4" action="ppaction://hlinksldjump"/>
              <a:extLst>
                <a:ext uri="{FF2B5EF4-FFF2-40B4-BE49-F238E27FC236}">
                  <a16:creationId xmlns:a16="http://schemas.microsoft.com/office/drawing/2014/main" id="{AD93F3C3-4A48-4EA4-A2E9-310557FEA836}"/>
                </a:ext>
              </a:extLst>
            </p:cNvPr>
            <p:cNvSpPr/>
            <p:nvPr/>
          </p:nvSpPr>
          <p:spPr>
            <a:xfrm>
              <a:off x="4919410" y="5549359"/>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ts val="1680"/>
                </a:lnSpc>
                <a:spcBef>
                  <a:spcPct val="0"/>
                </a:spcBef>
                <a:spcAft>
                  <a:spcPts val="100"/>
                </a:spcAft>
                <a:buNone/>
              </a:pPr>
              <a:r>
                <a:rPr lang="zh-CN" altLang="en-US" sz="1400" kern="1200" dirty="0"/>
                <a:t>字节输出流</a:t>
              </a:r>
              <a:endParaRPr lang="en-US" altLang="zh-CN" sz="1400" kern="1200" dirty="0"/>
            </a:p>
            <a:p>
              <a:pPr marL="0" lvl="0" indent="0" algn="ctr" defTabSz="622300">
                <a:lnSpc>
                  <a:spcPct val="90000"/>
                </a:lnSpc>
                <a:spcBef>
                  <a:spcPct val="0"/>
                </a:spcBef>
                <a:spcAft>
                  <a:spcPct val="35000"/>
                </a:spcAft>
                <a:buNone/>
              </a:pPr>
              <a:r>
                <a:rPr lang="en-US" altLang="zh-CN" sz="1000" kern="1200" dirty="0"/>
                <a:t>OutputStream</a:t>
              </a:r>
              <a:endParaRPr lang="zh-CN" altLang="en-US" sz="1000" kern="1200" dirty="0"/>
            </a:p>
          </p:txBody>
        </p:sp>
        <p:sp>
          <p:nvSpPr>
            <p:cNvPr id="35" name="任意多边形: 形状 34">
              <a:hlinkClick r:id="rId5" action="ppaction://hlinksldjump"/>
              <a:extLst>
                <a:ext uri="{FF2B5EF4-FFF2-40B4-BE49-F238E27FC236}">
                  <a16:creationId xmlns:a16="http://schemas.microsoft.com/office/drawing/2014/main" id="{42341CBB-0836-4213-8A10-E3F82BD9FACE}"/>
                </a:ext>
              </a:extLst>
            </p:cNvPr>
            <p:cNvSpPr/>
            <p:nvPr/>
          </p:nvSpPr>
          <p:spPr>
            <a:xfrm>
              <a:off x="6101821" y="3800375"/>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字符流</a:t>
              </a:r>
            </a:p>
          </p:txBody>
        </p:sp>
        <p:sp>
          <p:nvSpPr>
            <p:cNvPr id="36" name="任意多边形: 形状 35">
              <a:hlinkClick r:id="rId6" action="ppaction://hlinksldjump"/>
              <a:extLst>
                <a:ext uri="{FF2B5EF4-FFF2-40B4-BE49-F238E27FC236}">
                  <a16:creationId xmlns:a16="http://schemas.microsoft.com/office/drawing/2014/main" id="{F37E4FA3-54AE-40DF-83D7-394749AF16D9}"/>
                </a:ext>
              </a:extLst>
            </p:cNvPr>
            <p:cNvSpPr/>
            <p:nvPr/>
          </p:nvSpPr>
          <p:spPr>
            <a:xfrm>
              <a:off x="6409741" y="4674867"/>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字符输入流</a:t>
              </a:r>
              <a:r>
                <a:rPr lang="en-US" altLang="zh-CN" sz="1000" kern="1200" dirty="0">
                  <a:solidFill>
                    <a:prstClr val="white"/>
                  </a:solidFill>
                </a:rPr>
                <a:t>Reader</a:t>
              </a:r>
              <a:endParaRPr lang="zh-CN" altLang="en-US" sz="1000" dirty="0">
                <a:solidFill>
                  <a:prstClr val="white"/>
                </a:solidFill>
              </a:endParaRPr>
            </a:p>
          </p:txBody>
        </p:sp>
        <p:sp>
          <p:nvSpPr>
            <p:cNvPr id="37" name="任意多边形: 形状 36">
              <a:hlinkClick r:id="rId7" action="ppaction://hlinksldjump"/>
              <a:extLst>
                <a:ext uri="{FF2B5EF4-FFF2-40B4-BE49-F238E27FC236}">
                  <a16:creationId xmlns:a16="http://schemas.microsoft.com/office/drawing/2014/main" id="{A6A7FE2C-8944-4F45-8C65-5977181CDB83}"/>
                </a:ext>
              </a:extLst>
            </p:cNvPr>
            <p:cNvSpPr/>
            <p:nvPr/>
          </p:nvSpPr>
          <p:spPr>
            <a:xfrm>
              <a:off x="6409741" y="5549359"/>
              <a:ext cx="1231678" cy="615839"/>
            </a:xfrm>
            <a:custGeom>
              <a:avLst/>
              <a:gdLst>
                <a:gd name="connsiteX0" fmla="*/ 0 w 1231678"/>
                <a:gd name="connsiteY0" fmla="*/ 0 h 615839"/>
                <a:gd name="connsiteX1" fmla="*/ 1231678 w 1231678"/>
                <a:gd name="connsiteY1" fmla="*/ 0 h 615839"/>
                <a:gd name="connsiteX2" fmla="*/ 1231678 w 1231678"/>
                <a:gd name="connsiteY2" fmla="*/ 615839 h 615839"/>
                <a:gd name="connsiteX3" fmla="*/ 0 w 1231678"/>
                <a:gd name="connsiteY3" fmla="*/ 615839 h 615839"/>
                <a:gd name="connsiteX4" fmla="*/ 0 w 1231678"/>
                <a:gd name="connsiteY4" fmla="*/ 0 h 61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678" h="615839">
                  <a:moveTo>
                    <a:pt x="0" y="0"/>
                  </a:moveTo>
                  <a:lnTo>
                    <a:pt x="1231678" y="0"/>
                  </a:lnTo>
                  <a:lnTo>
                    <a:pt x="1231678" y="615839"/>
                  </a:lnTo>
                  <a:lnTo>
                    <a:pt x="0" y="615839"/>
                  </a:lnTo>
                  <a:lnTo>
                    <a:pt x="0" y="0"/>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字符输出流</a:t>
              </a:r>
              <a:r>
                <a:rPr lang="en-US" altLang="zh-CN" sz="1000" dirty="0">
                  <a:solidFill>
                    <a:prstClr val="white"/>
                  </a:solidFill>
                </a:rPr>
                <a:t>Writer</a:t>
              </a:r>
              <a:endParaRPr lang="zh-CN" altLang="en-US" sz="1000" dirty="0">
                <a:solidFill>
                  <a:prstClr val="white"/>
                </a:solidFill>
              </a:endParaRPr>
            </a:p>
          </p:txBody>
        </p:sp>
      </p:grpSp>
      <p:sp>
        <p:nvSpPr>
          <p:cNvPr id="20" name="标题 1">
            <a:hlinkClick r:id="rId8" action="ppaction://hlinksldjump"/>
            <a:extLst>
              <a:ext uri="{FF2B5EF4-FFF2-40B4-BE49-F238E27FC236}">
                <a16:creationId xmlns:a16="http://schemas.microsoft.com/office/drawing/2014/main" id="{C7A1C333-2A38-481E-AAF6-9042A1A69355}"/>
              </a:ext>
            </a:extLst>
          </p:cNvPr>
          <p:cNvSpPr txBox="1">
            <a:spLocks/>
          </p:cNvSpPr>
          <p:nvPr/>
        </p:nvSpPr>
        <p:spPr>
          <a:xfrm>
            <a:off x="933934" y="4930438"/>
            <a:ext cx="142016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1400" dirty="0">
                <a:solidFill>
                  <a:schemeClr val="bg1"/>
                </a:solidFill>
              </a:rPr>
              <a:t>标准</a:t>
            </a:r>
            <a:r>
              <a:rPr lang="en-US" altLang="zh-CN" sz="1400" dirty="0">
                <a:solidFill>
                  <a:schemeClr val="bg1"/>
                </a:solidFill>
              </a:rPr>
              <a:t>IO</a:t>
            </a:r>
            <a:r>
              <a:rPr lang="zh-CN" altLang="en-US" sz="1400" dirty="0">
                <a:solidFill>
                  <a:schemeClr val="bg1"/>
                </a:solidFill>
              </a:rPr>
              <a:t>流</a:t>
            </a:r>
          </a:p>
        </p:txBody>
      </p:sp>
    </p:spTree>
    <p:extLst>
      <p:ext uri="{BB962C8B-B14F-4D97-AF65-F5344CB8AC3E}">
        <p14:creationId xmlns:p14="http://schemas.microsoft.com/office/powerpoint/2010/main" val="42714349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7 -2.96296E-6 L -0.00052 -0.19884 " pathEditMode="relative" rAng="0" ptsTypes="AA">
                                      <p:cBhvr>
                                        <p:cTn id="6" dur="1000" fill="hold"/>
                                        <p:tgtEl>
                                          <p:spTgt spid="24"/>
                                        </p:tgtEl>
                                        <p:attrNameLst>
                                          <p:attrName>ppt_x</p:attrName>
                                          <p:attrName>ppt_y</p:attrName>
                                        </p:attrNameLst>
                                      </p:cBhvr>
                                      <p:rCtr x="-26" y="-9954"/>
                                    </p:animMotion>
                                  </p:childTnLst>
                                </p:cTn>
                              </p:par>
                            </p:childTnLst>
                          </p:cTn>
                        </p:par>
                        <p:par>
                          <p:cTn id="7" fill="hold">
                            <p:stCondLst>
                              <p:cond delay="1000"/>
                            </p:stCondLst>
                            <p:childTnLst>
                              <p:par>
                                <p:cTn id="8" presetID="2" presetClass="entr" presetSubtype="4" accel="2000" decel="9000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ppt_x"/>
                                          </p:val>
                                        </p:tav>
                                        <p:tav tm="100000">
                                          <p:val>
                                            <p:strVal val="#ppt_x"/>
                                          </p:val>
                                        </p:tav>
                                      </p:tavLst>
                                    </p:anim>
                                    <p:anim calcmode="lin" valueType="num">
                                      <p:cBhvr additive="base">
                                        <p:cTn id="1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1FD4-0C53-4F23-B320-9F8A281DFF45}"/>
              </a:ext>
            </a:extLst>
          </p:cNvPr>
          <p:cNvSpPr>
            <a:spLocks noGrp="1"/>
          </p:cNvSpPr>
          <p:nvPr>
            <p:ph type="title"/>
          </p:nvPr>
        </p:nvSpPr>
        <p:spPr/>
        <p:txBody>
          <a:bodyPr/>
          <a:lstStyle/>
          <a:p>
            <a:r>
              <a:rPr lang="en-US" altLang="zh-CN" dirty="0"/>
              <a:t>LineNumberReader</a:t>
            </a:r>
            <a:endParaRPr lang="zh-CN" altLang="en-US" dirty="0"/>
          </a:p>
        </p:txBody>
      </p:sp>
      <p:pic>
        <p:nvPicPr>
          <p:cNvPr id="5" name="内容占位符 4">
            <a:extLst>
              <a:ext uri="{FF2B5EF4-FFF2-40B4-BE49-F238E27FC236}">
                <a16:creationId xmlns:a16="http://schemas.microsoft.com/office/drawing/2014/main" id="{C9C44885-6CDC-42AC-ADAB-7E3596FDE0C6}"/>
              </a:ext>
            </a:extLst>
          </p:cNvPr>
          <p:cNvPicPr>
            <a:picLocks noGrp="1" noChangeAspect="1"/>
          </p:cNvPicPr>
          <p:nvPr>
            <p:ph idx="1"/>
          </p:nvPr>
        </p:nvPicPr>
        <p:blipFill>
          <a:blip r:embed="rId2"/>
          <a:stretch>
            <a:fillRect/>
          </a:stretch>
        </p:blipFill>
        <p:spPr>
          <a:xfrm>
            <a:off x="5248305" y="708587"/>
            <a:ext cx="6103907" cy="5440825"/>
          </a:xfrm>
          <a:prstGeom prst="rect">
            <a:avLst/>
          </a:prstGeom>
        </p:spPr>
      </p:pic>
      <p:sp>
        <p:nvSpPr>
          <p:cNvPr id="4" name="文本占位符 3">
            <a:extLst>
              <a:ext uri="{FF2B5EF4-FFF2-40B4-BE49-F238E27FC236}">
                <a16:creationId xmlns:a16="http://schemas.microsoft.com/office/drawing/2014/main" id="{88CEAEEA-FA44-4C7E-9614-24EA98314298}"/>
              </a:ext>
            </a:extLst>
          </p:cNvPr>
          <p:cNvSpPr>
            <a:spLocks noGrp="1"/>
          </p:cNvSpPr>
          <p:nvPr>
            <p:ph type="body" sz="half" idx="2"/>
          </p:nvPr>
        </p:nvSpPr>
        <p:spPr/>
        <p:txBody>
          <a:bodyPr/>
          <a:lstStyle/>
          <a:p>
            <a:r>
              <a:rPr lang="en-US" altLang="zh-CN" dirty="0"/>
              <a:t>Java</a:t>
            </a:r>
            <a:r>
              <a:rPr lang="zh-CN" altLang="en-US" dirty="0"/>
              <a:t>程序在编译或运行期间经常会出现一些错误</a:t>
            </a:r>
            <a:r>
              <a:rPr lang="en-US" altLang="zh-CN" dirty="0"/>
              <a:t>,</a:t>
            </a:r>
            <a:r>
              <a:rPr lang="zh-CN" altLang="en-US" dirty="0"/>
              <a:t>在错误中通常会报告出错的行号</a:t>
            </a:r>
            <a:r>
              <a:rPr lang="en-US" altLang="zh-CN" dirty="0"/>
              <a:t>,</a:t>
            </a:r>
            <a:r>
              <a:rPr lang="zh-CN" altLang="en-US" dirty="0"/>
              <a:t>为了方便查找错误</a:t>
            </a:r>
            <a:r>
              <a:rPr lang="en-US" altLang="zh-CN" dirty="0"/>
              <a:t>,</a:t>
            </a:r>
            <a:r>
              <a:rPr lang="zh-CN" altLang="en-US" dirty="0"/>
              <a:t>需要在代码中加入行号</a:t>
            </a:r>
            <a:r>
              <a:rPr lang="en-US" altLang="zh-CN" dirty="0"/>
              <a:t>,</a:t>
            </a:r>
            <a:r>
              <a:rPr lang="zh-CN" altLang="en-US" dirty="0"/>
              <a:t>此时便可使用</a:t>
            </a:r>
            <a:r>
              <a:rPr lang="en-US" altLang="zh-CN" dirty="0"/>
              <a:t>LineNumberReader</a:t>
            </a:r>
            <a:r>
              <a:rPr lang="zh-CN" altLang="en-US" dirty="0"/>
              <a:t>来解决</a:t>
            </a:r>
            <a:r>
              <a:rPr lang="en-US" altLang="zh-CN" dirty="0"/>
              <a:t>.</a:t>
            </a:r>
          </a:p>
          <a:p>
            <a:r>
              <a:rPr lang="zh-CN" altLang="en-US" dirty="0"/>
              <a:t>首先使用</a:t>
            </a:r>
            <a:r>
              <a:rPr lang="en-US" altLang="zh-CN" dirty="0"/>
              <a:t>LineNumberReader</a:t>
            </a:r>
            <a:r>
              <a:rPr lang="zh-CN" altLang="en-US" dirty="0"/>
              <a:t>包装</a:t>
            </a:r>
            <a:r>
              <a:rPr lang="en-US" altLang="zh-CN" dirty="0"/>
              <a:t>FileWriter,</a:t>
            </a:r>
            <a:r>
              <a:rPr lang="zh-CN" altLang="en-US" dirty="0"/>
              <a:t>调用</a:t>
            </a:r>
            <a:r>
              <a:rPr lang="en-US" altLang="zh-CN" dirty="0"/>
              <a:t>setLineNumber()</a:t>
            </a:r>
            <a:r>
              <a:rPr lang="zh-CN" altLang="en-US" dirty="0"/>
              <a:t>方法设置行号的初始值为</a:t>
            </a:r>
            <a:r>
              <a:rPr lang="en-US" altLang="zh-CN" dirty="0"/>
              <a:t>0,</a:t>
            </a:r>
            <a:r>
              <a:rPr lang="zh-CN" altLang="en-US" dirty="0"/>
              <a:t>最后在循环体中的输出格式里调用</a:t>
            </a:r>
            <a:r>
              <a:rPr lang="en-US" altLang="zh-CN" dirty="0"/>
              <a:t>.getLineNumber()</a:t>
            </a:r>
            <a:r>
              <a:rPr lang="zh-CN" altLang="en-US" dirty="0"/>
              <a:t>方法来输出到文件中</a:t>
            </a:r>
            <a:r>
              <a:rPr lang="en-US" altLang="zh-CN" dirty="0"/>
              <a:t>.</a:t>
            </a:r>
          </a:p>
          <a:p>
            <a:endParaRPr lang="zh-CN" altLang="en-US" dirty="0"/>
          </a:p>
        </p:txBody>
      </p:sp>
      <p:sp>
        <p:nvSpPr>
          <p:cNvPr id="6" name="对话气泡: 矩形 5">
            <a:extLst>
              <a:ext uri="{FF2B5EF4-FFF2-40B4-BE49-F238E27FC236}">
                <a16:creationId xmlns:a16="http://schemas.microsoft.com/office/drawing/2014/main" id="{B886977E-9010-4042-AFAA-BCE33CB6C3B5}"/>
              </a:ext>
            </a:extLst>
          </p:cNvPr>
          <p:cNvSpPr/>
          <p:nvPr/>
        </p:nvSpPr>
        <p:spPr>
          <a:xfrm>
            <a:off x="7551038" y="3485021"/>
            <a:ext cx="1619076" cy="956345"/>
          </a:xfrm>
          <a:prstGeom prst="wedgeRectCallout">
            <a:avLst>
              <a:gd name="adj1" fmla="val 58960"/>
              <a:gd name="adj2" fmla="val -23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因为</a:t>
            </a:r>
            <a:r>
              <a:rPr lang="en-US" altLang="zh-CN" sz="1050" dirty="0"/>
              <a:t>LineNumberReader</a:t>
            </a:r>
            <a:r>
              <a:rPr lang="zh-CN" altLang="en-US" sz="1050" dirty="0"/>
              <a:t>类在读取到换行符时</a:t>
            </a:r>
            <a:r>
              <a:rPr lang="en-US" altLang="zh-CN" sz="1050" dirty="0"/>
              <a:t>,</a:t>
            </a:r>
            <a:r>
              <a:rPr lang="zh-CN" altLang="en-US" sz="1050" dirty="0"/>
              <a:t>会将行号自动加</a:t>
            </a:r>
            <a:r>
              <a:rPr lang="en-US" altLang="zh-CN" sz="1050" dirty="0"/>
              <a:t>1,</a:t>
            </a:r>
            <a:r>
              <a:rPr lang="zh-CN" altLang="en-US" sz="1050" dirty="0"/>
              <a:t>所以输出的文件行号是从</a:t>
            </a:r>
            <a:r>
              <a:rPr lang="en-US" altLang="zh-CN" sz="1050" dirty="0"/>
              <a:t>1</a:t>
            </a:r>
            <a:r>
              <a:rPr lang="zh-CN" altLang="en-US" sz="1050" dirty="0"/>
              <a:t>开始的</a:t>
            </a:r>
            <a:r>
              <a:rPr lang="en-US" altLang="zh-CN" sz="1050" dirty="0"/>
              <a:t>.</a:t>
            </a:r>
            <a:endParaRPr lang="zh-CN" altLang="en-US" sz="1050" dirty="0"/>
          </a:p>
        </p:txBody>
      </p:sp>
      <p:sp>
        <p:nvSpPr>
          <p:cNvPr id="7" name="动作按钮: 转到主页 6">
            <a:hlinkClick r:id="rId3" action="ppaction://hlinksldjump" highlightClick="1"/>
            <a:extLst>
              <a:ext uri="{FF2B5EF4-FFF2-40B4-BE49-F238E27FC236}">
                <a16:creationId xmlns:a16="http://schemas.microsoft.com/office/drawing/2014/main" id="{7FCA767B-E6CC-44B5-8C71-9F83258F80B4}"/>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81839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93599-6682-4265-8B12-78CFEF9CE25F}"/>
              </a:ext>
            </a:extLst>
          </p:cNvPr>
          <p:cNvSpPr>
            <a:spLocks noGrp="1"/>
          </p:cNvSpPr>
          <p:nvPr>
            <p:ph type="title"/>
          </p:nvPr>
        </p:nvSpPr>
        <p:spPr/>
        <p:txBody>
          <a:bodyPr/>
          <a:lstStyle/>
          <a:p>
            <a:r>
              <a:rPr lang="zh-CN" altLang="en-US" dirty="0"/>
              <a:t>转换流</a:t>
            </a:r>
          </a:p>
        </p:txBody>
      </p:sp>
      <p:pic>
        <p:nvPicPr>
          <p:cNvPr id="5" name="内容占位符 4">
            <a:extLst>
              <a:ext uri="{FF2B5EF4-FFF2-40B4-BE49-F238E27FC236}">
                <a16:creationId xmlns:a16="http://schemas.microsoft.com/office/drawing/2014/main" id="{3002AFD6-A8C7-4067-9196-02E666ED76E4}"/>
              </a:ext>
            </a:extLst>
          </p:cNvPr>
          <p:cNvPicPr>
            <a:picLocks noGrp="1" noChangeAspect="1"/>
          </p:cNvPicPr>
          <p:nvPr>
            <p:ph idx="1"/>
          </p:nvPr>
        </p:nvPicPr>
        <p:blipFill>
          <a:blip r:embed="rId2"/>
          <a:stretch>
            <a:fillRect/>
          </a:stretch>
        </p:blipFill>
        <p:spPr>
          <a:xfrm>
            <a:off x="5183188" y="1425621"/>
            <a:ext cx="6172200" cy="3997233"/>
          </a:xfrm>
          <a:prstGeom prst="rect">
            <a:avLst/>
          </a:prstGeom>
        </p:spPr>
      </p:pic>
      <p:sp>
        <p:nvSpPr>
          <p:cNvPr id="4" name="文本占位符 3">
            <a:extLst>
              <a:ext uri="{FF2B5EF4-FFF2-40B4-BE49-F238E27FC236}">
                <a16:creationId xmlns:a16="http://schemas.microsoft.com/office/drawing/2014/main" id="{6ED1CFB2-E68A-4C21-A6DC-C666D568833B}"/>
              </a:ext>
            </a:extLst>
          </p:cNvPr>
          <p:cNvSpPr>
            <a:spLocks noGrp="1"/>
          </p:cNvSpPr>
          <p:nvPr>
            <p:ph type="body" sz="half" idx="2"/>
          </p:nvPr>
        </p:nvSpPr>
        <p:spPr/>
        <p:txBody>
          <a:bodyPr/>
          <a:lstStyle/>
          <a:p>
            <a:r>
              <a:rPr lang="en-US" altLang="zh-CN" dirty="0"/>
              <a:t>JDK</a:t>
            </a:r>
            <a:r>
              <a:rPr lang="zh-CN" altLang="en-US" dirty="0"/>
              <a:t>中提供了两个类可以将字节流转换为字符流</a:t>
            </a:r>
            <a:r>
              <a:rPr lang="en-US" altLang="zh-CN" dirty="0"/>
              <a:t>,</a:t>
            </a:r>
            <a:r>
              <a:rPr lang="zh-CN" altLang="en-US" dirty="0"/>
              <a:t>它们分别是</a:t>
            </a:r>
            <a:r>
              <a:rPr lang="en-US" altLang="zh-CN" dirty="0"/>
              <a:t>InputStreamReader</a:t>
            </a:r>
            <a:r>
              <a:rPr lang="zh-CN" altLang="en-US" dirty="0"/>
              <a:t>和</a:t>
            </a:r>
            <a:r>
              <a:rPr lang="en-US" altLang="zh-CN" dirty="0"/>
              <a:t>OutputStreamWriter.</a:t>
            </a:r>
          </a:p>
          <a:p>
            <a:r>
              <a:rPr lang="zh-CN" altLang="en-US" dirty="0"/>
              <a:t>转换流也是一种包装类</a:t>
            </a:r>
            <a:r>
              <a:rPr lang="en-US" altLang="zh-CN" dirty="0"/>
              <a:t>,</a:t>
            </a:r>
            <a:r>
              <a:rPr lang="zh-CN" altLang="en-US" dirty="0"/>
              <a:t>其中</a:t>
            </a:r>
            <a:r>
              <a:rPr lang="en-US" altLang="zh-CN" dirty="0"/>
              <a:t>OutputStreamWriter</a:t>
            </a:r>
            <a:r>
              <a:rPr lang="zh-CN" altLang="en-US" dirty="0"/>
              <a:t>是</a:t>
            </a:r>
            <a:r>
              <a:rPr lang="en-US" altLang="zh-CN" dirty="0"/>
              <a:t>Writer</a:t>
            </a:r>
            <a:r>
              <a:rPr lang="zh-CN" altLang="en-US" dirty="0"/>
              <a:t>的子类</a:t>
            </a:r>
            <a:r>
              <a:rPr lang="en-US" altLang="zh-CN" dirty="0"/>
              <a:t>,</a:t>
            </a:r>
            <a:r>
              <a:rPr lang="zh-CN" altLang="en-US" dirty="0"/>
              <a:t>它可以将一个字节输出流包装成字符输出流</a:t>
            </a:r>
            <a:r>
              <a:rPr lang="en-US" altLang="zh-CN" dirty="0"/>
              <a:t>,</a:t>
            </a:r>
            <a:r>
              <a:rPr lang="zh-CN" altLang="en-US" dirty="0"/>
              <a:t>方便直接写入字符</a:t>
            </a:r>
            <a:r>
              <a:rPr lang="en-US" altLang="zh-CN" dirty="0"/>
              <a:t>,</a:t>
            </a:r>
            <a:r>
              <a:rPr lang="zh-CN" altLang="en-US" dirty="0"/>
              <a:t>而</a:t>
            </a:r>
            <a:r>
              <a:rPr lang="en-US" altLang="zh-CN" dirty="0"/>
              <a:t>InputStreamReader</a:t>
            </a:r>
            <a:r>
              <a:rPr lang="zh-CN" altLang="en-US" dirty="0"/>
              <a:t>是</a:t>
            </a:r>
            <a:r>
              <a:rPr lang="en-US" altLang="zh-CN" dirty="0"/>
              <a:t>Reader</a:t>
            </a:r>
            <a:r>
              <a:rPr lang="zh-CN" altLang="en-US" dirty="0"/>
              <a:t>的子类</a:t>
            </a:r>
            <a:r>
              <a:rPr lang="en-US" altLang="zh-CN" dirty="0"/>
              <a:t>,</a:t>
            </a:r>
            <a:r>
              <a:rPr lang="zh-CN" altLang="en-US" dirty="0"/>
              <a:t>它可以将一个字节输入流包装成字符输入流</a:t>
            </a:r>
            <a:r>
              <a:rPr lang="en-US" altLang="zh-CN" dirty="0"/>
              <a:t>,</a:t>
            </a:r>
            <a:r>
              <a:rPr lang="zh-CN" altLang="en-US" dirty="0"/>
              <a:t>方便直接读取字符</a:t>
            </a:r>
            <a:r>
              <a:rPr lang="en-US" altLang="zh-CN" dirty="0"/>
              <a:t>.</a:t>
            </a:r>
          </a:p>
        </p:txBody>
      </p:sp>
      <p:sp>
        <p:nvSpPr>
          <p:cNvPr id="6" name="动作按钮: 转到主页 5">
            <a:hlinkClick r:id="rId3" action="ppaction://hlinksldjump" highlightClick="1"/>
            <a:extLst>
              <a:ext uri="{FF2B5EF4-FFF2-40B4-BE49-F238E27FC236}">
                <a16:creationId xmlns:a16="http://schemas.microsoft.com/office/drawing/2014/main" id="{772FD3CB-7C45-43B4-AF1D-3A137DBB6DE9}"/>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B0C7E72-0579-4846-B409-638581F71689}"/>
              </a:ext>
            </a:extLst>
          </p:cNvPr>
          <p:cNvSpPr/>
          <p:nvPr/>
        </p:nvSpPr>
        <p:spPr>
          <a:xfrm>
            <a:off x="490538" y="6291660"/>
            <a:ext cx="6951677" cy="246221"/>
          </a:xfrm>
          <a:prstGeom prst="rect">
            <a:avLst/>
          </a:prstGeom>
        </p:spPr>
        <p:txBody>
          <a:bodyPr wrap="square">
            <a:spAutoFit/>
          </a:bodyPr>
          <a:lstStyle/>
          <a:p>
            <a:r>
              <a:rPr lang="zh-CN" altLang="en-US" sz="1000" dirty="0"/>
              <a:t>转换流只能针对操作文本文件的字节流进行转换</a:t>
            </a:r>
            <a:r>
              <a:rPr lang="en-US" altLang="zh-CN" sz="1000" dirty="0"/>
              <a:t>.</a:t>
            </a:r>
            <a:r>
              <a:rPr lang="zh-CN" altLang="en-US" sz="1000" dirty="0"/>
              <a:t>如果操作的文件是一段音乐或是一张图片</a:t>
            </a:r>
            <a:r>
              <a:rPr lang="en-US" altLang="zh-CN" sz="1000" dirty="0"/>
              <a:t>,</a:t>
            </a:r>
            <a:r>
              <a:rPr lang="zh-CN" altLang="en-US" sz="1000" dirty="0"/>
              <a:t>就会导致文件损坏</a:t>
            </a:r>
            <a:r>
              <a:rPr lang="en-US" altLang="zh-CN" sz="1000" dirty="0"/>
              <a:t>.</a:t>
            </a:r>
            <a:endParaRPr lang="zh-CN" altLang="en-US" sz="1000" dirty="0"/>
          </a:p>
        </p:txBody>
      </p:sp>
      <p:sp>
        <p:nvSpPr>
          <p:cNvPr id="10" name="流程图: 直接访问存储器 9">
            <a:extLst>
              <a:ext uri="{FF2B5EF4-FFF2-40B4-BE49-F238E27FC236}">
                <a16:creationId xmlns:a16="http://schemas.microsoft.com/office/drawing/2014/main" id="{BC9830A4-0C2A-49A3-9C1F-C1CB4FDE16DE}"/>
              </a:ext>
            </a:extLst>
          </p:cNvPr>
          <p:cNvSpPr/>
          <p:nvPr/>
        </p:nvSpPr>
        <p:spPr>
          <a:xfrm>
            <a:off x="839788" y="5487796"/>
            <a:ext cx="1409700" cy="665163"/>
          </a:xfrm>
          <a:prstGeom prst="flowChartMagneticDrum">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源设备</a:t>
            </a:r>
          </a:p>
        </p:txBody>
      </p:sp>
      <p:sp>
        <p:nvSpPr>
          <p:cNvPr id="11" name="矩形 10">
            <a:extLst>
              <a:ext uri="{FF2B5EF4-FFF2-40B4-BE49-F238E27FC236}">
                <a16:creationId xmlns:a16="http://schemas.microsoft.com/office/drawing/2014/main" id="{3CA6693A-4D17-4CC8-8F67-17A59F9A3597}"/>
              </a:ext>
            </a:extLst>
          </p:cNvPr>
          <p:cNvSpPr/>
          <p:nvPr/>
        </p:nvSpPr>
        <p:spPr>
          <a:xfrm>
            <a:off x="2019300" y="5677502"/>
            <a:ext cx="533400" cy="2857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字节流</a:t>
            </a:r>
          </a:p>
        </p:txBody>
      </p:sp>
      <p:sp>
        <p:nvSpPr>
          <p:cNvPr id="13" name="矩形: 剪去单角 12">
            <a:extLst>
              <a:ext uri="{FF2B5EF4-FFF2-40B4-BE49-F238E27FC236}">
                <a16:creationId xmlns:a16="http://schemas.microsoft.com/office/drawing/2014/main" id="{5E4071F1-389B-436D-9FFA-5D237CFA6B4B}"/>
              </a:ext>
            </a:extLst>
          </p:cNvPr>
          <p:cNvSpPr/>
          <p:nvPr/>
        </p:nvSpPr>
        <p:spPr>
          <a:xfrm>
            <a:off x="4947125" y="5485951"/>
            <a:ext cx="1028700" cy="665163"/>
          </a:xfrm>
          <a:prstGeom prst="snip1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应用程序</a:t>
            </a:r>
          </a:p>
        </p:txBody>
      </p:sp>
      <p:sp>
        <p:nvSpPr>
          <p:cNvPr id="14" name="矩形 13">
            <a:extLst>
              <a:ext uri="{FF2B5EF4-FFF2-40B4-BE49-F238E27FC236}">
                <a16:creationId xmlns:a16="http://schemas.microsoft.com/office/drawing/2014/main" id="{861B6702-F643-4852-BCD4-E5258E40A68B}"/>
              </a:ext>
            </a:extLst>
          </p:cNvPr>
          <p:cNvSpPr/>
          <p:nvPr/>
        </p:nvSpPr>
        <p:spPr>
          <a:xfrm>
            <a:off x="5975825" y="5585906"/>
            <a:ext cx="630570" cy="46525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字符流</a:t>
            </a:r>
          </a:p>
        </p:txBody>
      </p:sp>
      <p:sp>
        <p:nvSpPr>
          <p:cNvPr id="15" name="矩形 14">
            <a:extLst>
              <a:ext uri="{FF2B5EF4-FFF2-40B4-BE49-F238E27FC236}">
                <a16:creationId xmlns:a16="http://schemas.microsoft.com/office/drawing/2014/main" id="{78740CB9-7848-4CF0-95EB-64967BE8F0DD}"/>
              </a:ext>
            </a:extLst>
          </p:cNvPr>
          <p:cNvSpPr/>
          <p:nvPr/>
        </p:nvSpPr>
        <p:spPr>
          <a:xfrm>
            <a:off x="8536455" y="5677502"/>
            <a:ext cx="533400" cy="2857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字节流</a:t>
            </a:r>
          </a:p>
        </p:txBody>
      </p:sp>
      <p:sp>
        <p:nvSpPr>
          <p:cNvPr id="16" name="流程图: 直接访问存储器 15">
            <a:extLst>
              <a:ext uri="{FF2B5EF4-FFF2-40B4-BE49-F238E27FC236}">
                <a16:creationId xmlns:a16="http://schemas.microsoft.com/office/drawing/2014/main" id="{836A1CA4-CA83-4430-AF97-E67838695BF0}"/>
              </a:ext>
            </a:extLst>
          </p:cNvPr>
          <p:cNvSpPr/>
          <p:nvPr/>
        </p:nvSpPr>
        <p:spPr>
          <a:xfrm>
            <a:off x="9005100" y="5487796"/>
            <a:ext cx="1678578" cy="665163"/>
          </a:xfrm>
          <a:prstGeom prst="flowChartMagneticDrum">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目标设备</a:t>
            </a:r>
          </a:p>
        </p:txBody>
      </p:sp>
      <p:sp>
        <p:nvSpPr>
          <p:cNvPr id="17" name="矩形 16">
            <a:extLst>
              <a:ext uri="{FF2B5EF4-FFF2-40B4-BE49-F238E27FC236}">
                <a16:creationId xmlns:a16="http://schemas.microsoft.com/office/drawing/2014/main" id="{10495ECF-7EDF-4233-A8EA-A53BF9825EEE}"/>
              </a:ext>
            </a:extLst>
          </p:cNvPr>
          <p:cNvSpPr/>
          <p:nvPr/>
        </p:nvSpPr>
        <p:spPr>
          <a:xfrm>
            <a:off x="4316555" y="5585906"/>
            <a:ext cx="630570" cy="46525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字符流</a:t>
            </a:r>
          </a:p>
        </p:txBody>
      </p:sp>
      <p:cxnSp>
        <p:nvCxnSpPr>
          <p:cNvPr id="19" name="直接箭头连接符 18">
            <a:extLst>
              <a:ext uri="{FF2B5EF4-FFF2-40B4-BE49-F238E27FC236}">
                <a16:creationId xmlns:a16="http://schemas.microsoft.com/office/drawing/2014/main" id="{C0B415F3-1987-466A-9766-BAEBFD6F2D1E}"/>
              </a:ext>
            </a:extLst>
          </p:cNvPr>
          <p:cNvCxnSpPr>
            <a:stCxn id="11" idx="3"/>
            <a:endCxn id="17" idx="1"/>
          </p:cNvCxnSpPr>
          <p:nvPr/>
        </p:nvCxnSpPr>
        <p:spPr>
          <a:xfrm flipV="1">
            <a:off x="2552700" y="5818532"/>
            <a:ext cx="1763855"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EE5F267-D253-4DB3-873A-A09B2B90F694}"/>
              </a:ext>
            </a:extLst>
          </p:cNvPr>
          <p:cNvCxnSpPr>
            <a:stCxn id="14" idx="3"/>
            <a:endCxn id="15" idx="1"/>
          </p:cNvCxnSpPr>
          <p:nvPr/>
        </p:nvCxnSpPr>
        <p:spPr>
          <a:xfrm>
            <a:off x="6606395" y="5818532"/>
            <a:ext cx="1930060"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406B201-30C9-4C99-AD3E-E659EB908024}"/>
              </a:ext>
            </a:extLst>
          </p:cNvPr>
          <p:cNvSpPr txBox="1"/>
          <p:nvPr/>
        </p:nvSpPr>
        <p:spPr>
          <a:xfrm>
            <a:off x="2706299" y="5585906"/>
            <a:ext cx="1351652" cy="261610"/>
          </a:xfrm>
          <a:prstGeom prst="rect">
            <a:avLst/>
          </a:prstGeom>
          <a:noFill/>
        </p:spPr>
        <p:txBody>
          <a:bodyPr wrap="none" rtlCol="0">
            <a:spAutoFit/>
          </a:bodyPr>
          <a:lstStyle/>
          <a:p>
            <a:r>
              <a:rPr lang="en-US" altLang="zh-CN" sz="1100" dirty="0"/>
              <a:t>InputStreamReader</a:t>
            </a:r>
            <a:endParaRPr lang="zh-CN" altLang="en-US" sz="1100" dirty="0"/>
          </a:p>
        </p:txBody>
      </p:sp>
      <p:sp>
        <p:nvSpPr>
          <p:cNvPr id="23" name="文本框 22">
            <a:extLst>
              <a:ext uri="{FF2B5EF4-FFF2-40B4-BE49-F238E27FC236}">
                <a16:creationId xmlns:a16="http://schemas.microsoft.com/office/drawing/2014/main" id="{7CF9C7AB-10EF-4F9A-9EFF-E1ED463B3B32}"/>
              </a:ext>
            </a:extLst>
          </p:cNvPr>
          <p:cNvSpPr txBox="1"/>
          <p:nvPr/>
        </p:nvSpPr>
        <p:spPr>
          <a:xfrm>
            <a:off x="6781241" y="5585906"/>
            <a:ext cx="1415772" cy="261610"/>
          </a:xfrm>
          <a:prstGeom prst="rect">
            <a:avLst/>
          </a:prstGeom>
          <a:noFill/>
        </p:spPr>
        <p:txBody>
          <a:bodyPr wrap="none" rtlCol="0">
            <a:spAutoFit/>
          </a:bodyPr>
          <a:lstStyle/>
          <a:p>
            <a:r>
              <a:rPr lang="en-US" altLang="zh-CN" sz="1100" dirty="0"/>
              <a:t>OutputStreamWriter</a:t>
            </a:r>
            <a:endParaRPr lang="zh-CN" altLang="en-US" sz="1100" dirty="0"/>
          </a:p>
        </p:txBody>
      </p:sp>
      <p:sp>
        <p:nvSpPr>
          <p:cNvPr id="24" name="文本框 23">
            <a:extLst>
              <a:ext uri="{FF2B5EF4-FFF2-40B4-BE49-F238E27FC236}">
                <a16:creationId xmlns:a16="http://schemas.microsoft.com/office/drawing/2014/main" id="{0366D356-BFC0-45BE-A32F-D0E1CD52F5D1}"/>
              </a:ext>
            </a:extLst>
          </p:cNvPr>
          <p:cNvSpPr txBox="1"/>
          <p:nvPr/>
        </p:nvSpPr>
        <p:spPr>
          <a:xfrm>
            <a:off x="3148728" y="5840004"/>
            <a:ext cx="466794" cy="261610"/>
          </a:xfrm>
          <a:prstGeom prst="rect">
            <a:avLst/>
          </a:prstGeom>
          <a:noFill/>
        </p:spPr>
        <p:txBody>
          <a:bodyPr wrap="none" rtlCol="0">
            <a:spAutoFit/>
          </a:bodyPr>
          <a:lstStyle/>
          <a:p>
            <a:r>
              <a:rPr lang="zh-CN" altLang="en-US" sz="1100" dirty="0"/>
              <a:t>转换</a:t>
            </a:r>
          </a:p>
        </p:txBody>
      </p:sp>
      <p:sp>
        <p:nvSpPr>
          <p:cNvPr id="25" name="文本框 24">
            <a:extLst>
              <a:ext uri="{FF2B5EF4-FFF2-40B4-BE49-F238E27FC236}">
                <a16:creationId xmlns:a16="http://schemas.microsoft.com/office/drawing/2014/main" id="{46D8EC8E-8970-4B65-AAF4-354F38137347}"/>
              </a:ext>
            </a:extLst>
          </p:cNvPr>
          <p:cNvSpPr txBox="1"/>
          <p:nvPr/>
        </p:nvSpPr>
        <p:spPr>
          <a:xfrm>
            <a:off x="7261802" y="5840004"/>
            <a:ext cx="466794" cy="261610"/>
          </a:xfrm>
          <a:prstGeom prst="rect">
            <a:avLst/>
          </a:prstGeom>
          <a:noFill/>
        </p:spPr>
        <p:txBody>
          <a:bodyPr wrap="none" rtlCol="0">
            <a:spAutoFit/>
          </a:bodyPr>
          <a:lstStyle/>
          <a:p>
            <a:r>
              <a:rPr lang="zh-CN" altLang="en-US" sz="1100" dirty="0"/>
              <a:t>转换</a:t>
            </a:r>
          </a:p>
        </p:txBody>
      </p:sp>
      <p:sp>
        <p:nvSpPr>
          <p:cNvPr id="26" name="对话气泡: 矩形 25">
            <a:extLst>
              <a:ext uri="{FF2B5EF4-FFF2-40B4-BE49-F238E27FC236}">
                <a16:creationId xmlns:a16="http://schemas.microsoft.com/office/drawing/2014/main" id="{293D3D61-9ED6-4EF2-8BBD-9E65743DB0A8}"/>
              </a:ext>
            </a:extLst>
          </p:cNvPr>
          <p:cNvSpPr/>
          <p:nvPr/>
        </p:nvSpPr>
        <p:spPr>
          <a:xfrm>
            <a:off x="8803155" y="2541865"/>
            <a:ext cx="1490137" cy="5958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迄今为止</a:t>
            </a:r>
            <a:r>
              <a:rPr lang="en-US" altLang="zh-CN" sz="1050" dirty="0"/>
              <a:t>,</a:t>
            </a:r>
            <a:r>
              <a:rPr lang="zh-CN" altLang="en-US" sz="1050" dirty="0"/>
              <a:t>所有的</a:t>
            </a:r>
            <a:r>
              <a:rPr lang="en-US" altLang="zh-CN" sz="1050" dirty="0"/>
              <a:t>IO</a:t>
            </a:r>
            <a:r>
              <a:rPr lang="zh-CN" altLang="en-US" sz="1050" dirty="0"/>
              <a:t>类异常都可以精确到抛出</a:t>
            </a:r>
            <a:r>
              <a:rPr lang="en-US" altLang="zh-CN" sz="1050" dirty="0"/>
              <a:t>IO</a:t>
            </a:r>
            <a:r>
              <a:rPr lang="zh-CN" altLang="en-US" sz="1050" dirty="0"/>
              <a:t>异常处理</a:t>
            </a:r>
            <a:r>
              <a:rPr lang="en-US" altLang="zh-CN" sz="1050" dirty="0"/>
              <a:t>.</a:t>
            </a:r>
            <a:endParaRPr lang="zh-CN" altLang="en-US" sz="1050" dirty="0"/>
          </a:p>
        </p:txBody>
      </p:sp>
    </p:spTree>
    <p:extLst>
      <p:ext uri="{BB962C8B-B14F-4D97-AF65-F5344CB8AC3E}">
        <p14:creationId xmlns:p14="http://schemas.microsoft.com/office/powerpoint/2010/main" val="26225632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a:extLst>
              <a:ext uri="{FF2B5EF4-FFF2-40B4-BE49-F238E27FC236}">
                <a16:creationId xmlns:a16="http://schemas.microsoft.com/office/drawing/2014/main" id="{C7A1C333-2A38-481E-AAF6-9042A1A69355}"/>
              </a:ext>
            </a:extLst>
          </p:cNvPr>
          <p:cNvSpPr txBox="1">
            <a:spLocks/>
          </p:cNvSpPr>
          <p:nvPr/>
        </p:nvSpPr>
        <p:spPr>
          <a:xfrm>
            <a:off x="839788" y="802765"/>
            <a:ext cx="142016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fontScale="3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dirty="0">
                <a:solidFill>
                  <a:schemeClr val="bg1"/>
                </a:solidFill>
              </a:rPr>
            </a:br>
            <a:r>
              <a:rPr lang="zh-CN" altLang="en-US" dirty="0">
                <a:solidFill>
                  <a:schemeClr val="bg1"/>
                </a:solidFill>
              </a:rPr>
              <a:t>标准</a:t>
            </a:r>
            <a:r>
              <a:rPr lang="en-US" altLang="zh-CN" dirty="0">
                <a:solidFill>
                  <a:schemeClr val="bg1"/>
                </a:solidFill>
              </a:rPr>
              <a:t>IO</a:t>
            </a:r>
            <a:r>
              <a:rPr lang="zh-CN" altLang="en-US" dirty="0">
                <a:solidFill>
                  <a:schemeClr val="bg1"/>
                </a:solidFill>
              </a:rPr>
              <a:t>流</a:t>
            </a:r>
          </a:p>
        </p:txBody>
      </p:sp>
      <p:sp>
        <p:nvSpPr>
          <p:cNvPr id="39" name="文本占位符 3">
            <a:extLst>
              <a:ext uri="{FF2B5EF4-FFF2-40B4-BE49-F238E27FC236}">
                <a16:creationId xmlns:a16="http://schemas.microsoft.com/office/drawing/2014/main" id="{AA559685-A776-4C96-BDDF-FEFA3AF6ABDA}"/>
              </a:ext>
            </a:extLst>
          </p:cNvPr>
          <p:cNvSpPr txBox="1">
            <a:spLocks/>
          </p:cNvSpPr>
          <p:nvPr/>
        </p:nvSpPr>
        <p:spPr>
          <a:xfrm>
            <a:off x="839788" y="2057399"/>
            <a:ext cx="3932237" cy="3811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t>在</a:t>
            </a:r>
            <a:r>
              <a:rPr lang="en-US" altLang="zh-CN" sz="1600" dirty="0"/>
              <a:t>System</a:t>
            </a:r>
            <a:r>
              <a:rPr lang="zh-CN" altLang="en-US" sz="1600" dirty="0"/>
              <a:t>类中定义了三个常量</a:t>
            </a:r>
            <a:r>
              <a:rPr lang="en-US" altLang="zh-CN" sz="1600" dirty="0"/>
              <a:t>:in</a:t>
            </a:r>
            <a:r>
              <a:rPr lang="zh-CN" altLang="en-US" sz="1600" dirty="0"/>
              <a:t>、</a:t>
            </a:r>
            <a:r>
              <a:rPr lang="en-US" altLang="zh-CN" sz="1600" dirty="0"/>
              <a:t>out</a:t>
            </a:r>
            <a:r>
              <a:rPr lang="zh-CN" altLang="en-US" sz="1600" dirty="0"/>
              <a:t>和</a:t>
            </a:r>
            <a:r>
              <a:rPr lang="en-US" altLang="zh-CN" sz="1600" dirty="0"/>
              <a:t>err,</a:t>
            </a:r>
            <a:r>
              <a:rPr lang="zh-CN" altLang="en-US" sz="1600" dirty="0"/>
              <a:t>它们被称为标准</a:t>
            </a:r>
            <a:r>
              <a:rPr lang="en-US" altLang="zh-CN" sz="1600" dirty="0"/>
              <a:t>IO</a:t>
            </a:r>
            <a:r>
              <a:rPr lang="zh-CN" altLang="en-US" sz="1600" dirty="0"/>
              <a:t>流</a:t>
            </a:r>
            <a:r>
              <a:rPr lang="en-US" altLang="zh-CN" sz="1600" dirty="0"/>
              <a:t>.</a:t>
            </a:r>
          </a:p>
          <a:p>
            <a:pPr marL="0" indent="0">
              <a:buNone/>
            </a:pPr>
            <a:r>
              <a:rPr lang="en-US" altLang="zh-CN" sz="1600" dirty="0"/>
              <a:t>in</a:t>
            </a:r>
            <a:r>
              <a:rPr lang="zh-CN" altLang="en-US" sz="1600" dirty="0"/>
              <a:t>为</a:t>
            </a:r>
            <a:r>
              <a:rPr lang="en-US" altLang="zh-CN" sz="1600" dirty="0"/>
              <a:t>InputStream</a:t>
            </a:r>
            <a:r>
              <a:rPr lang="zh-CN" altLang="en-US" sz="1600" dirty="0"/>
              <a:t>类型</a:t>
            </a:r>
            <a:r>
              <a:rPr lang="en-US" altLang="zh-CN" sz="1600" dirty="0"/>
              <a:t>,</a:t>
            </a:r>
            <a:r>
              <a:rPr lang="zh-CN" altLang="en-US" sz="1600" dirty="0"/>
              <a:t>默认情况下用于读取键盘输入的数据</a:t>
            </a:r>
            <a:r>
              <a:rPr lang="en-US" altLang="zh-CN" sz="1600" dirty="0"/>
              <a:t>,</a:t>
            </a:r>
            <a:r>
              <a:rPr lang="zh-CN" altLang="en-US" sz="1600" dirty="0"/>
              <a:t>多用于</a:t>
            </a:r>
            <a:r>
              <a:rPr lang="en-US" altLang="zh-CN" sz="1600" dirty="0"/>
              <a:t>Scanner</a:t>
            </a:r>
            <a:r>
              <a:rPr lang="zh-CN" altLang="en-US" sz="1600" dirty="0"/>
              <a:t>类</a:t>
            </a:r>
            <a:r>
              <a:rPr lang="en-US" altLang="zh-CN" sz="1600" dirty="0"/>
              <a:t>;</a:t>
            </a:r>
          </a:p>
          <a:p>
            <a:pPr marL="0" indent="0">
              <a:buNone/>
            </a:pPr>
            <a:endParaRPr lang="en-US" altLang="zh-CN" sz="1600" dirty="0"/>
          </a:p>
          <a:p>
            <a:pPr marL="0" indent="0">
              <a:buNone/>
            </a:pPr>
            <a:r>
              <a:rPr lang="en-US" altLang="zh-CN" sz="1600" dirty="0"/>
              <a:t>out</a:t>
            </a:r>
            <a:r>
              <a:rPr lang="zh-CN" altLang="en-US" sz="1600" dirty="0"/>
              <a:t>为</a:t>
            </a:r>
            <a:r>
              <a:rPr lang="en-US" altLang="zh-CN" sz="1600" dirty="0"/>
              <a:t>PrintStream</a:t>
            </a:r>
            <a:r>
              <a:rPr lang="zh-CN" altLang="en-US" sz="1600" dirty="0"/>
              <a:t>类型</a:t>
            </a:r>
            <a:r>
              <a:rPr lang="en-US" altLang="zh-CN" sz="1600" dirty="0"/>
              <a:t>,</a:t>
            </a:r>
            <a:r>
              <a:rPr lang="zh-CN" altLang="en-US" sz="1600" dirty="0"/>
              <a:t>默认将数据输出到终端</a:t>
            </a:r>
            <a:r>
              <a:rPr lang="en-US" altLang="zh-CN" sz="1600" dirty="0"/>
              <a:t>,</a:t>
            </a:r>
            <a:r>
              <a:rPr lang="zh-CN" altLang="en-US" sz="1600" dirty="0"/>
              <a:t>多用于</a:t>
            </a:r>
            <a:r>
              <a:rPr lang="en-US" altLang="zh-CN" sz="1600" dirty="0"/>
              <a:t>print</a:t>
            </a:r>
            <a:r>
              <a:rPr lang="zh-CN" altLang="en-US" sz="1600" dirty="0"/>
              <a:t>系列方法</a:t>
            </a:r>
            <a:r>
              <a:rPr lang="en-US" altLang="zh-CN" sz="1600" dirty="0"/>
              <a:t>;</a:t>
            </a:r>
          </a:p>
          <a:p>
            <a:pPr marL="0" indent="0">
              <a:buNone/>
            </a:pPr>
            <a:endParaRPr lang="en-US" altLang="zh-CN" sz="1600" dirty="0"/>
          </a:p>
          <a:p>
            <a:pPr marL="0" indent="0">
              <a:buNone/>
            </a:pPr>
            <a:r>
              <a:rPr lang="en-US" altLang="zh-CN" sz="1600" dirty="0"/>
              <a:t>err</a:t>
            </a:r>
            <a:r>
              <a:rPr lang="zh-CN" altLang="en-US" sz="1600" dirty="0"/>
              <a:t>也是</a:t>
            </a:r>
            <a:r>
              <a:rPr lang="en-US" altLang="zh-CN" sz="1600" dirty="0"/>
              <a:t>PrintStream</a:t>
            </a:r>
            <a:r>
              <a:rPr lang="zh-CN" altLang="en-US" sz="1600" dirty="0"/>
              <a:t>类型</a:t>
            </a:r>
            <a:r>
              <a:rPr lang="en-US" altLang="zh-CN" sz="1600" dirty="0"/>
              <a:t>,</a:t>
            </a:r>
            <a:r>
              <a:rPr lang="zh-CN" altLang="en-US" sz="1600" dirty="0"/>
              <a:t>默认将应用程序运行时的错误信息输出到终端</a:t>
            </a:r>
            <a:r>
              <a:rPr lang="en-US" altLang="zh-CN" sz="1600" dirty="0"/>
              <a:t>.</a:t>
            </a:r>
          </a:p>
          <a:p>
            <a:pPr marL="0" indent="0">
              <a:buNone/>
            </a:pPr>
            <a:endParaRPr lang="zh-CN" altLang="en-US" sz="1600" dirty="0"/>
          </a:p>
        </p:txBody>
      </p:sp>
      <p:pic>
        <p:nvPicPr>
          <p:cNvPr id="40" name="图片 39">
            <a:extLst>
              <a:ext uri="{FF2B5EF4-FFF2-40B4-BE49-F238E27FC236}">
                <a16:creationId xmlns:a16="http://schemas.microsoft.com/office/drawing/2014/main" id="{B3CAF7E9-999C-4368-8D1F-28D13ED10C81}"/>
              </a:ext>
            </a:extLst>
          </p:cNvPr>
          <p:cNvPicPr>
            <a:picLocks noChangeAspect="1"/>
          </p:cNvPicPr>
          <p:nvPr/>
        </p:nvPicPr>
        <p:blipFill>
          <a:blip r:embed="rId2"/>
          <a:stretch>
            <a:fillRect/>
          </a:stretch>
        </p:blipFill>
        <p:spPr>
          <a:xfrm>
            <a:off x="976070" y="3176547"/>
            <a:ext cx="3477110" cy="285790"/>
          </a:xfrm>
          <a:prstGeom prst="rect">
            <a:avLst/>
          </a:prstGeom>
        </p:spPr>
      </p:pic>
      <p:pic>
        <p:nvPicPr>
          <p:cNvPr id="41" name="图片 40">
            <a:extLst>
              <a:ext uri="{FF2B5EF4-FFF2-40B4-BE49-F238E27FC236}">
                <a16:creationId xmlns:a16="http://schemas.microsoft.com/office/drawing/2014/main" id="{C4E89D25-1CC8-436C-895A-1731E02DE09F}"/>
              </a:ext>
            </a:extLst>
          </p:cNvPr>
          <p:cNvPicPr>
            <a:picLocks noChangeAspect="1"/>
          </p:cNvPicPr>
          <p:nvPr/>
        </p:nvPicPr>
        <p:blipFill>
          <a:blip r:embed="rId3"/>
          <a:stretch>
            <a:fillRect/>
          </a:stretch>
        </p:blipFill>
        <p:spPr>
          <a:xfrm>
            <a:off x="976070" y="4110019"/>
            <a:ext cx="3048425" cy="257211"/>
          </a:xfrm>
          <a:prstGeom prst="rect">
            <a:avLst/>
          </a:prstGeom>
        </p:spPr>
      </p:pic>
      <p:pic>
        <p:nvPicPr>
          <p:cNvPr id="42" name="图片 41">
            <a:extLst>
              <a:ext uri="{FF2B5EF4-FFF2-40B4-BE49-F238E27FC236}">
                <a16:creationId xmlns:a16="http://schemas.microsoft.com/office/drawing/2014/main" id="{61D37766-E74E-4E22-ACA9-D28993175DEE}"/>
              </a:ext>
            </a:extLst>
          </p:cNvPr>
          <p:cNvPicPr>
            <a:picLocks noChangeAspect="1"/>
          </p:cNvPicPr>
          <p:nvPr/>
        </p:nvPicPr>
        <p:blipFill>
          <a:blip r:embed="rId4"/>
          <a:stretch>
            <a:fillRect/>
          </a:stretch>
        </p:blipFill>
        <p:spPr>
          <a:xfrm>
            <a:off x="976070" y="5040839"/>
            <a:ext cx="3795955" cy="662470"/>
          </a:xfrm>
          <a:prstGeom prst="rect">
            <a:avLst/>
          </a:prstGeom>
        </p:spPr>
      </p:pic>
      <p:sp>
        <p:nvSpPr>
          <p:cNvPr id="43" name="矩形 42">
            <a:extLst>
              <a:ext uri="{FF2B5EF4-FFF2-40B4-BE49-F238E27FC236}">
                <a16:creationId xmlns:a16="http://schemas.microsoft.com/office/drawing/2014/main" id="{F623087F-7B69-4BF2-9B39-6F51EC08F9DA}"/>
              </a:ext>
            </a:extLst>
          </p:cNvPr>
          <p:cNvSpPr/>
          <p:nvPr/>
        </p:nvSpPr>
        <p:spPr>
          <a:xfrm>
            <a:off x="839788" y="6142268"/>
            <a:ext cx="7593013" cy="258532"/>
          </a:xfrm>
          <a:prstGeom prst="rect">
            <a:avLst/>
          </a:prstGeom>
        </p:spPr>
        <p:txBody>
          <a:bodyPr wrap="square">
            <a:spAutoFit/>
          </a:bodyPr>
          <a:lstStyle/>
          <a:p>
            <a:pPr>
              <a:lnSpc>
                <a:spcPct val="90000"/>
              </a:lnSpc>
              <a:spcBef>
                <a:spcPts val="1000"/>
              </a:spcBef>
              <a:buSzPts val="3200"/>
            </a:pPr>
            <a:r>
              <a:rPr lang="zh-CN" altLang="zh-CN" sz="1200" dirty="0">
                <a:solidFill>
                  <a:srgbClr val="000000"/>
                </a:solidFill>
                <a:latin typeface="等线" panose="02010600030101010101" pitchFamily="2" charset="-122"/>
              </a:rPr>
              <a:t>应用程序通过标准</a:t>
            </a:r>
            <a:r>
              <a:rPr lang="en-US" altLang="zh-CN" sz="1200" dirty="0">
                <a:solidFill>
                  <a:srgbClr val="000000"/>
                </a:solidFill>
                <a:latin typeface="等线" panose="02010600030101010101" pitchFamily="2" charset="-122"/>
              </a:rPr>
              <a:t>IO</a:t>
            </a:r>
            <a:r>
              <a:rPr lang="zh-CN" altLang="zh-CN" sz="1200" dirty="0">
                <a:solidFill>
                  <a:srgbClr val="000000"/>
                </a:solidFill>
                <a:latin typeface="等线" panose="02010600030101010101" pitchFamily="2" charset="-122"/>
              </a:rPr>
              <a:t>流可以读取键盘输入的数据以及将数据输出到终端</a:t>
            </a:r>
            <a:r>
              <a:rPr lang="en-US" altLang="zh-CN" sz="1200" dirty="0">
                <a:solidFill>
                  <a:srgbClr val="000000"/>
                </a:solidFill>
                <a:latin typeface="等线" panose="02010600030101010101" pitchFamily="2" charset="-122"/>
              </a:rPr>
              <a:t>.</a:t>
            </a:r>
            <a:endParaRPr lang="zh-CN" altLang="zh-CN" sz="1200" dirty="0"/>
          </a:p>
        </p:txBody>
      </p:sp>
      <p:sp>
        <p:nvSpPr>
          <p:cNvPr id="44" name="椭圆 43">
            <a:extLst>
              <a:ext uri="{FF2B5EF4-FFF2-40B4-BE49-F238E27FC236}">
                <a16:creationId xmlns:a16="http://schemas.microsoft.com/office/drawing/2014/main" id="{06A5DFFA-8BB8-4FE1-B9EF-A45567F3D4DE}"/>
              </a:ext>
            </a:extLst>
          </p:cNvPr>
          <p:cNvSpPr/>
          <p:nvPr/>
        </p:nvSpPr>
        <p:spPr>
          <a:xfrm>
            <a:off x="3969575" y="3131305"/>
            <a:ext cx="428685" cy="35722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561B3F3F-D84F-4CF4-A63A-6F6011436378}"/>
              </a:ext>
            </a:extLst>
          </p:cNvPr>
          <p:cNvSpPr/>
          <p:nvPr/>
        </p:nvSpPr>
        <p:spPr>
          <a:xfrm>
            <a:off x="1664525" y="4072974"/>
            <a:ext cx="428685" cy="35722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2D5734CB-DBA1-4F1B-812A-2E671434D67B}"/>
              </a:ext>
            </a:extLst>
          </p:cNvPr>
          <p:cNvPicPr>
            <a:picLocks noChangeAspect="1"/>
          </p:cNvPicPr>
          <p:nvPr/>
        </p:nvPicPr>
        <p:blipFill>
          <a:blip r:embed="rId5"/>
          <a:stretch>
            <a:fillRect/>
          </a:stretch>
        </p:blipFill>
        <p:spPr>
          <a:xfrm>
            <a:off x="6108500" y="607109"/>
            <a:ext cx="4648602" cy="5762848"/>
          </a:xfrm>
          <a:prstGeom prst="rect">
            <a:avLst/>
          </a:prstGeom>
        </p:spPr>
      </p:pic>
      <p:sp>
        <p:nvSpPr>
          <p:cNvPr id="6" name="对话气泡: 矩形 5">
            <a:extLst>
              <a:ext uri="{FF2B5EF4-FFF2-40B4-BE49-F238E27FC236}">
                <a16:creationId xmlns:a16="http://schemas.microsoft.com/office/drawing/2014/main" id="{428B1BC2-FF22-4E72-88E5-0E38AB62341F}"/>
              </a:ext>
            </a:extLst>
          </p:cNvPr>
          <p:cNvSpPr/>
          <p:nvPr/>
        </p:nvSpPr>
        <p:spPr>
          <a:xfrm>
            <a:off x="10310915" y="2533650"/>
            <a:ext cx="1366736" cy="714375"/>
          </a:xfrm>
          <a:prstGeom prst="wedgeRectCallout">
            <a:avLst>
              <a:gd name="adj1" fmla="val -70833"/>
              <a:gd name="adj2" fmla="val -746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实际上</a:t>
            </a:r>
            <a:r>
              <a:rPr lang="en-US" altLang="zh-CN" sz="1200" dirty="0"/>
              <a:t>,</a:t>
            </a:r>
            <a:r>
              <a:rPr lang="zh-CN" altLang="en-US" sz="1200" dirty="0"/>
              <a:t>它也是替代</a:t>
            </a:r>
            <a:r>
              <a:rPr lang="en-US" altLang="zh-CN" sz="1200" dirty="0"/>
              <a:t>Scanner</a:t>
            </a:r>
            <a:r>
              <a:rPr lang="zh-CN" altLang="en-US" sz="1200" dirty="0"/>
              <a:t>类的一种可行方案</a:t>
            </a:r>
            <a:r>
              <a:rPr lang="en-US" altLang="zh-CN" sz="1200" dirty="0"/>
              <a:t>.</a:t>
            </a:r>
            <a:endParaRPr lang="zh-CN" altLang="en-US" sz="1200" dirty="0"/>
          </a:p>
        </p:txBody>
      </p:sp>
      <p:sp>
        <p:nvSpPr>
          <p:cNvPr id="46" name="动作按钮: 转到主页 45">
            <a:hlinkClick r:id="rId6" action="ppaction://hlinksldjump" highlightClick="1"/>
            <a:extLst>
              <a:ext uri="{FF2B5EF4-FFF2-40B4-BE49-F238E27FC236}">
                <a16:creationId xmlns:a16="http://schemas.microsoft.com/office/drawing/2014/main" id="{C8100041-4D83-4F39-B540-7AF0871376B1}"/>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6452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a:extLst>
              <a:ext uri="{FF2B5EF4-FFF2-40B4-BE49-F238E27FC236}">
                <a16:creationId xmlns:a16="http://schemas.microsoft.com/office/drawing/2014/main" id="{C7A1C333-2A38-481E-AAF6-9042A1A69355}"/>
              </a:ext>
            </a:extLst>
          </p:cNvPr>
          <p:cNvSpPr txBox="1">
            <a:spLocks/>
          </p:cNvSpPr>
          <p:nvPr/>
        </p:nvSpPr>
        <p:spPr>
          <a:xfrm>
            <a:off x="839788" y="802765"/>
            <a:ext cx="142016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fontScale="3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dirty="0">
                <a:solidFill>
                  <a:schemeClr val="bg1"/>
                </a:solidFill>
              </a:rPr>
            </a:br>
            <a:r>
              <a:rPr lang="zh-CN" altLang="en-US" dirty="0">
                <a:solidFill>
                  <a:schemeClr val="bg1"/>
                </a:solidFill>
              </a:rPr>
              <a:t>标准</a:t>
            </a:r>
            <a:r>
              <a:rPr lang="en-US" altLang="zh-CN" dirty="0">
                <a:solidFill>
                  <a:schemeClr val="bg1"/>
                </a:solidFill>
              </a:rPr>
              <a:t>IO</a:t>
            </a:r>
            <a:r>
              <a:rPr lang="zh-CN" altLang="en-US" dirty="0">
                <a:solidFill>
                  <a:schemeClr val="bg1"/>
                </a:solidFill>
              </a:rPr>
              <a:t>流</a:t>
            </a:r>
          </a:p>
        </p:txBody>
      </p:sp>
      <p:sp>
        <p:nvSpPr>
          <p:cNvPr id="39" name="文本占位符 3">
            <a:extLst>
              <a:ext uri="{FF2B5EF4-FFF2-40B4-BE49-F238E27FC236}">
                <a16:creationId xmlns:a16="http://schemas.microsoft.com/office/drawing/2014/main" id="{AA559685-A776-4C96-BDDF-FEFA3AF6ABDA}"/>
              </a:ext>
            </a:extLst>
          </p:cNvPr>
          <p:cNvSpPr txBox="1">
            <a:spLocks/>
          </p:cNvSpPr>
          <p:nvPr/>
        </p:nvSpPr>
        <p:spPr>
          <a:xfrm>
            <a:off x="839788" y="2057399"/>
            <a:ext cx="3932237" cy="3811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t>在需要处理大量数据的时候</a:t>
            </a:r>
            <a:r>
              <a:rPr lang="en-US" altLang="zh-CN" sz="1600" dirty="0"/>
              <a:t>,</a:t>
            </a:r>
            <a:r>
              <a:rPr lang="zh-CN" altLang="en-US" sz="1600" dirty="0"/>
              <a:t>可以将标准输出流重定向到文件输出流对象中</a:t>
            </a:r>
            <a:r>
              <a:rPr lang="en-US" altLang="zh-CN" sz="1600" dirty="0"/>
              <a:t>.</a:t>
            </a:r>
          </a:p>
          <a:p>
            <a:pPr marL="0" indent="0">
              <a:buNone/>
            </a:pPr>
            <a:r>
              <a:rPr lang="en-US" altLang="zh-CN" sz="1600" dirty="0"/>
              <a:t>System</a:t>
            </a:r>
            <a:r>
              <a:rPr lang="zh-CN" altLang="en-US" sz="1600" dirty="0"/>
              <a:t>类还提供了这些方法</a:t>
            </a:r>
            <a:r>
              <a:rPr lang="en-US" altLang="zh-CN" sz="1600" dirty="0"/>
              <a:t>,</a:t>
            </a:r>
            <a:r>
              <a:rPr lang="zh-CN" altLang="en-US" sz="1600" dirty="0"/>
              <a:t>允许对标准</a:t>
            </a:r>
            <a:r>
              <a:rPr lang="en-US" altLang="zh-CN" sz="1600" dirty="0"/>
              <a:t>IO</a:t>
            </a:r>
            <a:r>
              <a:rPr lang="zh-CN" altLang="en-US" sz="1600" dirty="0"/>
              <a:t>流进行重定向</a:t>
            </a:r>
            <a:r>
              <a:rPr lang="en-US" altLang="zh-CN" sz="1600" dirty="0"/>
              <a:t>:</a:t>
            </a:r>
            <a:endParaRPr lang="zh-CN" altLang="en-US" sz="1600" dirty="0"/>
          </a:p>
        </p:txBody>
      </p:sp>
      <p:sp>
        <p:nvSpPr>
          <p:cNvPr id="43" name="矩形 42">
            <a:extLst>
              <a:ext uri="{FF2B5EF4-FFF2-40B4-BE49-F238E27FC236}">
                <a16:creationId xmlns:a16="http://schemas.microsoft.com/office/drawing/2014/main" id="{F623087F-7B69-4BF2-9B39-6F51EC08F9DA}"/>
              </a:ext>
            </a:extLst>
          </p:cNvPr>
          <p:cNvSpPr/>
          <p:nvPr/>
        </p:nvSpPr>
        <p:spPr>
          <a:xfrm>
            <a:off x="839788" y="6142268"/>
            <a:ext cx="7593013" cy="258532"/>
          </a:xfrm>
          <a:prstGeom prst="rect">
            <a:avLst/>
          </a:prstGeom>
        </p:spPr>
        <p:txBody>
          <a:bodyPr wrap="square">
            <a:spAutoFit/>
          </a:bodyPr>
          <a:lstStyle/>
          <a:p>
            <a:pPr>
              <a:lnSpc>
                <a:spcPct val="90000"/>
              </a:lnSpc>
              <a:spcBef>
                <a:spcPts val="1000"/>
              </a:spcBef>
              <a:buSzPts val="3200"/>
            </a:pPr>
            <a:r>
              <a:rPr lang="zh-CN" altLang="zh-CN" sz="1200" dirty="0">
                <a:solidFill>
                  <a:srgbClr val="000000"/>
                </a:solidFill>
                <a:latin typeface="等线" panose="02010600030101010101" pitchFamily="2" charset="-122"/>
              </a:rPr>
              <a:t>应用程序通过标准</a:t>
            </a:r>
            <a:r>
              <a:rPr lang="en-US" altLang="zh-CN" sz="1200" dirty="0">
                <a:solidFill>
                  <a:srgbClr val="000000"/>
                </a:solidFill>
                <a:latin typeface="等线" panose="02010600030101010101" pitchFamily="2" charset="-122"/>
              </a:rPr>
              <a:t>IO</a:t>
            </a:r>
            <a:r>
              <a:rPr lang="zh-CN" altLang="zh-CN" sz="1200" dirty="0">
                <a:solidFill>
                  <a:srgbClr val="000000"/>
                </a:solidFill>
                <a:latin typeface="等线" panose="02010600030101010101" pitchFamily="2" charset="-122"/>
              </a:rPr>
              <a:t>流可以读取键盘输入的数据以及将数据输出到终端</a:t>
            </a:r>
            <a:r>
              <a:rPr lang="en-US" altLang="zh-CN" sz="1200" dirty="0">
                <a:solidFill>
                  <a:srgbClr val="000000"/>
                </a:solidFill>
                <a:latin typeface="等线" panose="02010600030101010101" pitchFamily="2" charset="-122"/>
              </a:rPr>
              <a:t>.</a:t>
            </a:r>
            <a:endParaRPr lang="zh-CN" altLang="zh-CN" sz="1200" dirty="0"/>
          </a:p>
        </p:txBody>
      </p:sp>
      <p:sp>
        <p:nvSpPr>
          <p:cNvPr id="46" name="动作按钮: 转到主页 45">
            <a:hlinkClick r:id="rId2" action="ppaction://hlinksldjump" highlightClick="1"/>
            <a:extLst>
              <a:ext uri="{FF2B5EF4-FFF2-40B4-BE49-F238E27FC236}">
                <a16:creationId xmlns:a16="http://schemas.microsoft.com/office/drawing/2014/main" id="{C8100041-4D83-4F39-B540-7AF0871376B1}"/>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2">
            <a:extLst>
              <a:ext uri="{FF2B5EF4-FFF2-40B4-BE49-F238E27FC236}">
                <a16:creationId xmlns:a16="http://schemas.microsoft.com/office/drawing/2014/main" id="{1B1A78D0-3C19-4486-BDDE-1EC3EEA1D55C}"/>
              </a:ext>
            </a:extLst>
          </p:cNvPr>
          <p:cNvGraphicFramePr>
            <a:graphicFrameLocks noGrp="1"/>
          </p:cNvGraphicFramePr>
          <p:nvPr>
            <p:extLst>
              <p:ext uri="{D42A27DB-BD31-4B8C-83A1-F6EECF244321}">
                <p14:modId xmlns:p14="http://schemas.microsoft.com/office/powerpoint/2010/main" val="1004508841"/>
              </p:ext>
            </p:extLst>
          </p:nvPr>
        </p:nvGraphicFramePr>
        <p:xfrm>
          <a:off x="839788" y="3428999"/>
          <a:ext cx="3932238" cy="1478560"/>
        </p:xfrm>
        <a:graphic>
          <a:graphicData uri="http://schemas.openxmlformats.org/drawingml/2006/table">
            <a:tbl>
              <a:tblPr firstRow="1" bandRow="1">
                <a:tableStyleId>{5C22544A-7EE6-4342-B048-85BDC9FD1C3A}</a:tableStyleId>
              </a:tblPr>
              <a:tblGrid>
                <a:gridCol w="2071192">
                  <a:extLst>
                    <a:ext uri="{9D8B030D-6E8A-4147-A177-3AD203B41FA5}">
                      <a16:colId xmlns:a16="http://schemas.microsoft.com/office/drawing/2014/main" val="3813011191"/>
                    </a:ext>
                  </a:extLst>
                </a:gridCol>
                <a:gridCol w="1861046">
                  <a:extLst>
                    <a:ext uri="{9D8B030D-6E8A-4147-A177-3AD203B41FA5}">
                      <a16:colId xmlns:a16="http://schemas.microsoft.com/office/drawing/2014/main" val="2761674838"/>
                    </a:ext>
                  </a:extLst>
                </a:gridCol>
              </a:tblGrid>
              <a:tr h="369640">
                <a:tc>
                  <a:txBody>
                    <a:bodyPr/>
                    <a:lstStyle/>
                    <a:p>
                      <a:r>
                        <a:rPr lang="zh-CN" altLang="en-US" dirty="0"/>
                        <a:t>方法声明</a:t>
                      </a:r>
                    </a:p>
                  </a:txBody>
                  <a:tcPr/>
                </a:tc>
                <a:tc>
                  <a:txBody>
                    <a:bodyPr/>
                    <a:lstStyle/>
                    <a:p>
                      <a:r>
                        <a:rPr lang="zh-CN" altLang="en-US" dirty="0"/>
                        <a:t>功能描述</a:t>
                      </a:r>
                    </a:p>
                  </a:txBody>
                  <a:tcPr/>
                </a:tc>
                <a:extLst>
                  <a:ext uri="{0D108BD9-81ED-4DB2-BD59-A6C34878D82A}">
                    <a16:rowId xmlns:a16="http://schemas.microsoft.com/office/drawing/2014/main" val="3238791054"/>
                  </a:ext>
                </a:extLst>
              </a:tr>
              <a:tr h="369640">
                <a:tc>
                  <a:txBody>
                    <a:bodyPr/>
                    <a:lstStyle/>
                    <a:p>
                      <a:r>
                        <a:rPr lang="en-US" altLang="zh-CN" sz="1200" dirty="0"/>
                        <a:t>void setIn(InputStream int)</a:t>
                      </a:r>
                      <a:endParaRPr lang="zh-CN" altLang="en-US" sz="1200" dirty="0"/>
                    </a:p>
                  </a:txBody>
                  <a:tcPr/>
                </a:tc>
                <a:tc>
                  <a:txBody>
                    <a:bodyPr/>
                    <a:lstStyle/>
                    <a:p>
                      <a:r>
                        <a:rPr lang="zh-CN" altLang="en-US" sz="1200" dirty="0"/>
                        <a:t>供标准输入流重定向</a:t>
                      </a:r>
                    </a:p>
                  </a:txBody>
                  <a:tcPr/>
                </a:tc>
                <a:extLst>
                  <a:ext uri="{0D108BD9-81ED-4DB2-BD59-A6C34878D82A}">
                    <a16:rowId xmlns:a16="http://schemas.microsoft.com/office/drawing/2014/main" val="4053140681"/>
                  </a:ext>
                </a:extLst>
              </a:tr>
              <a:tr h="369640">
                <a:tc>
                  <a:txBody>
                    <a:bodyPr/>
                    <a:lstStyle/>
                    <a:p>
                      <a:r>
                        <a:rPr lang="en-US" altLang="zh-CN" sz="1200" dirty="0"/>
                        <a:t>void setOut(PrintStream out)</a:t>
                      </a:r>
                      <a:endParaRPr lang="zh-CN" altLang="en-US" sz="1200" dirty="0"/>
                    </a:p>
                  </a:txBody>
                  <a:tcPr/>
                </a:tc>
                <a:tc>
                  <a:txBody>
                    <a:bodyPr/>
                    <a:lstStyle/>
                    <a:p>
                      <a:r>
                        <a:rPr lang="zh-CN" altLang="en-US" sz="1200" dirty="0"/>
                        <a:t>供标准输出流重定向</a:t>
                      </a:r>
                    </a:p>
                  </a:txBody>
                  <a:tcPr/>
                </a:tc>
                <a:extLst>
                  <a:ext uri="{0D108BD9-81ED-4DB2-BD59-A6C34878D82A}">
                    <a16:rowId xmlns:a16="http://schemas.microsoft.com/office/drawing/2014/main" val="686774115"/>
                  </a:ext>
                </a:extLst>
              </a:tr>
              <a:tr h="369640">
                <a:tc>
                  <a:txBody>
                    <a:bodyPr/>
                    <a:lstStyle/>
                    <a:p>
                      <a:r>
                        <a:rPr lang="en-US" altLang="zh-CN" sz="1200" dirty="0"/>
                        <a:t>void setErr(PrintStream out)</a:t>
                      </a:r>
                      <a:endParaRPr lang="zh-CN" altLang="en-US" sz="1200" dirty="0"/>
                    </a:p>
                  </a:txBody>
                  <a:tcPr/>
                </a:tc>
                <a:tc>
                  <a:txBody>
                    <a:bodyPr/>
                    <a:lstStyle/>
                    <a:p>
                      <a:r>
                        <a:rPr lang="zh-CN" altLang="en-US" sz="1200" dirty="0"/>
                        <a:t>供标准错误输出流重定向</a:t>
                      </a:r>
                    </a:p>
                  </a:txBody>
                  <a:tcPr/>
                </a:tc>
                <a:extLst>
                  <a:ext uri="{0D108BD9-81ED-4DB2-BD59-A6C34878D82A}">
                    <a16:rowId xmlns:a16="http://schemas.microsoft.com/office/drawing/2014/main" val="3755748486"/>
                  </a:ext>
                </a:extLst>
              </a:tr>
            </a:tbl>
          </a:graphicData>
        </a:graphic>
      </p:graphicFrame>
      <p:pic>
        <p:nvPicPr>
          <p:cNvPr id="4" name="图片 3">
            <a:extLst>
              <a:ext uri="{FF2B5EF4-FFF2-40B4-BE49-F238E27FC236}">
                <a16:creationId xmlns:a16="http://schemas.microsoft.com/office/drawing/2014/main" id="{6543F3EE-093E-4209-85D8-BA7318407D0E}"/>
              </a:ext>
            </a:extLst>
          </p:cNvPr>
          <p:cNvPicPr>
            <a:picLocks noChangeAspect="1"/>
          </p:cNvPicPr>
          <p:nvPr/>
        </p:nvPicPr>
        <p:blipFill>
          <a:blip r:embed="rId3"/>
          <a:stretch>
            <a:fillRect/>
          </a:stretch>
        </p:blipFill>
        <p:spPr>
          <a:xfrm>
            <a:off x="6237965" y="639762"/>
            <a:ext cx="4389671" cy="5229225"/>
          </a:xfrm>
          <a:prstGeom prst="rect">
            <a:avLst/>
          </a:prstGeom>
        </p:spPr>
      </p:pic>
    </p:spTree>
    <p:extLst>
      <p:ext uri="{BB962C8B-B14F-4D97-AF65-F5344CB8AC3E}">
        <p14:creationId xmlns:p14="http://schemas.microsoft.com/office/powerpoint/2010/main" val="28305881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84891D-F45A-411D-8F64-FC10CFDC958B}"/>
              </a:ext>
            </a:extLst>
          </p:cNvPr>
          <p:cNvSpPr>
            <a:spLocks noGrp="1"/>
          </p:cNvSpPr>
          <p:nvPr>
            <p:ph idx="1"/>
          </p:nvPr>
        </p:nvSpPr>
        <p:spPr>
          <a:xfrm>
            <a:off x="838200" y="1825625"/>
            <a:ext cx="10515600" cy="2046288"/>
          </a:xfrm>
        </p:spPr>
        <p:txBody>
          <a:bodyPr/>
          <a:lstStyle/>
          <a:p>
            <a:r>
              <a:rPr lang="zh-CN" altLang="en-US" dirty="0"/>
              <a:t>在计算机中</a:t>
            </a:r>
            <a:r>
              <a:rPr lang="en-US" altLang="zh-CN" dirty="0"/>
              <a:t>,</a:t>
            </a:r>
            <a:r>
              <a:rPr lang="zh-CN" altLang="en-US" dirty="0"/>
              <a:t>无论是文本、图片、音频还是视频</a:t>
            </a:r>
            <a:r>
              <a:rPr lang="en-US" altLang="zh-CN" dirty="0"/>
              <a:t>,</a:t>
            </a:r>
            <a:r>
              <a:rPr lang="zh-CN" altLang="en-US" dirty="0"/>
              <a:t>所有的文件都是以二进制</a:t>
            </a:r>
            <a:r>
              <a:rPr lang="en-US" altLang="zh-CN" dirty="0"/>
              <a:t>(Byte)</a:t>
            </a:r>
            <a:r>
              <a:rPr lang="zh-CN" altLang="en-US" dirty="0"/>
              <a:t>形式存在的</a:t>
            </a:r>
            <a:r>
              <a:rPr lang="en-US" altLang="zh-CN" dirty="0"/>
              <a:t>.</a:t>
            </a:r>
            <a:r>
              <a:rPr lang="zh-CN" altLang="en-US" dirty="0"/>
              <a:t>无疑字节流就是程序中最常用的流</a:t>
            </a:r>
            <a:r>
              <a:rPr lang="en-US" altLang="zh-CN" dirty="0"/>
              <a:t>.</a:t>
            </a:r>
          </a:p>
          <a:p>
            <a:r>
              <a:rPr lang="en-US" altLang="zh-CN" dirty="0"/>
              <a:t>Java</a:t>
            </a:r>
            <a:r>
              <a:rPr lang="zh-CN" altLang="en-US" dirty="0"/>
              <a:t>中提供了两个抽象类</a:t>
            </a:r>
            <a:r>
              <a:rPr lang="en-US" altLang="zh-CN" dirty="0">
                <a:hlinkClick r:id="rId2" action="ppaction://hlinksldjump"/>
              </a:rPr>
              <a:t>InputStream</a:t>
            </a:r>
            <a:r>
              <a:rPr lang="en-US" altLang="zh-CN" dirty="0"/>
              <a:t> , </a:t>
            </a:r>
            <a:r>
              <a:rPr lang="en-US" altLang="zh-CN" dirty="0">
                <a:hlinkClick r:id="rId3" action="ppaction://hlinksldjump"/>
              </a:rPr>
              <a:t>OutputStream</a:t>
            </a:r>
            <a:r>
              <a:rPr lang="en-US" altLang="zh-CN" dirty="0"/>
              <a:t>,</a:t>
            </a:r>
            <a:r>
              <a:rPr lang="zh-CN" altLang="en-US" dirty="0"/>
              <a:t>所有的字节输入</a:t>
            </a:r>
            <a:r>
              <a:rPr lang="en-US" altLang="zh-CN" dirty="0"/>
              <a:t>/</a:t>
            </a:r>
            <a:r>
              <a:rPr lang="zh-CN" altLang="en-US" dirty="0"/>
              <a:t>输出流都继承自它们</a:t>
            </a:r>
            <a:r>
              <a:rPr lang="en-US" altLang="zh-CN" dirty="0"/>
              <a:t>.</a:t>
            </a:r>
            <a:endParaRPr lang="zh-CN" altLang="en-US" dirty="0"/>
          </a:p>
        </p:txBody>
      </p:sp>
      <p:grpSp>
        <p:nvGrpSpPr>
          <p:cNvPr id="4" name="组合 3">
            <a:extLst>
              <a:ext uri="{FF2B5EF4-FFF2-40B4-BE49-F238E27FC236}">
                <a16:creationId xmlns:a16="http://schemas.microsoft.com/office/drawing/2014/main" id="{707E81C0-A17C-4159-B67A-A92490CD3378}"/>
              </a:ext>
            </a:extLst>
          </p:cNvPr>
          <p:cNvGrpSpPr/>
          <p:nvPr/>
        </p:nvGrpSpPr>
        <p:grpSpPr>
          <a:xfrm>
            <a:off x="838200" y="577850"/>
            <a:ext cx="2638425" cy="1097756"/>
            <a:chOff x="1667972" y="876200"/>
            <a:chExt cx="1231678" cy="615839"/>
          </a:xfrm>
        </p:grpSpPr>
        <p:sp>
          <p:nvSpPr>
            <p:cNvPr id="5" name="矩形 4">
              <a:extLst>
                <a:ext uri="{FF2B5EF4-FFF2-40B4-BE49-F238E27FC236}">
                  <a16:creationId xmlns:a16="http://schemas.microsoft.com/office/drawing/2014/main" id="{176A7CFE-0716-47A7-9986-75B64DDC5163}"/>
                </a:ext>
              </a:extLst>
            </p:cNvPr>
            <p:cNvSpPr/>
            <p:nvPr/>
          </p:nvSpPr>
          <p:spPr>
            <a:xfrm>
              <a:off x="1667972" y="876200"/>
              <a:ext cx="1231678" cy="615839"/>
            </a:xfrm>
            <a:prstGeom prst="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文本框 5">
              <a:extLst>
                <a:ext uri="{FF2B5EF4-FFF2-40B4-BE49-F238E27FC236}">
                  <a16:creationId xmlns:a16="http://schemas.microsoft.com/office/drawing/2014/main" id="{624CA545-F861-4E95-984B-19F719FE6A62}"/>
                </a:ext>
              </a:extLst>
            </p:cNvPr>
            <p:cNvSpPr txBox="1"/>
            <p:nvPr/>
          </p:nvSpPr>
          <p:spPr>
            <a:xfrm>
              <a:off x="1667972" y="876200"/>
              <a:ext cx="1231678" cy="6158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4000" kern="1200" dirty="0"/>
                <a:t>字节流</a:t>
              </a:r>
            </a:p>
          </p:txBody>
        </p:sp>
      </p:grpSp>
      <p:sp>
        <p:nvSpPr>
          <p:cNvPr id="7" name="流程图: 磁盘 6">
            <a:extLst>
              <a:ext uri="{FF2B5EF4-FFF2-40B4-BE49-F238E27FC236}">
                <a16:creationId xmlns:a16="http://schemas.microsoft.com/office/drawing/2014/main" id="{0D863D14-5C9C-4045-8E89-427C825E3B50}"/>
              </a:ext>
            </a:extLst>
          </p:cNvPr>
          <p:cNvSpPr/>
          <p:nvPr/>
        </p:nvSpPr>
        <p:spPr>
          <a:xfrm>
            <a:off x="1724025" y="4001294"/>
            <a:ext cx="1085850" cy="1181100"/>
          </a:xfrm>
          <a:prstGeom prst="flowChartMagneticDisk">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a:t>
            </a:r>
          </a:p>
        </p:txBody>
      </p:sp>
      <p:sp>
        <p:nvSpPr>
          <p:cNvPr id="8" name="流程图: 磁盘 7">
            <a:extLst>
              <a:ext uri="{FF2B5EF4-FFF2-40B4-BE49-F238E27FC236}">
                <a16:creationId xmlns:a16="http://schemas.microsoft.com/office/drawing/2014/main" id="{9FBC7B3E-2F1E-4446-8D0C-19112626E415}"/>
              </a:ext>
            </a:extLst>
          </p:cNvPr>
          <p:cNvSpPr/>
          <p:nvPr/>
        </p:nvSpPr>
        <p:spPr>
          <a:xfrm>
            <a:off x="1724025" y="5311775"/>
            <a:ext cx="1085850" cy="1181100"/>
          </a:xfrm>
          <a:prstGeom prst="flowChartMagneticDisk">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p>
        </p:txBody>
      </p:sp>
      <p:sp>
        <p:nvSpPr>
          <p:cNvPr id="10" name="箭头: 五边形 9">
            <a:extLst>
              <a:ext uri="{FF2B5EF4-FFF2-40B4-BE49-F238E27FC236}">
                <a16:creationId xmlns:a16="http://schemas.microsoft.com/office/drawing/2014/main" id="{4A12285F-ABA4-408D-8583-CFFF39104D40}"/>
              </a:ext>
            </a:extLst>
          </p:cNvPr>
          <p:cNvSpPr/>
          <p:nvPr/>
        </p:nvSpPr>
        <p:spPr>
          <a:xfrm>
            <a:off x="2809873" y="4495800"/>
            <a:ext cx="4419600" cy="323850"/>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000">
                <a:solidFill>
                  <a:prstClr val="white"/>
                </a:solidFill>
              </a:rPr>
              <a:t>字节流</a:t>
            </a:r>
            <a:endParaRPr lang="zh-CN" altLang="en-US" sz="1000" dirty="0">
              <a:solidFill>
                <a:prstClr val="white"/>
              </a:solidFill>
            </a:endParaRPr>
          </a:p>
        </p:txBody>
      </p:sp>
      <p:sp>
        <p:nvSpPr>
          <p:cNvPr id="11" name="箭头: 五边形 10">
            <a:extLst>
              <a:ext uri="{FF2B5EF4-FFF2-40B4-BE49-F238E27FC236}">
                <a16:creationId xmlns:a16="http://schemas.microsoft.com/office/drawing/2014/main" id="{11913C63-1A76-47D6-9A1B-1F6B062E4D2F}"/>
              </a:ext>
            </a:extLst>
          </p:cNvPr>
          <p:cNvSpPr/>
          <p:nvPr/>
        </p:nvSpPr>
        <p:spPr>
          <a:xfrm flipH="1">
            <a:off x="2809875" y="5740400"/>
            <a:ext cx="4419600" cy="323850"/>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字节流</a:t>
            </a:r>
          </a:p>
        </p:txBody>
      </p:sp>
      <p:sp>
        <p:nvSpPr>
          <p:cNvPr id="12" name="文本框 11">
            <a:extLst>
              <a:ext uri="{FF2B5EF4-FFF2-40B4-BE49-F238E27FC236}">
                <a16:creationId xmlns:a16="http://schemas.microsoft.com/office/drawing/2014/main" id="{140D15A8-E066-45B3-8BF6-A84B09730C72}"/>
              </a:ext>
            </a:extLst>
          </p:cNvPr>
          <p:cNvSpPr txBox="1"/>
          <p:nvPr/>
        </p:nvSpPr>
        <p:spPr>
          <a:xfrm>
            <a:off x="4153546" y="4173319"/>
            <a:ext cx="1732257" cy="369332"/>
          </a:xfrm>
          <a:prstGeom prst="rect">
            <a:avLst/>
          </a:prstGeom>
          <a:noFill/>
        </p:spPr>
        <p:txBody>
          <a:bodyPr wrap="square" rtlCol="0">
            <a:spAutoFit/>
          </a:bodyPr>
          <a:lstStyle/>
          <a:p>
            <a:r>
              <a:rPr lang="en-US" altLang="zh-CN" dirty="0"/>
              <a:t>InputStream</a:t>
            </a:r>
            <a:endParaRPr lang="zh-CN" altLang="en-US" dirty="0"/>
          </a:p>
        </p:txBody>
      </p:sp>
      <p:sp>
        <p:nvSpPr>
          <p:cNvPr id="13" name="文本框 12">
            <a:extLst>
              <a:ext uri="{FF2B5EF4-FFF2-40B4-BE49-F238E27FC236}">
                <a16:creationId xmlns:a16="http://schemas.microsoft.com/office/drawing/2014/main" id="{0156362E-3EFD-4EEF-899B-EA517E63DCB5}"/>
              </a:ext>
            </a:extLst>
          </p:cNvPr>
          <p:cNvSpPr txBox="1"/>
          <p:nvPr/>
        </p:nvSpPr>
        <p:spPr>
          <a:xfrm>
            <a:off x="4153545" y="5443537"/>
            <a:ext cx="1732257" cy="369332"/>
          </a:xfrm>
          <a:prstGeom prst="rect">
            <a:avLst/>
          </a:prstGeom>
          <a:noFill/>
        </p:spPr>
        <p:txBody>
          <a:bodyPr wrap="square" rtlCol="0">
            <a:spAutoFit/>
          </a:bodyPr>
          <a:lstStyle/>
          <a:p>
            <a:r>
              <a:rPr lang="en-US" altLang="zh-CN" dirty="0"/>
              <a:t>OutputStream</a:t>
            </a:r>
            <a:endParaRPr lang="zh-CN" altLang="en-US" dirty="0"/>
          </a:p>
        </p:txBody>
      </p:sp>
      <p:sp>
        <p:nvSpPr>
          <p:cNvPr id="14" name="流程图: 文档 13">
            <a:extLst>
              <a:ext uri="{FF2B5EF4-FFF2-40B4-BE49-F238E27FC236}">
                <a16:creationId xmlns:a16="http://schemas.microsoft.com/office/drawing/2014/main" id="{9F6D40B5-A1B7-4570-A4E9-173B0C58E912}"/>
              </a:ext>
            </a:extLst>
          </p:cNvPr>
          <p:cNvSpPr/>
          <p:nvPr/>
        </p:nvSpPr>
        <p:spPr>
          <a:xfrm>
            <a:off x="7358386" y="4116386"/>
            <a:ext cx="1085850" cy="1066007"/>
          </a:xfrm>
          <a:prstGeom prst="flowChartDocument">
            <a:avLst/>
          </a:prstGeo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a:t>
            </a:r>
          </a:p>
        </p:txBody>
      </p:sp>
      <p:sp>
        <p:nvSpPr>
          <p:cNvPr id="15" name="流程图: 文档 14">
            <a:extLst>
              <a:ext uri="{FF2B5EF4-FFF2-40B4-BE49-F238E27FC236}">
                <a16:creationId xmlns:a16="http://schemas.microsoft.com/office/drawing/2014/main" id="{E4749DB4-3EC3-428C-91D9-FEDC7C598214}"/>
              </a:ext>
            </a:extLst>
          </p:cNvPr>
          <p:cNvSpPr/>
          <p:nvPr/>
        </p:nvSpPr>
        <p:spPr>
          <a:xfrm>
            <a:off x="7358386" y="5426866"/>
            <a:ext cx="1085850" cy="1066007"/>
          </a:xfrm>
          <a:prstGeom prst="flowChartDocument">
            <a:avLst/>
          </a:prstGeo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a:t>
            </a:r>
          </a:p>
        </p:txBody>
      </p:sp>
      <p:sp>
        <p:nvSpPr>
          <p:cNvPr id="16" name="动作按钮: 转到主页 15">
            <a:hlinkClick r:id="rId4" action="ppaction://hlinksldjump" highlightClick="1"/>
            <a:extLst>
              <a:ext uri="{FF2B5EF4-FFF2-40B4-BE49-F238E27FC236}">
                <a16:creationId xmlns:a16="http://schemas.microsoft.com/office/drawing/2014/main" id="{A45854FB-763F-4288-8A90-683C964AD24B}"/>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2430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par>
                          <p:cTn id="8" fill="hold">
                            <p:stCondLst>
                              <p:cond delay="1500"/>
                            </p:stCondLst>
                            <p:childTnLst>
                              <p:par>
                                <p:cTn id="9" presetID="27" presetClass="emph" presetSubtype="0" fill="remove" grpId="0" nodeType="afterEffect">
                                  <p:stCondLst>
                                    <p:cond delay="0"/>
                                  </p:stCondLst>
                                  <p:childTnLst>
                                    <p:animClr clrSpc="rgb" dir="cw">
                                      <p:cBhvr override="childStyle">
                                        <p:cTn id="10" dur="250" autoRev="1" fill="remove"/>
                                        <p:tgtEl>
                                          <p:spTgt spid="14"/>
                                        </p:tgtEl>
                                        <p:attrNameLst>
                                          <p:attrName>style.color</p:attrName>
                                        </p:attrNameLst>
                                      </p:cBhvr>
                                      <p:to>
                                        <a:srgbClr val="FFC000"/>
                                      </p:to>
                                    </p:animClr>
                                    <p:animClr clrSpc="rgb" dir="cw">
                                      <p:cBhvr>
                                        <p:cTn id="11" dur="250" autoRev="1" fill="remove"/>
                                        <p:tgtEl>
                                          <p:spTgt spid="14"/>
                                        </p:tgtEl>
                                        <p:attrNameLst>
                                          <p:attrName>fillcolor</p:attrName>
                                        </p:attrNameLst>
                                      </p:cBhvr>
                                      <p:to>
                                        <a:srgbClr val="FFC000"/>
                                      </p:to>
                                    </p:animClr>
                                    <p:set>
                                      <p:cBhvr>
                                        <p:cTn id="12" dur="250" autoRev="1" fill="remove"/>
                                        <p:tgtEl>
                                          <p:spTgt spid="14"/>
                                        </p:tgtEl>
                                        <p:attrNameLst>
                                          <p:attrName>fill.type</p:attrName>
                                        </p:attrNameLst>
                                      </p:cBhvr>
                                      <p:to>
                                        <p:strVal val="solid"/>
                                      </p:to>
                                    </p:set>
                                    <p:set>
                                      <p:cBhvr>
                                        <p:cTn id="13" dur="250" autoRev="1" fill="remove"/>
                                        <p:tgtEl>
                                          <p:spTgt spid="14"/>
                                        </p:tgtEl>
                                        <p:attrNameLst>
                                          <p:attrName>fill.on</p:attrName>
                                        </p:attrNameLst>
                                      </p:cBhvr>
                                      <p:to>
                                        <p:strVal val="true"/>
                                      </p:to>
                                    </p:set>
                                  </p:childTnLst>
                                </p:cTn>
                              </p:par>
                            </p:childTnLst>
                          </p:cTn>
                        </p:par>
                        <p:par>
                          <p:cTn id="14" fill="hold">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500"/>
                                        <p:tgtEl>
                                          <p:spTgt spid="11"/>
                                        </p:tgtEl>
                                      </p:cBhvr>
                                    </p:animEffect>
                                  </p:childTnLst>
                                </p:cTn>
                              </p:par>
                            </p:childTnLst>
                          </p:cTn>
                        </p:par>
                        <p:par>
                          <p:cTn id="18" fill="hold">
                            <p:stCondLst>
                              <p:cond delay="3500"/>
                            </p:stCondLst>
                            <p:childTnLst>
                              <p:par>
                                <p:cTn id="19" presetID="27" presetClass="emph" presetSubtype="0" fill="remove" grpId="0" nodeType="afterEffect">
                                  <p:stCondLst>
                                    <p:cond delay="0"/>
                                  </p:stCondLst>
                                  <p:childTnLst>
                                    <p:animClr clrSpc="rgb" dir="cw">
                                      <p:cBhvr override="childStyle">
                                        <p:cTn id="20" dur="250" autoRev="1" fill="remove"/>
                                        <p:tgtEl>
                                          <p:spTgt spid="8"/>
                                        </p:tgtEl>
                                        <p:attrNameLst>
                                          <p:attrName>style.color</p:attrName>
                                        </p:attrNameLst>
                                      </p:cBhvr>
                                      <p:to>
                                        <a:srgbClr val="FFC000"/>
                                      </p:to>
                                    </p:animClr>
                                    <p:animClr clrSpc="rgb" dir="cw">
                                      <p:cBhvr>
                                        <p:cTn id="21" dur="250" autoRev="1" fill="remove"/>
                                        <p:tgtEl>
                                          <p:spTgt spid="8"/>
                                        </p:tgtEl>
                                        <p:attrNameLst>
                                          <p:attrName>fillcolor</p:attrName>
                                        </p:attrNameLst>
                                      </p:cBhvr>
                                      <p:to>
                                        <a:srgbClr val="FFC000"/>
                                      </p:to>
                                    </p:animClr>
                                    <p:set>
                                      <p:cBhvr>
                                        <p:cTn id="22" dur="250" autoRev="1" fill="remove"/>
                                        <p:tgtEl>
                                          <p:spTgt spid="8"/>
                                        </p:tgtEl>
                                        <p:attrNameLst>
                                          <p:attrName>fill.type</p:attrName>
                                        </p:attrNameLst>
                                      </p:cBhvr>
                                      <p:to>
                                        <p:strVal val="solid"/>
                                      </p:to>
                                    </p:set>
                                    <p:set>
                                      <p:cBhvr>
                                        <p:cTn id="23" dur="250" autoRev="1" fill="remov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4">
            <a:extLst>
              <a:ext uri="{FF2B5EF4-FFF2-40B4-BE49-F238E27FC236}">
                <a16:creationId xmlns:a16="http://schemas.microsoft.com/office/drawing/2014/main" id="{EFCEE4AA-18DD-45DC-A02D-F0A09BB9F4E5}"/>
              </a:ext>
            </a:extLst>
          </p:cNvPr>
          <p:cNvGraphicFramePr>
            <a:graphicFrameLocks noGrp="1"/>
          </p:cNvGraphicFramePr>
          <p:nvPr>
            <p:ph idx="1"/>
            <p:extLst>
              <p:ext uri="{D42A27DB-BD31-4B8C-83A1-F6EECF244321}">
                <p14:modId xmlns:p14="http://schemas.microsoft.com/office/powerpoint/2010/main" val="3136797682"/>
              </p:ext>
            </p:extLst>
          </p:nvPr>
        </p:nvGraphicFramePr>
        <p:xfrm>
          <a:off x="5183188" y="987425"/>
          <a:ext cx="6172200" cy="2296160"/>
        </p:xfrm>
        <a:graphic>
          <a:graphicData uri="http://schemas.openxmlformats.org/drawingml/2006/table">
            <a:tbl>
              <a:tblPr firstRow="1" bandRow="1">
                <a:tableStyleId>{21E4AEA4-8DFA-4A89-87EB-49C32662AFE0}</a:tableStyleId>
              </a:tblPr>
              <a:tblGrid>
                <a:gridCol w="1760537">
                  <a:extLst>
                    <a:ext uri="{9D8B030D-6E8A-4147-A177-3AD203B41FA5}">
                      <a16:colId xmlns:a16="http://schemas.microsoft.com/office/drawing/2014/main" val="3494334705"/>
                    </a:ext>
                  </a:extLst>
                </a:gridCol>
                <a:gridCol w="4411663">
                  <a:extLst>
                    <a:ext uri="{9D8B030D-6E8A-4147-A177-3AD203B41FA5}">
                      <a16:colId xmlns:a16="http://schemas.microsoft.com/office/drawing/2014/main" val="1658550054"/>
                    </a:ext>
                  </a:extLst>
                </a:gridCol>
              </a:tblGrid>
              <a:tr h="370840">
                <a:tc>
                  <a:txBody>
                    <a:bodyPr/>
                    <a:lstStyle/>
                    <a:p>
                      <a:r>
                        <a:rPr lang="zh-CN" altLang="en-US" dirty="0"/>
                        <a:t>方法声明</a:t>
                      </a:r>
                    </a:p>
                  </a:txBody>
                  <a:tcPr/>
                </a:tc>
                <a:tc>
                  <a:txBody>
                    <a:bodyPr/>
                    <a:lstStyle/>
                    <a:p>
                      <a:r>
                        <a:rPr lang="zh-CN" altLang="en-US" dirty="0"/>
                        <a:t>功能描述</a:t>
                      </a:r>
                      <a:endParaRPr lang="en-US" altLang="zh-CN" dirty="0"/>
                    </a:p>
                  </a:txBody>
                  <a:tcPr/>
                </a:tc>
                <a:extLst>
                  <a:ext uri="{0D108BD9-81ED-4DB2-BD59-A6C34878D82A}">
                    <a16:rowId xmlns:a16="http://schemas.microsoft.com/office/drawing/2014/main" val="1207896263"/>
                  </a:ext>
                </a:extLst>
              </a:tr>
              <a:tr h="370840">
                <a:tc>
                  <a:txBody>
                    <a:bodyPr/>
                    <a:lstStyle/>
                    <a:p>
                      <a:r>
                        <a:rPr lang="en-US" altLang="zh-CN" dirty="0"/>
                        <a:t>int read()</a:t>
                      </a:r>
                      <a:endParaRPr lang="zh-CN" altLang="en-US" dirty="0"/>
                    </a:p>
                  </a:txBody>
                  <a:tcPr/>
                </a:tc>
                <a:tc>
                  <a:txBody>
                    <a:bodyPr/>
                    <a:lstStyle/>
                    <a:p>
                      <a:r>
                        <a:rPr lang="zh-CN" altLang="en-US" sz="1200" dirty="0"/>
                        <a:t>从输出流读取一个</a:t>
                      </a:r>
                      <a:r>
                        <a:rPr lang="en-US" altLang="zh-CN" sz="1200" dirty="0"/>
                        <a:t>8</a:t>
                      </a:r>
                      <a:r>
                        <a:rPr lang="zh-CN" altLang="en-US" sz="1200" dirty="0"/>
                        <a:t>位的字节</a:t>
                      </a:r>
                      <a:r>
                        <a:rPr lang="en-US" altLang="zh-CN" sz="1200" dirty="0"/>
                        <a:t>,</a:t>
                      </a:r>
                      <a:r>
                        <a:rPr lang="zh-CN" altLang="en-US" sz="1200" dirty="0"/>
                        <a:t>把它转换为</a:t>
                      </a:r>
                      <a:r>
                        <a:rPr lang="en-US" altLang="zh-CN" sz="1200" dirty="0"/>
                        <a:t>0~255</a:t>
                      </a:r>
                      <a:r>
                        <a:rPr lang="zh-CN" altLang="en-US" sz="1200" dirty="0"/>
                        <a:t>之间的整数并返回</a:t>
                      </a:r>
                      <a:r>
                        <a:rPr lang="en-US" altLang="zh-CN" sz="1200" dirty="0"/>
                        <a:t>.</a:t>
                      </a:r>
                      <a:endParaRPr lang="zh-CN" altLang="en-US" sz="1200" dirty="0"/>
                    </a:p>
                  </a:txBody>
                  <a:tcPr/>
                </a:tc>
                <a:extLst>
                  <a:ext uri="{0D108BD9-81ED-4DB2-BD59-A6C34878D82A}">
                    <a16:rowId xmlns:a16="http://schemas.microsoft.com/office/drawing/2014/main" val="4268965985"/>
                  </a:ext>
                </a:extLst>
              </a:tr>
              <a:tr h="370840">
                <a:tc>
                  <a:txBody>
                    <a:bodyPr/>
                    <a:lstStyle/>
                    <a:p>
                      <a:r>
                        <a:rPr lang="en-US" altLang="zh-CN" dirty="0"/>
                        <a:t>int read(byte[] b)</a:t>
                      </a:r>
                      <a:endParaRPr lang="zh-CN" altLang="en-US" dirty="0"/>
                    </a:p>
                  </a:txBody>
                  <a:tcPr/>
                </a:tc>
                <a:tc>
                  <a:txBody>
                    <a:bodyPr/>
                    <a:lstStyle/>
                    <a:p>
                      <a:r>
                        <a:rPr lang="zh-CN" altLang="en-US" sz="1200" dirty="0"/>
                        <a:t>从输出流读取若干字节</a:t>
                      </a:r>
                      <a:r>
                        <a:rPr lang="en-US" altLang="zh-CN" sz="1200" dirty="0"/>
                        <a:t>,</a:t>
                      </a:r>
                      <a:r>
                        <a:rPr lang="zh-CN" altLang="en-US" sz="1200" dirty="0"/>
                        <a:t>把它们保存到参数</a:t>
                      </a:r>
                      <a:r>
                        <a:rPr lang="en-US" altLang="zh-CN" sz="1200" dirty="0"/>
                        <a:t>b</a:t>
                      </a:r>
                      <a:r>
                        <a:rPr lang="zh-CN" altLang="en-US" sz="1200" dirty="0"/>
                        <a:t>指定的字节数组中</a:t>
                      </a:r>
                      <a:r>
                        <a:rPr lang="en-US" altLang="zh-CN" sz="1200" dirty="0"/>
                        <a:t>,</a:t>
                      </a:r>
                      <a:r>
                        <a:rPr lang="zh-CN" altLang="en-US" sz="1200" dirty="0"/>
                        <a:t>返回的整数表示读取字节数</a:t>
                      </a:r>
                      <a:r>
                        <a:rPr lang="en-US" altLang="zh-CN" sz="1200" dirty="0"/>
                        <a:t>.</a:t>
                      </a:r>
                      <a:endParaRPr lang="zh-CN" altLang="en-US" sz="1200" dirty="0"/>
                    </a:p>
                  </a:txBody>
                  <a:tcPr/>
                </a:tc>
                <a:extLst>
                  <a:ext uri="{0D108BD9-81ED-4DB2-BD59-A6C34878D82A}">
                    <a16:rowId xmlns:a16="http://schemas.microsoft.com/office/drawing/2014/main" val="2055622856"/>
                  </a:ext>
                </a:extLst>
              </a:tr>
              <a:tr h="370840">
                <a:tc>
                  <a:txBody>
                    <a:bodyPr/>
                    <a:lstStyle/>
                    <a:p>
                      <a:r>
                        <a:rPr lang="en-US" altLang="zh-CN" dirty="0"/>
                        <a:t>int read(byte[] b, int off, int len)</a:t>
                      </a:r>
                      <a:endParaRPr lang="zh-CN" altLang="en-US" dirty="0"/>
                    </a:p>
                  </a:txBody>
                  <a:tcPr/>
                </a:tc>
                <a:tc>
                  <a:txBody>
                    <a:bodyPr/>
                    <a:lstStyle/>
                    <a:p>
                      <a:r>
                        <a:rPr lang="zh-CN" altLang="en-US" sz="1200" dirty="0"/>
                        <a:t>从输出流读取若干字节</a:t>
                      </a:r>
                      <a:r>
                        <a:rPr lang="en-US" altLang="zh-CN" sz="1200" dirty="0"/>
                        <a:t>,</a:t>
                      </a:r>
                      <a:r>
                        <a:rPr lang="zh-CN" altLang="en-US" sz="1200" dirty="0"/>
                        <a:t>把它们保存到参数</a:t>
                      </a:r>
                      <a:r>
                        <a:rPr lang="en-US" altLang="zh-CN" sz="1200" dirty="0"/>
                        <a:t>b</a:t>
                      </a:r>
                      <a:r>
                        <a:rPr lang="zh-CN" altLang="en-US" sz="1200" dirty="0"/>
                        <a:t>指定的字节数组中</a:t>
                      </a:r>
                      <a:r>
                        <a:rPr lang="en-US" altLang="zh-CN" sz="1200" dirty="0"/>
                        <a:t>,off</a:t>
                      </a:r>
                      <a:r>
                        <a:rPr lang="zh-CN" altLang="en-US" sz="1200" dirty="0"/>
                        <a:t>指定字节数组开始保存数据的起始下标</a:t>
                      </a:r>
                      <a:r>
                        <a:rPr lang="en-US" altLang="zh-CN" sz="1200" dirty="0"/>
                        <a:t>,len</a:t>
                      </a:r>
                      <a:r>
                        <a:rPr lang="zh-CN" altLang="en-US" sz="1200" dirty="0"/>
                        <a:t>表示读取的字节数目</a:t>
                      </a:r>
                      <a:r>
                        <a:rPr lang="en-US" altLang="zh-CN" sz="1200" dirty="0"/>
                        <a:t>.</a:t>
                      </a:r>
                      <a:endParaRPr lang="zh-CN" altLang="en-US" sz="1200" dirty="0"/>
                    </a:p>
                  </a:txBody>
                  <a:tcPr/>
                </a:tc>
                <a:extLst>
                  <a:ext uri="{0D108BD9-81ED-4DB2-BD59-A6C34878D82A}">
                    <a16:rowId xmlns:a16="http://schemas.microsoft.com/office/drawing/2014/main" val="3430028784"/>
                  </a:ext>
                </a:extLst>
              </a:tr>
              <a:tr h="370840">
                <a:tc>
                  <a:txBody>
                    <a:bodyPr/>
                    <a:lstStyle/>
                    <a:p>
                      <a:r>
                        <a:rPr lang="en-US" altLang="zh-CN" dirty="0"/>
                        <a:t>void close()</a:t>
                      </a:r>
                      <a:endParaRPr lang="zh-CN" altLang="en-US" dirty="0"/>
                    </a:p>
                  </a:txBody>
                  <a:tcPr/>
                </a:tc>
                <a:tc>
                  <a:txBody>
                    <a:bodyPr/>
                    <a:lstStyle/>
                    <a:p>
                      <a:r>
                        <a:rPr lang="zh-CN" altLang="en-US" sz="1200" dirty="0"/>
                        <a:t>关闭此输出流并释放与该流关联的所有系统资源</a:t>
                      </a:r>
                      <a:r>
                        <a:rPr lang="en-US" altLang="zh-CN" sz="1200" dirty="0"/>
                        <a:t>.</a:t>
                      </a:r>
                      <a:endParaRPr lang="zh-CN" altLang="en-US" sz="1200" dirty="0"/>
                    </a:p>
                  </a:txBody>
                  <a:tcPr/>
                </a:tc>
                <a:extLst>
                  <a:ext uri="{0D108BD9-81ED-4DB2-BD59-A6C34878D82A}">
                    <a16:rowId xmlns:a16="http://schemas.microsoft.com/office/drawing/2014/main" val="1248325098"/>
                  </a:ext>
                </a:extLst>
              </a:tr>
            </a:tbl>
          </a:graphicData>
        </a:graphic>
      </p:graphicFrame>
      <p:sp>
        <p:nvSpPr>
          <p:cNvPr id="12" name="文本占位符 11">
            <a:extLst>
              <a:ext uri="{FF2B5EF4-FFF2-40B4-BE49-F238E27FC236}">
                <a16:creationId xmlns:a16="http://schemas.microsoft.com/office/drawing/2014/main" id="{1EB82820-2F82-4C10-B391-B77744C4A61B}"/>
              </a:ext>
            </a:extLst>
          </p:cNvPr>
          <p:cNvSpPr>
            <a:spLocks noGrp="1"/>
          </p:cNvSpPr>
          <p:nvPr>
            <p:ph type="body" sz="half" idx="2"/>
          </p:nvPr>
        </p:nvSpPr>
        <p:spPr>
          <a:xfrm>
            <a:off x="6688138" y="3652917"/>
            <a:ext cx="4152900" cy="3078163"/>
          </a:xfrm>
        </p:spPr>
        <p:txBody>
          <a:bodyPr/>
          <a:lstStyle/>
          <a:p>
            <a:r>
              <a:rPr lang="zh-CN" altLang="en-US" dirty="0"/>
              <a:t>在上表中</a:t>
            </a:r>
            <a:r>
              <a:rPr lang="en-US" altLang="zh-CN" dirty="0"/>
              <a:t>,</a:t>
            </a:r>
            <a:r>
              <a:rPr lang="zh-CN" altLang="en-US" dirty="0"/>
              <a:t>前三个</a:t>
            </a:r>
            <a:r>
              <a:rPr lang="en-US" altLang="zh-CN" dirty="0"/>
              <a:t>read()</a:t>
            </a:r>
            <a:r>
              <a:rPr lang="zh-CN" altLang="en-US" dirty="0"/>
              <a:t>方法都是用来读取数据的</a:t>
            </a:r>
            <a:r>
              <a:rPr lang="en-US" altLang="zh-CN" dirty="0"/>
              <a:t>.</a:t>
            </a:r>
          </a:p>
          <a:p>
            <a:r>
              <a:rPr lang="zh-CN" altLang="en-US" dirty="0"/>
              <a:t>其中</a:t>
            </a:r>
            <a:r>
              <a:rPr lang="en-US" altLang="zh-CN" dirty="0"/>
              <a:t>,</a:t>
            </a:r>
            <a:r>
              <a:rPr lang="zh-CN" altLang="en-US" dirty="0"/>
              <a:t>第一个</a:t>
            </a:r>
            <a:r>
              <a:rPr lang="en-US" altLang="zh-CN" dirty="0"/>
              <a:t>read()</a:t>
            </a:r>
            <a:r>
              <a:rPr lang="zh-CN" altLang="en-US" dirty="0"/>
              <a:t>方法是从输出流中逐个读入字节</a:t>
            </a:r>
            <a:r>
              <a:rPr lang="en-US" altLang="zh-CN" dirty="0"/>
              <a:t>,</a:t>
            </a:r>
            <a:r>
              <a:rPr lang="zh-CN" altLang="en-US" dirty="0"/>
              <a:t>而第二个和第三个</a:t>
            </a:r>
            <a:r>
              <a:rPr lang="en-US" altLang="zh-CN" dirty="0"/>
              <a:t>read()</a:t>
            </a:r>
            <a:r>
              <a:rPr lang="zh-CN" altLang="en-US" dirty="0"/>
              <a:t>方法则将若干字节以字节数组的形式一次性读入</a:t>
            </a:r>
            <a:r>
              <a:rPr lang="en-US" altLang="zh-CN" dirty="0"/>
              <a:t>,</a:t>
            </a:r>
            <a:r>
              <a:rPr lang="zh-CN" altLang="en-US" dirty="0"/>
              <a:t>从而提高读取数据的效率</a:t>
            </a:r>
            <a:r>
              <a:rPr lang="en-US" altLang="zh-CN" dirty="0"/>
              <a:t>.</a:t>
            </a:r>
          </a:p>
          <a:p>
            <a:r>
              <a:rPr lang="zh-CN" altLang="en-US" dirty="0"/>
              <a:t>在进行</a:t>
            </a:r>
            <a:r>
              <a:rPr lang="en-US" altLang="zh-CN" dirty="0"/>
              <a:t>IO</a:t>
            </a:r>
            <a:r>
              <a:rPr lang="zh-CN" altLang="en-US" dirty="0"/>
              <a:t>流操作时</a:t>
            </a:r>
            <a:r>
              <a:rPr lang="en-US" altLang="zh-CN" dirty="0"/>
              <a:t>,</a:t>
            </a:r>
            <a:r>
              <a:rPr lang="zh-CN" altLang="en-US" dirty="0"/>
              <a:t>当前</a:t>
            </a:r>
            <a:r>
              <a:rPr lang="en-US" altLang="zh-CN" dirty="0"/>
              <a:t>IO</a:t>
            </a:r>
            <a:r>
              <a:rPr lang="zh-CN" altLang="en-US" dirty="0"/>
              <a:t>流会占用一定的内存</a:t>
            </a:r>
            <a:r>
              <a:rPr lang="en-US" altLang="zh-CN" dirty="0"/>
              <a:t>,</a:t>
            </a:r>
            <a:r>
              <a:rPr lang="zh-CN" altLang="en-US" dirty="0"/>
              <a:t>出于程序运行效率考虑</a:t>
            </a:r>
            <a:r>
              <a:rPr lang="en-US" altLang="zh-CN" dirty="0"/>
              <a:t>,</a:t>
            </a:r>
            <a:r>
              <a:rPr lang="zh-CN" altLang="en-US" dirty="0"/>
              <a:t>在</a:t>
            </a:r>
            <a:r>
              <a:rPr lang="en-US" altLang="zh-CN" dirty="0"/>
              <a:t>IO</a:t>
            </a:r>
            <a:r>
              <a:rPr lang="zh-CN" altLang="en-US" dirty="0"/>
              <a:t>操作结束后应调用</a:t>
            </a:r>
            <a:r>
              <a:rPr lang="en-US" altLang="zh-CN" dirty="0"/>
              <a:t>close()</a:t>
            </a:r>
            <a:r>
              <a:rPr lang="zh-CN" altLang="en-US" dirty="0"/>
              <a:t>方法关闭流</a:t>
            </a:r>
            <a:r>
              <a:rPr lang="en-US" altLang="zh-CN" dirty="0"/>
              <a:t>,</a:t>
            </a:r>
            <a:r>
              <a:rPr lang="zh-CN" altLang="en-US" dirty="0"/>
              <a:t>从而释放所占用的系统资源</a:t>
            </a:r>
            <a:r>
              <a:rPr lang="en-US" altLang="zh-CN" dirty="0"/>
              <a:t>.</a:t>
            </a:r>
            <a:endParaRPr lang="zh-CN" altLang="en-US" dirty="0"/>
          </a:p>
        </p:txBody>
      </p:sp>
      <p:sp>
        <p:nvSpPr>
          <p:cNvPr id="13" name="标题 12">
            <a:extLst>
              <a:ext uri="{FF2B5EF4-FFF2-40B4-BE49-F238E27FC236}">
                <a16:creationId xmlns:a16="http://schemas.microsoft.com/office/drawing/2014/main" id="{459384B8-FB25-4E1C-B9AA-E03540CB2CEF}"/>
              </a:ext>
            </a:extLst>
          </p:cNvPr>
          <p:cNvSpPr txBox="1">
            <a:spLocks noGrp="1"/>
          </p:cNvSpPr>
          <p:nvPr>
            <p:ph type="title"/>
          </p:nvPr>
        </p:nvSpPr>
        <p:spPr>
          <a:xfrm>
            <a:off x="839788" y="457200"/>
            <a:ext cx="3932237" cy="1600200"/>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4000" kern="1200" dirty="0"/>
              <a:t>字节</a:t>
            </a:r>
            <a:r>
              <a:rPr lang="zh-CN" altLang="en-US" sz="4000" dirty="0"/>
              <a:t>输入</a:t>
            </a:r>
            <a:r>
              <a:rPr lang="zh-CN" altLang="en-US" sz="4000" kern="1200" dirty="0"/>
              <a:t>流</a:t>
            </a:r>
          </a:p>
        </p:txBody>
      </p:sp>
      <p:sp>
        <p:nvSpPr>
          <p:cNvPr id="16" name="文本框 15">
            <a:extLst>
              <a:ext uri="{FF2B5EF4-FFF2-40B4-BE49-F238E27FC236}">
                <a16:creationId xmlns:a16="http://schemas.microsoft.com/office/drawing/2014/main" id="{4D3877C6-CB29-4774-9572-89AF828623C1}"/>
              </a:ext>
            </a:extLst>
          </p:cNvPr>
          <p:cNvSpPr txBox="1"/>
          <p:nvPr/>
        </p:nvSpPr>
        <p:spPr>
          <a:xfrm>
            <a:off x="5183188" y="618093"/>
            <a:ext cx="2555508" cy="369332"/>
          </a:xfrm>
          <a:prstGeom prst="rect">
            <a:avLst/>
          </a:prstGeom>
          <a:noFill/>
        </p:spPr>
        <p:txBody>
          <a:bodyPr wrap="none" rtlCol="0">
            <a:spAutoFit/>
          </a:bodyPr>
          <a:lstStyle/>
          <a:p>
            <a:r>
              <a:rPr lang="en-US" altLang="zh-CN" dirty="0"/>
              <a:t>InputStream</a:t>
            </a:r>
            <a:r>
              <a:rPr lang="zh-CN" altLang="en-US" dirty="0"/>
              <a:t>的常用方法</a:t>
            </a:r>
          </a:p>
        </p:txBody>
      </p:sp>
      <p:sp>
        <p:nvSpPr>
          <p:cNvPr id="17" name="动作按钮: 转到主页 16">
            <a:hlinkClick r:id="rId2" action="ppaction://hlinksldjump" highlightClick="1"/>
            <a:extLst>
              <a:ext uri="{FF2B5EF4-FFF2-40B4-BE49-F238E27FC236}">
                <a16:creationId xmlns:a16="http://schemas.microsoft.com/office/drawing/2014/main" id="{919E4E5B-241D-4A58-A8AC-BEE2A6E96270}"/>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571E2EC3-51A2-4A25-990F-991770718EEC}"/>
              </a:ext>
            </a:extLst>
          </p:cNvPr>
          <p:cNvPicPr>
            <a:picLocks noChangeAspect="1"/>
          </p:cNvPicPr>
          <p:nvPr/>
        </p:nvPicPr>
        <p:blipFill>
          <a:blip r:embed="rId3"/>
          <a:stretch>
            <a:fillRect/>
          </a:stretch>
        </p:blipFill>
        <p:spPr>
          <a:xfrm>
            <a:off x="836612" y="2285999"/>
            <a:ext cx="3932237" cy="4250530"/>
          </a:xfrm>
          <a:prstGeom prst="rect">
            <a:avLst/>
          </a:prstGeom>
        </p:spPr>
      </p:pic>
      <p:sp>
        <p:nvSpPr>
          <p:cNvPr id="20" name="对话气泡: 矩形 19">
            <a:extLst>
              <a:ext uri="{FF2B5EF4-FFF2-40B4-BE49-F238E27FC236}">
                <a16:creationId xmlns:a16="http://schemas.microsoft.com/office/drawing/2014/main" id="{FBBAACC2-9CEB-4C42-B3FE-7EE213EED1F0}"/>
              </a:ext>
            </a:extLst>
          </p:cNvPr>
          <p:cNvSpPr/>
          <p:nvPr/>
        </p:nvSpPr>
        <p:spPr>
          <a:xfrm>
            <a:off x="3557496" y="4034450"/>
            <a:ext cx="2011363" cy="758349"/>
          </a:xfrm>
          <a:prstGeom prst="wedgeRectCallout">
            <a:avLst>
              <a:gd name="adj1" fmla="val -29359"/>
              <a:gd name="adj2" fmla="val -9002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该文件应位于与</a:t>
            </a:r>
            <a:r>
              <a:rPr lang="en-US" altLang="zh-CN" sz="1000" dirty="0"/>
              <a:t>src</a:t>
            </a:r>
            <a:r>
              <a:rPr lang="zh-CN" altLang="en-US" sz="1000" dirty="0"/>
              <a:t>文件夹同一级的目录下</a:t>
            </a:r>
            <a:r>
              <a:rPr lang="en-US" altLang="zh-CN" sz="1000" dirty="0"/>
              <a:t>,</a:t>
            </a:r>
            <a:r>
              <a:rPr lang="zh-CN" altLang="en-US" sz="1000" dirty="0"/>
              <a:t>否则会抛出找不到文件的异常</a:t>
            </a:r>
            <a:r>
              <a:rPr lang="en-US" altLang="zh-CN" sz="1000" dirty="0"/>
              <a:t>.(FileNotFoundException)</a:t>
            </a:r>
            <a:endParaRPr lang="zh-CN" altLang="en-US" sz="1000" dirty="0"/>
          </a:p>
        </p:txBody>
      </p:sp>
      <p:sp>
        <p:nvSpPr>
          <p:cNvPr id="22" name="对话气泡: 矩形 21">
            <a:extLst>
              <a:ext uri="{FF2B5EF4-FFF2-40B4-BE49-F238E27FC236}">
                <a16:creationId xmlns:a16="http://schemas.microsoft.com/office/drawing/2014/main" id="{A6355388-B587-4C8D-A662-1C68EE74C3E8}"/>
              </a:ext>
            </a:extLst>
          </p:cNvPr>
          <p:cNvSpPr/>
          <p:nvPr/>
        </p:nvSpPr>
        <p:spPr>
          <a:xfrm>
            <a:off x="2847181" y="2526625"/>
            <a:ext cx="1724819" cy="442833"/>
          </a:xfrm>
          <a:prstGeom prst="wedgeRectCallout">
            <a:avLst>
              <a:gd name="adj1" fmla="val -40629"/>
              <a:gd name="adj2" fmla="val 7905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此处导入的是</a:t>
            </a:r>
            <a:r>
              <a:rPr lang="en-US" altLang="zh-CN" sz="1000" dirty="0"/>
              <a:t>InputStream</a:t>
            </a:r>
            <a:r>
              <a:rPr lang="zh-CN" altLang="en-US" sz="1000" dirty="0"/>
              <a:t>的子类</a:t>
            </a:r>
            <a:r>
              <a:rPr lang="en-US" altLang="zh-CN" sz="1000" dirty="0"/>
              <a:t>,</a:t>
            </a:r>
            <a:r>
              <a:rPr lang="zh-CN" altLang="en-US" sz="1000" dirty="0"/>
              <a:t>会继承父类的方法</a:t>
            </a:r>
            <a:r>
              <a:rPr lang="en-US" altLang="zh-CN" sz="1000" dirty="0"/>
              <a:t>.</a:t>
            </a:r>
            <a:endParaRPr lang="zh-CN" altLang="en-US" sz="1000" dirty="0"/>
          </a:p>
        </p:txBody>
      </p:sp>
      <p:sp>
        <p:nvSpPr>
          <p:cNvPr id="23" name="对话气泡: 矩形 22">
            <a:extLst>
              <a:ext uri="{FF2B5EF4-FFF2-40B4-BE49-F238E27FC236}">
                <a16:creationId xmlns:a16="http://schemas.microsoft.com/office/drawing/2014/main" id="{B2FE8BA6-FA4A-40BC-99B8-E51B7C39D725}"/>
              </a:ext>
            </a:extLst>
          </p:cNvPr>
          <p:cNvSpPr/>
          <p:nvPr/>
        </p:nvSpPr>
        <p:spPr>
          <a:xfrm>
            <a:off x="30562" y="3851436"/>
            <a:ext cx="1753392" cy="559830"/>
          </a:xfrm>
          <a:prstGeom prst="wedgeRectCallout">
            <a:avLst>
              <a:gd name="adj1" fmla="val 61393"/>
              <a:gd name="adj2" fmla="val 762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调用</a:t>
            </a:r>
            <a:r>
              <a:rPr lang="en-US" altLang="zh-CN" sz="1000" dirty="0"/>
              <a:t>read</a:t>
            </a:r>
            <a:r>
              <a:rPr lang="zh-CN" altLang="en-US" sz="1000" dirty="0"/>
              <a:t>方法时如果没有更多的字节</a:t>
            </a:r>
            <a:r>
              <a:rPr lang="en-US" altLang="zh-CN" sz="1000" dirty="0"/>
              <a:t>,</a:t>
            </a:r>
            <a:r>
              <a:rPr lang="zh-CN" altLang="en-US" sz="1000" dirty="0"/>
              <a:t>就会返回</a:t>
            </a:r>
            <a:r>
              <a:rPr lang="en-US" altLang="zh-CN" sz="1000" dirty="0"/>
              <a:t>-1(</a:t>
            </a:r>
            <a:r>
              <a:rPr lang="zh-CN" altLang="en-US" sz="1000" dirty="0"/>
              <a:t>此处利用其跳出了循环</a:t>
            </a:r>
            <a:r>
              <a:rPr lang="en-US" altLang="zh-CN" sz="1000" dirty="0"/>
              <a:t>).</a:t>
            </a:r>
            <a:endParaRPr lang="zh-CN" altLang="en-US" sz="1000" dirty="0"/>
          </a:p>
        </p:txBody>
      </p:sp>
      <p:sp>
        <p:nvSpPr>
          <p:cNvPr id="24" name="对话气泡: 矩形 23">
            <a:extLst>
              <a:ext uri="{FF2B5EF4-FFF2-40B4-BE49-F238E27FC236}">
                <a16:creationId xmlns:a16="http://schemas.microsoft.com/office/drawing/2014/main" id="{DAC82F2E-B7A1-4493-8A95-BF2AA1616FBD}"/>
              </a:ext>
            </a:extLst>
          </p:cNvPr>
          <p:cNvSpPr/>
          <p:nvPr/>
        </p:nvSpPr>
        <p:spPr>
          <a:xfrm>
            <a:off x="4707549" y="3436679"/>
            <a:ext cx="1753393" cy="442833"/>
          </a:xfrm>
          <a:prstGeom prst="wedgeRectCallout">
            <a:avLst>
              <a:gd name="adj1" fmla="val -63497"/>
              <a:gd name="adj2" fmla="val -2725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使用字节输出流对象时</a:t>
            </a:r>
            <a:r>
              <a:rPr lang="en-US" altLang="zh-CN" sz="1000" dirty="0"/>
              <a:t>,</a:t>
            </a:r>
            <a:r>
              <a:rPr lang="zh-CN" altLang="en-US" sz="1000" dirty="0"/>
              <a:t>规定必须处理抛出的异常</a:t>
            </a:r>
            <a:r>
              <a:rPr lang="en-US" altLang="zh-CN" sz="1000" dirty="0"/>
              <a:t>.</a:t>
            </a:r>
            <a:endParaRPr lang="zh-CN" altLang="en-US" sz="1000" dirty="0"/>
          </a:p>
        </p:txBody>
      </p:sp>
      <p:sp>
        <p:nvSpPr>
          <p:cNvPr id="25" name="矩形 24">
            <a:hlinkClick r:id="rId4" action="ppaction://hlinksldjump"/>
            <a:extLst>
              <a:ext uri="{FF2B5EF4-FFF2-40B4-BE49-F238E27FC236}">
                <a16:creationId xmlns:a16="http://schemas.microsoft.com/office/drawing/2014/main" id="{EA7BCE25-4742-4B44-8E82-CEF41A137111}"/>
              </a:ext>
            </a:extLst>
          </p:cNvPr>
          <p:cNvSpPr/>
          <p:nvPr/>
        </p:nvSpPr>
        <p:spPr>
          <a:xfrm>
            <a:off x="5076915" y="6093695"/>
            <a:ext cx="1019085" cy="442833"/>
          </a:xfrm>
          <a:prstGeom prst="rect">
            <a:avLst/>
          </a:prstGeom>
          <a:solidFill>
            <a:schemeClr val="accent2"/>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查看子类</a:t>
            </a:r>
          </a:p>
        </p:txBody>
      </p:sp>
    </p:spTree>
    <p:extLst>
      <p:ext uri="{BB962C8B-B14F-4D97-AF65-F5344CB8AC3E}">
        <p14:creationId xmlns:p14="http://schemas.microsoft.com/office/powerpoint/2010/main" val="1825794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endCondLst>
                                    <p:cond evt="onNext" delay="0">
                                      <p:tgtEl>
                                        <p:sldTgt/>
                                      </p:tgtEl>
                                    </p:cond>
                                  </p:endCondLst>
                                  <p:childTnLst>
                                    <p:animRot by="120000">
                                      <p:cBhvr>
                                        <p:cTn id="6" dur="100" fill="hold">
                                          <p:stCondLst>
                                            <p:cond delay="0"/>
                                          </p:stCondLst>
                                        </p:cTn>
                                        <p:tgtEl>
                                          <p:spTgt spid="25"/>
                                        </p:tgtEl>
                                        <p:attrNameLst>
                                          <p:attrName>r</p:attrName>
                                        </p:attrNameLst>
                                      </p:cBhvr>
                                    </p:animRot>
                                    <p:animRot by="-240000">
                                      <p:cBhvr>
                                        <p:cTn id="7" dur="200" fill="hold">
                                          <p:stCondLst>
                                            <p:cond delay="200"/>
                                          </p:stCondLst>
                                        </p:cTn>
                                        <p:tgtEl>
                                          <p:spTgt spid="25"/>
                                        </p:tgtEl>
                                        <p:attrNameLst>
                                          <p:attrName>r</p:attrName>
                                        </p:attrNameLst>
                                      </p:cBhvr>
                                    </p:animRot>
                                    <p:animRot by="240000">
                                      <p:cBhvr>
                                        <p:cTn id="8" dur="200" fill="hold">
                                          <p:stCondLst>
                                            <p:cond delay="400"/>
                                          </p:stCondLst>
                                        </p:cTn>
                                        <p:tgtEl>
                                          <p:spTgt spid="25"/>
                                        </p:tgtEl>
                                        <p:attrNameLst>
                                          <p:attrName>r</p:attrName>
                                        </p:attrNameLst>
                                      </p:cBhvr>
                                    </p:animRot>
                                    <p:animRot by="-240000">
                                      <p:cBhvr>
                                        <p:cTn id="9" dur="200" fill="hold">
                                          <p:stCondLst>
                                            <p:cond delay="600"/>
                                          </p:stCondLst>
                                        </p:cTn>
                                        <p:tgtEl>
                                          <p:spTgt spid="25"/>
                                        </p:tgtEl>
                                        <p:attrNameLst>
                                          <p:attrName>r</p:attrName>
                                        </p:attrNameLst>
                                      </p:cBhvr>
                                    </p:animRot>
                                    <p:animRot by="120000">
                                      <p:cBhvr>
                                        <p:cTn id="10"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BAB5B-19B1-481E-9820-84F25EDB57AA}"/>
              </a:ext>
            </a:extLst>
          </p:cNvPr>
          <p:cNvSpPr>
            <a:spLocks noGrp="1"/>
          </p:cNvSpPr>
          <p:nvPr>
            <p:ph type="title"/>
          </p:nvPr>
        </p:nvSpPr>
        <p:spPr/>
        <p:txBody>
          <a:bodyPr/>
          <a:lstStyle/>
          <a:p>
            <a:r>
              <a:rPr lang="en-US" altLang="zh-CN" dirty="0"/>
              <a:t>InputStream(</a:t>
            </a:r>
            <a:r>
              <a:rPr lang="zh-CN" altLang="en-US" dirty="0"/>
              <a:t>字节输入流</a:t>
            </a:r>
            <a:r>
              <a:rPr lang="en-US" altLang="zh-CN" dirty="0"/>
              <a:t>)</a:t>
            </a:r>
            <a:r>
              <a:rPr lang="zh-CN" altLang="en-US" dirty="0"/>
              <a:t>的子类</a:t>
            </a:r>
          </a:p>
        </p:txBody>
      </p:sp>
      <p:graphicFrame>
        <p:nvGraphicFramePr>
          <p:cNvPr id="4" name="内容占位符 3">
            <a:extLst>
              <a:ext uri="{FF2B5EF4-FFF2-40B4-BE49-F238E27FC236}">
                <a16:creationId xmlns:a16="http://schemas.microsoft.com/office/drawing/2014/main" id="{17D34078-B6EC-4696-9174-DA9058736CFE}"/>
              </a:ext>
            </a:extLst>
          </p:cNvPr>
          <p:cNvGraphicFramePr>
            <a:graphicFrameLocks noGrp="1"/>
          </p:cNvGraphicFramePr>
          <p:nvPr>
            <p:ph idx="1"/>
            <p:extLst>
              <p:ext uri="{D42A27DB-BD31-4B8C-83A1-F6EECF244321}">
                <p14:modId xmlns:p14="http://schemas.microsoft.com/office/powerpoint/2010/main" val="19079360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动作按钮: 转到主页 4">
            <a:hlinkClick r:id="rId7" action="ppaction://hlinksldjump" highlightClick="1"/>
            <a:extLst>
              <a:ext uri="{FF2B5EF4-FFF2-40B4-BE49-F238E27FC236}">
                <a16:creationId xmlns:a16="http://schemas.microsoft.com/office/drawing/2014/main" id="{99F1A129-4854-4107-97EE-0EAA6D3CAEFD}"/>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7BC243-8A1D-4978-A088-58F4427EFFC6}"/>
              </a:ext>
            </a:extLst>
          </p:cNvPr>
          <p:cNvSpPr txBox="1"/>
          <p:nvPr/>
        </p:nvSpPr>
        <p:spPr>
          <a:xfrm>
            <a:off x="514350" y="6410325"/>
            <a:ext cx="7354899" cy="276999"/>
          </a:xfrm>
          <a:prstGeom prst="rect">
            <a:avLst/>
          </a:prstGeom>
          <a:noFill/>
        </p:spPr>
        <p:txBody>
          <a:bodyPr wrap="none" rtlCol="0">
            <a:spAutoFit/>
          </a:bodyPr>
          <a:lstStyle/>
          <a:p>
            <a:r>
              <a:rPr lang="zh-CN" altLang="en-US" sz="1200" dirty="0"/>
              <a:t>由于</a:t>
            </a:r>
            <a:r>
              <a:rPr lang="en-US" altLang="zh-CN" sz="1200" dirty="0"/>
              <a:t>InputStream</a:t>
            </a:r>
            <a:r>
              <a:rPr lang="zh-CN" altLang="en-US" sz="1200" dirty="0"/>
              <a:t>和</a:t>
            </a:r>
            <a:r>
              <a:rPr lang="en-US" altLang="zh-CN" sz="1200" dirty="0"/>
              <a:t>OutputStream</a:t>
            </a:r>
            <a:r>
              <a:rPr lang="zh-CN" altLang="en-US" sz="1200" dirty="0"/>
              <a:t>是抽象类不可实例化</a:t>
            </a:r>
            <a:r>
              <a:rPr lang="en-US" altLang="zh-CN" sz="1200" dirty="0"/>
              <a:t>,</a:t>
            </a:r>
            <a:r>
              <a:rPr lang="zh-CN" altLang="en-US" sz="1200" dirty="0"/>
              <a:t>因此</a:t>
            </a:r>
            <a:r>
              <a:rPr lang="en-US" altLang="zh-CN" sz="1200" dirty="0"/>
              <a:t>Java</a:t>
            </a:r>
            <a:r>
              <a:rPr lang="zh-CN" altLang="en-US" sz="1200" dirty="0"/>
              <a:t>中针对不同功能提供了一系列它们的子类</a:t>
            </a:r>
            <a:r>
              <a:rPr lang="en-US" altLang="zh-CN" sz="1200" dirty="0"/>
              <a:t>.</a:t>
            </a:r>
            <a:endParaRPr lang="zh-CN" altLang="en-US" sz="1200" dirty="0"/>
          </a:p>
        </p:txBody>
      </p:sp>
      <p:sp>
        <p:nvSpPr>
          <p:cNvPr id="7" name="对话气泡: 矩形 6">
            <a:extLst>
              <a:ext uri="{FF2B5EF4-FFF2-40B4-BE49-F238E27FC236}">
                <a16:creationId xmlns:a16="http://schemas.microsoft.com/office/drawing/2014/main" id="{27D8AFF7-4CD7-4511-9D10-CD6620E22143}"/>
              </a:ext>
            </a:extLst>
          </p:cNvPr>
          <p:cNvSpPr/>
          <p:nvPr/>
        </p:nvSpPr>
        <p:spPr>
          <a:xfrm>
            <a:off x="1526797" y="4135772"/>
            <a:ext cx="1996580" cy="813733"/>
          </a:xfrm>
          <a:prstGeom prst="wedgeRectCallout">
            <a:avLst>
              <a:gd name="adj1" fmla="val 34184"/>
              <a:gd name="adj2" fmla="val -97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文件输入流能读取任意格式的文件</a:t>
            </a:r>
            <a:r>
              <a:rPr lang="en-US" altLang="zh-CN" sz="1100" dirty="0"/>
              <a:t>,</a:t>
            </a:r>
            <a:r>
              <a:rPr lang="zh-CN" altLang="en-US" sz="1100" dirty="0"/>
              <a:t>只要你写的程序有能力处理它的内容</a:t>
            </a:r>
            <a:r>
              <a:rPr lang="en-US" altLang="zh-CN" sz="1100" dirty="0"/>
              <a:t>! </a:t>
            </a:r>
            <a:endParaRPr lang="zh-CN" altLang="en-US" sz="1100" dirty="0"/>
          </a:p>
        </p:txBody>
      </p:sp>
    </p:spTree>
    <p:extLst>
      <p:ext uri="{BB962C8B-B14F-4D97-AF65-F5344CB8AC3E}">
        <p14:creationId xmlns:p14="http://schemas.microsoft.com/office/powerpoint/2010/main" val="15379936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928BD-F110-4C86-9A41-224CAF7E7A91}"/>
              </a:ext>
            </a:extLst>
          </p:cNvPr>
          <p:cNvSpPr>
            <a:spLocks noGrp="1"/>
          </p:cNvSpPr>
          <p:nvPr>
            <p:ph type="title"/>
          </p:nvPr>
        </p:nvSpPr>
        <p:spPr/>
        <p:txBody>
          <a:bodyPr>
            <a:normAutofit/>
          </a:bodyPr>
          <a:lstStyle/>
          <a:p>
            <a:r>
              <a:rPr lang="zh-CN" altLang="en-US" dirty="0"/>
              <a:t>利用</a:t>
            </a:r>
            <a:r>
              <a:rPr lang="en-US" altLang="zh-CN" dirty="0"/>
              <a:t>IO</a:t>
            </a:r>
            <a:r>
              <a:rPr lang="zh-CN" altLang="en-US" dirty="0"/>
              <a:t>流对文件进行拷贝</a:t>
            </a:r>
          </a:p>
        </p:txBody>
      </p:sp>
      <p:pic>
        <p:nvPicPr>
          <p:cNvPr id="6" name="内容占位符 5">
            <a:extLst>
              <a:ext uri="{FF2B5EF4-FFF2-40B4-BE49-F238E27FC236}">
                <a16:creationId xmlns:a16="http://schemas.microsoft.com/office/drawing/2014/main" id="{EB75737F-E032-4121-9B85-84E9031CC981}"/>
              </a:ext>
            </a:extLst>
          </p:cNvPr>
          <p:cNvPicPr>
            <a:picLocks noGrp="1" noChangeAspect="1"/>
          </p:cNvPicPr>
          <p:nvPr>
            <p:ph idx="1"/>
          </p:nvPr>
        </p:nvPicPr>
        <p:blipFill>
          <a:blip r:embed="rId2"/>
          <a:stretch>
            <a:fillRect/>
          </a:stretch>
        </p:blipFill>
        <p:spPr>
          <a:xfrm>
            <a:off x="5544380" y="987425"/>
            <a:ext cx="5449816" cy="4873625"/>
          </a:xfrm>
          <a:prstGeom prst="rect">
            <a:avLst/>
          </a:prstGeom>
        </p:spPr>
      </p:pic>
      <p:sp>
        <p:nvSpPr>
          <p:cNvPr id="4" name="文本占位符 3">
            <a:extLst>
              <a:ext uri="{FF2B5EF4-FFF2-40B4-BE49-F238E27FC236}">
                <a16:creationId xmlns:a16="http://schemas.microsoft.com/office/drawing/2014/main" id="{F8507CDE-6FEC-4FEA-8464-D365662644E8}"/>
              </a:ext>
            </a:extLst>
          </p:cNvPr>
          <p:cNvSpPr>
            <a:spLocks noGrp="1"/>
          </p:cNvSpPr>
          <p:nvPr>
            <p:ph type="body" sz="half" idx="2"/>
          </p:nvPr>
        </p:nvSpPr>
        <p:spPr>
          <a:xfrm>
            <a:off x="839788" y="2306972"/>
            <a:ext cx="3932237" cy="3562016"/>
          </a:xfrm>
        </p:spPr>
        <p:txBody>
          <a:bodyPr/>
          <a:lstStyle/>
          <a:p>
            <a:r>
              <a:rPr lang="zh-CN" altLang="en-US" dirty="0"/>
              <a:t>右图展示了如何在</a:t>
            </a:r>
            <a:r>
              <a:rPr lang="en-US" altLang="zh-CN" dirty="0"/>
              <a:t>java</a:t>
            </a:r>
            <a:r>
              <a:rPr lang="zh-CN" altLang="en-US" dirty="0"/>
              <a:t>中利用文件</a:t>
            </a:r>
            <a:r>
              <a:rPr lang="en-US" altLang="zh-CN" dirty="0"/>
              <a:t>IO</a:t>
            </a:r>
            <a:r>
              <a:rPr lang="zh-CN" altLang="en-US" dirty="0"/>
              <a:t>流拷贝文件的步骤</a:t>
            </a:r>
            <a:r>
              <a:rPr lang="en-US" altLang="zh-CN" dirty="0"/>
              <a:t>.</a:t>
            </a:r>
          </a:p>
          <a:p>
            <a:r>
              <a:rPr lang="zh-CN" altLang="en-US" dirty="0"/>
              <a:t>其中</a:t>
            </a:r>
            <a:r>
              <a:rPr lang="en-US" altLang="zh-CN" dirty="0"/>
              <a:t>,</a:t>
            </a:r>
            <a:r>
              <a:rPr lang="zh-CN" altLang="en-US" dirty="0"/>
              <a:t>利用</a:t>
            </a:r>
            <a:r>
              <a:rPr lang="en-US" altLang="zh-CN" dirty="0"/>
              <a:t>while</a:t>
            </a:r>
            <a:r>
              <a:rPr lang="zh-CN" altLang="en-US" dirty="0"/>
              <a:t>循环遍历了输入流中的每个字节至媒介</a:t>
            </a:r>
            <a:r>
              <a:rPr lang="en-US" altLang="zh-CN" dirty="0"/>
              <a:t>c,</a:t>
            </a:r>
            <a:r>
              <a:rPr lang="zh-CN" altLang="en-US" dirty="0"/>
              <a:t>并借助输出流的</a:t>
            </a:r>
            <a:r>
              <a:rPr lang="en-US" altLang="zh-CN" dirty="0"/>
              <a:t>write()</a:t>
            </a:r>
            <a:r>
              <a:rPr lang="zh-CN" altLang="en-US" dirty="0"/>
              <a:t>方法由媒介</a:t>
            </a:r>
            <a:r>
              <a:rPr lang="en-US" altLang="zh-CN" dirty="0"/>
              <a:t>c</a:t>
            </a:r>
            <a:r>
              <a:rPr lang="zh-CN" altLang="en-US" dirty="0"/>
              <a:t>中取出并输出</a:t>
            </a:r>
            <a:r>
              <a:rPr lang="en-US" altLang="zh-CN" dirty="0"/>
              <a:t>,</a:t>
            </a:r>
            <a:r>
              <a:rPr lang="zh-CN" altLang="en-US" dirty="0"/>
              <a:t>完成了文件资源管理器的拷贝操作</a:t>
            </a:r>
            <a:r>
              <a:rPr lang="en-US" altLang="zh-CN" dirty="0"/>
              <a:t>.</a:t>
            </a:r>
          </a:p>
          <a:p>
            <a:r>
              <a:rPr lang="zh-CN" altLang="en-US" dirty="0"/>
              <a:t>在逐千字输出部分的代码中</a:t>
            </a:r>
            <a:r>
              <a:rPr lang="en-US" altLang="zh-CN" dirty="0"/>
              <a:t>,</a:t>
            </a:r>
            <a:r>
              <a:rPr lang="zh-CN" altLang="en-US" dirty="0"/>
              <a:t>引入了缓冲流的工作方式</a:t>
            </a:r>
            <a:r>
              <a:rPr lang="en-US" altLang="zh-CN" dirty="0"/>
              <a:t>,</a:t>
            </a:r>
            <a:r>
              <a:rPr lang="zh-CN" altLang="en-US" dirty="0"/>
              <a:t>其位于内存中</a:t>
            </a:r>
            <a:r>
              <a:rPr lang="en-US" altLang="zh-CN" dirty="0"/>
              <a:t>,</a:t>
            </a:r>
            <a:r>
              <a:rPr lang="zh-CN" altLang="en-US" dirty="0"/>
              <a:t>一次传输的字节高达</a:t>
            </a:r>
            <a:r>
              <a:rPr lang="en-US" altLang="zh-CN" dirty="0"/>
              <a:t>1024</a:t>
            </a:r>
            <a:r>
              <a:rPr lang="zh-CN" altLang="en-US" dirty="0"/>
              <a:t>个单位</a:t>
            </a:r>
            <a:r>
              <a:rPr lang="en-US" altLang="zh-CN" sz="1000" dirty="0">
                <a:solidFill>
                  <a:prstClr val="black"/>
                </a:solidFill>
              </a:rPr>
              <a:t>(</a:t>
            </a:r>
            <a:r>
              <a:rPr lang="zh-CN" altLang="en-US" sz="1000" dirty="0">
                <a:solidFill>
                  <a:prstClr val="black"/>
                </a:solidFill>
              </a:rPr>
              <a:t>如果你想甚至能设置更高</a:t>
            </a:r>
            <a:r>
              <a:rPr lang="en-US" altLang="zh-CN" sz="1000" dirty="0">
                <a:solidFill>
                  <a:prstClr val="black"/>
                </a:solidFill>
              </a:rPr>
              <a:t>?!)</a:t>
            </a:r>
            <a:r>
              <a:rPr lang="en-US" altLang="zh-CN" dirty="0"/>
              <a:t>,</a:t>
            </a:r>
            <a:r>
              <a:rPr lang="zh-CN" altLang="en-US" dirty="0"/>
              <a:t>迅速地完成了大小为</a:t>
            </a:r>
            <a:r>
              <a:rPr lang="en-US" altLang="zh-CN" dirty="0"/>
              <a:t>674KB</a:t>
            </a:r>
            <a:r>
              <a:rPr lang="zh-CN" altLang="en-US" dirty="0"/>
              <a:t>的文件拷贝操作</a:t>
            </a:r>
            <a:r>
              <a:rPr lang="en-US" altLang="zh-CN" dirty="0"/>
              <a:t>.</a:t>
            </a:r>
            <a:endParaRPr lang="zh-CN" altLang="en-US" sz="1000" dirty="0"/>
          </a:p>
        </p:txBody>
      </p:sp>
      <p:sp>
        <p:nvSpPr>
          <p:cNvPr id="5" name="动作按钮: 转到主页 4">
            <a:hlinkClick r:id="rId3" action="ppaction://hlinksldjump" highlightClick="1"/>
            <a:extLst>
              <a:ext uri="{FF2B5EF4-FFF2-40B4-BE49-F238E27FC236}">
                <a16:creationId xmlns:a16="http://schemas.microsoft.com/office/drawing/2014/main" id="{3AFADCF5-C7D0-468E-8540-809F3AB47570}"/>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AB7FFE16-7E0F-4A30-BF5A-D0755AABAADA}"/>
              </a:ext>
            </a:extLst>
          </p:cNvPr>
          <p:cNvGrpSpPr/>
          <p:nvPr/>
        </p:nvGrpSpPr>
        <p:grpSpPr>
          <a:xfrm>
            <a:off x="5176006" y="2856451"/>
            <a:ext cx="1283517" cy="692092"/>
            <a:chOff x="5176006" y="2856451"/>
            <a:chExt cx="1283517" cy="692092"/>
          </a:xfrm>
        </p:grpSpPr>
        <p:sp>
          <p:nvSpPr>
            <p:cNvPr id="7" name="左大括号 6">
              <a:extLst>
                <a:ext uri="{FF2B5EF4-FFF2-40B4-BE49-F238E27FC236}">
                  <a16:creationId xmlns:a16="http://schemas.microsoft.com/office/drawing/2014/main" id="{28338455-672F-4D76-B672-898B79E1E0CC}"/>
                </a:ext>
              </a:extLst>
            </p:cNvPr>
            <p:cNvSpPr/>
            <p:nvPr/>
          </p:nvSpPr>
          <p:spPr>
            <a:xfrm>
              <a:off x="6344875" y="2856451"/>
              <a:ext cx="114648" cy="69209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E421D7F-D60F-4CFB-8ED4-F6BF9D49952A}"/>
                </a:ext>
              </a:extLst>
            </p:cNvPr>
            <p:cNvSpPr/>
            <p:nvPr/>
          </p:nvSpPr>
          <p:spPr>
            <a:xfrm>
              <a:off x="5176006" y="2971798"/>
              <a:ext cx="1082179" cy="469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逐字节输出</a:t>
              </a:r>
            </a:p>
          </p:txBody>
        </p:sp>
      </p:grpSp>
      <p:grpSp>
        <p:nvGrpSpPr>
          <p:cNvPr id="16" name="组合 15">
            <a:extLst>
              <a:ext uri="{FF2B5EF4-FFF2-40B4-BE49-F238E27FC236}">
                <a16:creationId xmlns:a16="http://schemas.microsoft.com/office/drawing/2014/main" id="{00F81A5C-438B-4672-9225-6378936926DB}"/>
              </a:ext>
            </a:extLst>
          </p:cNvPr>
          <p:cNvGrpSpPr/>
          <p:nvPr/>
        </p:nvGrpSpPr>
        <p:grpSpPr>
          <a:xfrm>
            <a:off x="5176007" y="3790396"/>
            <a:ext cx="1283516" cy="1016496"/>
            <a:chOff x="5176007" y="3790396"/>
            <a:chExt cx="1283516" cy="1016496"/>
          </a:xfrm>
        </p:grpSpPr>
        <p:sp>
          <p:nvSpPr>
            <p:cNvPr id="10" name="左大括号 9">
              <a:extLst>
                <a:ext uri="{FF2B5EF4-FFF2-40B4-BE49-F238E27FC236}">
                  <a16:creationId xmlns:a16="http://schemas.microsoft.com/office/drawing/2014/main" id="{1CC4AD0F-DB72-4820-BE25-7492B1E07A13}"/>
                </a:ext>
              </a:extLst>
            </p:cNvPr>
            <p:cNvSpPr/>
            <p:nvPr/>
          </p:nvSpPr>
          <p:spPr>
            <a:xfrm>
              <a:off x="6344875" y="3790396"/>
              <a:ext cx="114648" cy="101649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DDAFE02-C9F0-4239-86C4-3D20424EC8F6}"/>
                </a:ext>
              </a:extLst>
            </p:cNvPr>
            <p:cNvSpPr/>
            <p:nvPr/>
          </p:nvSpPr>
          <p:spPr>
            <a:xfrm>
              <a:off x="5176007" y="4037870"/>
              <a:ext cx="1082179" cy="522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逐千字节输出</a:t>
              </a:r>
            </a:p>
          </p:txBody>
        </p:sp>
      </p:grpSp>
      <p:grpSp>
        <p:nvGrpSpPr>
          <p:cNvPr id="17" name="组合 16">
            <a:extLst>
              <a:ext uri="{FF2B5EF4-FFF2-40B4-BE49-F238E27FC236}">
                <a16:creationId xmlns:a16="http://schemas.microsoft.com/office/drawing/2014/main" id="{0A5927A0-A3E6-420E-AD9B-3DDB559673F2}"/>
              </a:ext>
            </a:extLst>
          </p:cNvPr>
          <p:cNvGrpSpPr/>
          <p:nvPr/>
        </p:nvGrpSpPr>
        <p:grpSpPr>
          <a:xfrm>
            <a:off x="8206741" y="2483140"/>
            <a:ext cx="2245953" cy="513825"/>
            <a:chOff x="8206741" y="2483140"/>
            <a:chExt cx="2245953" cy="513825"/>
          </a:xfrm>
        </p:grpSpPr>
        <p:sp>
          <p:nvSpPr>
            <p:cNvPr id="13" name="椭圆 12">
              <a:extLst>
                <a:ext uri="{FF2B5EF4-FFF2-40B4-BE49-F238E27FC236}">
                  <a16:creationId xmlns:a16="http://schemas.microsoft.com/office/drawing/2014/main" id="{7BD2243C-DE41-429E-B504-248C4ECC870E}"/>
                </a:ext>
              </a:extLst>
            </p:cNvPr>
            <p:cNvSpPr/>
            <p:nvPr/>
          </p:nvSpPr>
          <p:spPr>
            <a:xfrm>
              <a:off x="8206741" y="2487335"/>
              <a:ext cx="637563" cy="4110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话气泡: 矩形 13">
              <a:extLst>
                <a:ext uri="{FF2B5EF4-FFF2-40B4-BE49-F238E27FC236}">
                  <a16:creationId xmlns:a16="http://schemas.microsoft.com/office/drawing/2014/main" id="{E36E2C07-FE24-44CC-95DA-56B795215400}"/>
                </a:ext>
              </a:extLst>
            </p:cNvPr>
            <p:cNvSpPr/>
            <p:nvPr/>
          </p:nvSpPr>
          <p:spPr>
            <a:xfrm>
              <a:off x="9353737" y="2483140"/>
              <a:ext cx="1098957" cy="513825"/>
            </a:xfrm>
            <a:prstGeom prst="wedgeRectCallout">
              <a:avLst>
                <a:gd name="adj1" fmla="val -92589"/>
                <a:gd name="adj2" fmla="val 3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文件位置</a:t>
              </a:r>
              <a:r>
                <a:rPr lang="en-US" altLang="zh-CN" sz="1000" dirty="0"/>
                <a:t>(</a:t>
              </a:r>
              <a:r>
                <a:rPr lang="zh-CN" altLang="en-US" sz="1000" dirty="0"/>
                <a:t>与</a:t>
              </a:r>
              <a:r>
                <a:rPr lang="en-US" altLang="zh-CN" sz="1000" dirty="0"/>
                <a:t>src</a:t>
              </a:r>
              <a:r>
                <a:rPr lang="zh-CN" altLang="en-US" sz="1000" dirty="0"/>
                <a:t>文件夹同级</a:t>
              </a:r>
              <a:r>
                <a:rPr lang="en-US" altLang="zh-CN" sz="1000" dirty="0"/>
                <a:t>)</a:t>
              </a:r>
              <a:endParaRPr lang="zh-CN" altLang="en-US" sz="1000" dirty="0"/>
            </a:p>
          </p:txBody>
        </p:sp>
      </p:grpSp>
      <p:pic>
        <p:nvPicPr>
          <p:cNvPr id="19" name="图片 18">
            <a:extLst>
              <a:ext uri="{FF2B5EF4-FFF2-40B4-BE49-F238E27FC236}">
                <a16:creationId xmlns:a16="http://schemas.microsoft.com/office/drawing/2014/main" id="{F7B4CB78-2F45-4CBB-A6D5-3E21192A8201}"/>
              </a:ext>
            </a:extLst>
          </p:cNvPr>
          <p:cNvPicPr>
            <a:picLocks noChangeAspect="1"/>
          </p:cNvPicPr>
          <p:nvPr/>
        </p:nvPicPr>
        <p:blipFill>
          <a:blip r:embed="rId4"/>
          <a:stretch>
            <a:fillRect/>
          </a:stretch>
        </p:blipFill>
        <p:spPr>
          <a:xfrm>
            <a:off x="10295703" y="2841470"/>
            <a:ext cx="1066866" cy="584507"/>
          </a:xfrm>
          <a:prstGeom prst="rect">
            <a:avLst/>
          </a:prstGeom>
        </p:spPr>
      </p:pic>
    </p:spTree>
    <p:extLst>
      <p:ext uri="{BB962C8B-B14F-4D97-AF65-F5344CB8AC3E}">
        <p14:creationId xmlns:p14="http://schemas.microsoft.com/office/powerpoint/2010/main" val="5133043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EBE43-0C91-49F9-92B3-3758821D9B77}"/>
              </a:ext>
            </a:extLst>
          </p:cNvPr>
          <p:cNvSpPr>
            <a:spLocks noGrp="1"/>
          </p:cNvSpPr>
          <p:nvPr>
            <p:ph type="title"/>
          </p:nvPr>
        </p:nvSpPr>
        <p:spPr/>
        <p:txBody>
          <a:bodyPr>
            <a:normAutofit fontScale="90000"/>
          </a:bodyPr>
          <a:lstStyle/>
          <a:p>
            <a:r>
              <a:rPr lang="zh-CN" altLang="en-US" dirty="0"/>
              <a:t>字节缓冲流</a:t>
            </a:r>
            <a:r>
              <a:rPr lang="en-US" altLang="zh-CN" dirty="0"/>
              <a:t>(BufferdInputStream</a:t>
            </a:r>
            <a:r>
              <a:rPr lang="zh-CN" altLang="en-US" dirty="0"/>
              <a:t>和</a:t>
            </a:r>
            <a:r>
              <a:rPr lang="en-US" altLang="zh-CN" dirty="0"/>
              <a:t>BufferdOutputStream)</a:t>
            </a:r>
            <a:endParaRPr lang="zh-CN" altLang="en-US" dirty="0"/>
          </a:p>
        </p:txBody>
      </p:sp>
      <p:pic>
        <p:nvPicPr>
          <p:cNvPr id="6" name="内容占位符 5">
            <a:extLst>
              <a:ext uri="{FF2B5EF4-FFF2-40B4-BE49-F238E27FC236}">
                <a16:creationId xmlns:a16="http://schemas.microsoft.com/office/drawing/2014/main" id="{65879DD2-3BD9-41B9-A1A9-058825ABE143}"/>
              </a:ext>
            </a:extLst>
          </p:cNvPr>
          <p:cNvPicPr>
            <a:picLocks noGrp="1" noChangeAspect="1"/>
          </p:cNvPicPr>
          <p:nvPr>
            <p:ph idx="1"/>
          </p:nvPr>
        </p:nvPicPr>
        <p:blipFill>
          <a:blip r:embed="rId2"/>
          <a:stretch>
            <a:fillRect/>
          </a:stretch>
        </p:blipFill>
        <p:spPr>
          <a:xfrm>
            <a:off x="5183188" y="1543055"/>
            <a:ext cx="6172200" cy="3762364"/>
          </a:xfrm>
          <a:prstGeom prst="rect">
            <a:avLst/>
          </a:prstGeom>
        </p:spPr>
      </p:pic>
      <p:sp>
        <p:nvSpPr>
          <p:cNvPr id="4" name="文本占位符 3">
            <a:extLst>
              <a:ext uri="{FF2B5EF4-FFF2-40B4-BE49-F238E27FC236}">
                <a16:creationId xmlns:a16="http://schemas.microsoft.com/office/drawing/2014/main" id="{889234D3-3855-4BC6-9FE9-EDE17D568A19}"/>
              </a:ext>
            </a:extLst>
          </p:cNvPr>
          <p:cNvSpPr>
            <a:spLocks noGrp="1"/>
          </p:cNvSpPr>
          <p:nvPr>
            <p:ph type="body" sz="half" idx="2"/>
          </p:nvPr>
        </p:nvSpPr>
        <p:spPr>
          <a:xfrm>
            <a:off x="839788" y="2474752"/>
            <a:ext cx="3932237" cy="3394236"/>
          </a:xfrm>
        </p:spPr>
        <p:txBody>
          <a:bodyPr/>
          <a:lstStyle/>
          <a:p>
            <a:r>
              <a:rPr lang="zh-CN" altLang="en-US" dirty="0"/>
              <a:t>右图创建了</a:t>
            </a:r>
            <a:r>
              <a:rPr lang="en-US" altLang="zh-CN" dirty="0"/>
              <a:t>BufferedInputStream</a:t>
            </a:r>
            <a:r>
              <a:rPr lang="zh-CN" altLang="en-US" dirty="0"/>
              <a:t>和</a:t>
            </a:r>
            <a:r>
              <a:rPr lang="en-US" altLang="zh-CN" dirty="0"/>
              <a:t>BufferedOutputStream</a:t>
            </a:r>
            <a:r>
              <a:rPr lang="zh-CN" altLang="en-US" dirty="0"/>
              <a:t>两个缓冲流对象</a:t>
            </a:r>
            <a:r>
              <a:rPr lang="en-US" altLang="zh-CN" dirty="0"/>
              <a:t>,</a:t>
            </a:r>
            <a:r>
              <a:rPr lang="zh-CN" altLang="en-US" dirty="0"/>
              <a:t>这两个流内部都定义了一个大小为</a:t>
            </a:r>
            <a:r>
              <a:rPr lang="en-US" altLang="zh-CN" dirty="0"/>
              <a:t>8192</a:t>
            </a:r>
            <a:r>
              <a:rPr lang="zh-CN" altLang="en-US" dirty="0"/>
              <a:t>的字节数组</a:t>
            </a:r>
            <a:r>
              <a:rPr lang="en-US" altLang="zh-CN" dirty="0"/>
              <a:t>,</a:t>
            </a:r>
            <a:r>
              <a:rPr lang="zh-CN" altLang="en-US" dirty="0"/>
              <a:t>当调用</a:t>
            </a:r>
            <a:r>
              <a:rPr lang="en-US" altLang="zh-CN" dirty="0"/>
              <a:t>read()</a:t>
            </a:r>
            <a:r>
              <a:rPr lang="zh-CN" altLang="en-US" dirty="0"/>
              <a:t>或者</a:t>
            </a:r>
            <a:r>
              <a:rPr lang="en-US" altLang="zh-CN" dirty="0"/>
              <a:t>write()</a:t>
            </a:r>
            <a:r>
              <a:rPr lang="zh-CN" altLang="en-US" dirty="0"/>
              <a:t>方法读写数据时</a:t>
            </a:r>
            <a:r>
              <a:rPr lang="en-US" altLang="zh-CN" dirty="0"/>
              <a:t>,</a:t>
            </a:r>
            <a:r>
              <a:rPr lang="zh-CN" altLang="en-US" dirty="0"/>
              <a:t>首先将读写的数据存入定义好的字节数组</a:t>
            </a:r>
            <a:r>
              <a:rPr lang="en-US" altLang="zh-CN" dirty="0"/>
              <a:t>,</a:t>
            </a:r>
            <a:r>
              <a:rPr lang="zh-CN" altLang="en-US" dirty="0"/>
              <a:t>然后将字节数组的数据一次读写到文件中</a:t>
            </a:r>
            <a:r>
              <a:rPr lang="en-US" altLang="zh-CN" dirty="0"/>
              <a:t>.</a:t>
            </a:r>
            <a:r>
              <a:rPr lang="zh-CN" altLang="en-US" dirty="0"/>
              <a:t>与先前的字节流缓冲区类似</a:t>
            </a:r>
            <a:r>
              <a:rPr lang="en-US" altLang="zh-CN" dirty="0"/>
              <a:t>,</a:t>
            </a:r>
            <a:r>
              <a:rPr lang="zh-CN" altLang="en-US" dirty="0"/>
              <a:t>都对数据进行了缓冲</a:t>
            </a:r>
            <a:r>
              <a:rPr lang="en-US" altLang="zh-CN" dirty="0"/>
              <a:t>,</a:t>
            </a:r>
            <a:r>
              <a:rPr lang="zh-CN" altLang="en-US" dirty="0"/>
              <a:t>从而有效的提高数据的读写效率</a:t>
            </a:r>
            <a:r>
              <a:rPr lang="en-US" altLang="zh-CN" dirty="0"/>
              <a:t>.</a:t>
            </a:r>
            <a:endParaRPr lang="zh-CN" altLang="en-US" dirty="0"/>
          </a:p>
        </p:txBody>
      </p:sp>
      <p:sp>
        <p:nvSpPr>
          <p:cNvPr id="7" name="动作按钮: 转到主页 6">
            <a:hlinkClick r:id="rId3" action="ppaction://hlinksldjump" highlightClick="1"/>
            <a:extLst>
              <a:ext uri="{FF2B5EF4-FFF2-40B4-BE49-F238E27FC236}">
                <a16:creationId xmlns:a16="http://schemas.microsoft.com/office/drawing/2014/main" id="{B76DD140-2E7D-4A10-983E-CA743BEBA060}"/>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对话气泡: 矩形 2">
            <a:extLst>
              <a:ext uri="{FF2B5EF4-FFF2-40B4-BE49-F238E27FC236}">
                <a16:creationId xmlns:a16="http://schemas.microsoft.com/office/drawing/2014/main" id="{9B67BDFE-B72D-4727-962F-4CDD87E8842B}"/>
              </a:ext>
            </a:extLst>
          </p:cNvPr>
          <p:cNvSpPr/>
          <p:nvPr/>
        </p:nvSpPr>
        <p:spPr>
          <a:xfrm>
            <a:off x="9051720" y="2474752"/>
            <a:ext cx="1770077" cy="352590"/>
          </a:xfrm>
          <a:prstGeom prst="wedgeRectCallout">
            <a:avLst>
              <a:gd name="adj1" fmla="val -21781"/>
              <a:gd name="adj2" fmla="val 91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创建一个带缓冲区的输入流</a:t>
            </a:r>
          </a:p>
        </p:txBody>
      </p:sp>
      <p:sp>
        <p:nvSpPr>
          <p:cNvPr id="8" name="对话气泡: 矩形 7">
            <a:extLst>
              <a:ext uri="{FF2B5EF4-FFF2-40B4-BE49-F238E27FC236}">
                <a16:creationId xmlns:a16="http://schemas.microsoft.com/office/drawing/2014/main" id="{17766DC6-939B-492C-92BA-213BC904221E}"/>
              </a:ext>
            </a:extLst>
          </p:cNvPr>
          <p:cNvSpPr/>
          <p:nvPr/>
        </p:nvSpPr>
        <p:spPr>
          <a:xfrm>
            <a:off x="9051720" y="3424237"/>
            <a:ext cx="1770077" cy="352590"/>
          </a:xfrm>
          <a:prstGeom prst="wedgeRectCallout">
            <a:avLst>
              <a:gd name="adj1" fmla="val -23203"/>
              <a:gd name="adj2" fmla="val -87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创建一个带缓冲区的输出流</a:t>
            </a:r>
          </a:p>
        </p:txBody>
      </p:sp>
    </p:spTree>
    <p:extLst>
      <p:ext uri="{BB962C8B-B14F-4D97-AF65-F5344CB8AC3E}">
        <p14:creationId xmlns:p14="http://schemas.microsoft.com/office/powerpoint/2010/main" val="29479273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13366-E5A1-4848-AECE-DA719A1B6321}"/>
              </a:ext>
            </a:extLst>
          </p:cNvPr>
          <p:cNvSpPr>
            <a:spLocks noGrp="1"/>
          </p:cNvSpPr>
          <p:nvPr>
            <p:ph type="title"/>
          </p:nvPr>
        </p:nvSpPr>
        <p:spPr/>
        <p:txBody>
          <a:bodyPr/>
          <a:lstStyle/>
          <a:p>
            <a:r>
              <a:rPr lang="zh-CN" altLang="en-US" dirty="0"/>
              <a:t>装饰设计模式</a:t>
            </a:r>
            <a:r>
              <a:rPr lang="en-US" altLang="zh-CN" dirty="0"/>
              <a:t>(</a:t>
            </a:r>
            <a:r>
              <a:rPr lang="zh-CN" altLang="en-US" dirty="0"/>
              <a:t>包装</a:t>
            </a:r>
            <a:r>
              <a:rPr lang="en-US" altLang="zh-CN" dirty="0"/>
              <a:t>)</a:t>
            </a:r>
            <a:endParaRPr lang="zh-CN" altLang="en-US" dirty="0"/>
          </a:p>
        </p:txBody>
      </p:sp>
      <p:pic>
        <p:nvPicPr>
          <p:cNvPr id="5" name="内容占位符 4">
            <a:extLst>
              <a:ext uri="{FF2B5EF4-FFF2-40B4-BE49-F238E27FC236}">
                <a16:creationId xmlns:a16="http://schemas.microsoft.com/office/drawing/2014/main" id="{D671CFB3-997C-473F-922B-FCE09620E1AF}"/>
              </a:ext>
            </a:extLst>
          </p:cNvPr>
          <p:cNvPicPr>
            <a:picLocks noGrp="1" noChangeAspect="1"/>
          </p:cNvPicPr>
          <p:nvPr>
            <p:ph idx="1"/>
          </p:nvPr>
        </p:nvPicPr>
        <p:blipFill>
          <a:blip r:embed="rId2"/>
          <a:stretch>
            <a:fillRect/>
          </a:stretch>
        </p:blipFill>
        <p:spPr>
          <a:xfrm>
            <a:off x="5180012" y="457200"/>
            <a:ext cx="6172200" cy="2139123"/>
          </a:xfrm>
          <a:prstGeom prst="rect">
            <a:avLst/>
          </a:prstGeom>
          <a:effectLst>
            <a:outerShdw blurRad="50800" dist="38100" dir="2700000" algn="tl" rotWithShape="0">
              <a:prstClr val="black">
                <a:alpha val="40000"/>
              </a:prstClr>
            </a:outerShdw>
          </a:effectLst>
        </p:spPr>
      </p:pic>
      <p:sp>
        <p:nvSpPr>
          <p:cNvPr id="4" name="文本占位符 3">
            <a:extLst>
              <a:ext uri="{FF2B5EF4-FFF2-40B4-BE49-F238E27FC236}">
                <a16:creationId xmlns:a16="http://schemas.microsoft.com/office/drawing/2014/main" id="{89ECB859-F039-4B31-8DC8-A600CB8069F5}"/>
              </a:ext>
            </a:extLst>
          </p:cNvPr>
          <p:cNvSpPr>
            <a:spLocks noGrp="1"/>
          </p:cNvSpPr>
          <p:nvPr>
            <p:ph type="body" sz="half" idx="2"/>
          </p:nvPr>
        </p:nvSpPr>
        <p:spPr>
          <a:xfrm>
            <a:off x="839788" y="2200274"/>
            <a:ext cx="3932237" cy="3432409"/>
          </a:xfrm>
        </p:spPr>
        <p:txBody>
          <a:bodyPr/>
          <a:lstStyle/>
          <a:p>
            <a:r>
              <a:rPr lang="zh-CN" altLang="en-US" dirty="0"/>
              <a:t>装饰设计模式是一种通过包装一个类来为它动态增加功能的一种设计模式</a:t>
            </a:r>
            <a:r>
              <a:rPr lang="en-US" altLang="zh-CN" dirty="0"/>
              <a:t>.</a:t>
            </a:r>
          </a:p>
          <a:p>
            <a:r>
              <a:rPr lang="zh-CN" altLang="en-US" dirty="0"/>
              <a:t>在右边的组图中</a:t>
            </a:r>
            <a:r>
              <a:rPr lang="en-US" altLang="zh-CN" dirty="0"/>
              <a:t>,</a:t>
            </a:r>
            <a:r>
              <a:rPr lang="zh-CN" altLang="en-US" dirty="0"/>
              <a:t>实现了</a:t>
            </a:r>
            <a:r>
              <a:rPr lang="en-US" altLang="zh-CN" dirty="0"/>
              <a:t>ExtremePC</a:t>
            </a:r>
            <a:r>
              <a:rPr lang="zh-CN" altLang="en-US" dirty="0"/>
              <a:t>类对</a:t>
            </a:r>
            <a:r>
              <a:rPr lang="en-US" altLang="zh-CN" dirty="0"/>
              <a:t>PC</a:t>
            </a:r>
            <a:r>
              <a:rPr lang="zh-CN" altLang="en-US" dirty="0"/>
              <a:t>类的包装</a:t>
            </a:r>
            <a:r>
              <a:rPr lang="en-US" altLang="zh-CN" dirty="0"/>
              <a:t>.</a:t>
            </a:r>
            <a:r>
              <a:rPr lang="zh-CN" altLang="en-US" dirty="0"/>
              <a:t>包装类</a:t>
            </a:r>
            <a:r>
              <a:rPr lang="en-US" altLang="zh-CN" dirty="0"/>
              <a:t>ExtremePC</a:t>
            </a:r>
            <a:r>
              <a:rPr lang="zh-CN" altLang="en-US" dirty="0"/>
              <a:t>的构造方法中接收一个</a:t>
            </a:r>
            <a:r>
              <a:rPr lang="en-US" altLang="zh-CN" dirty="0"/>
              <a:t>PC</a:t>
            </a:r>
            <a:r>
              <a:rPr lang="zh-CN" altLang="en-US" dirty="0"/>
              <a:t>类型的实例对象</a:t>
            </a:r>
            <a:r>
              <a:rPr lang="en-US" altLang="zh-CN" dirty="0"/>
              <a:t>.</a:t>
            </a:r>
            <a:r>
              <a:rPr lang="zh-CN" altLang="en-US" dirty="0"/>
              <a:t>通过运行结果可以看出</a:t>
            </a:r>
            <a:r>
              <a:rPr lang="en-US" altLang="zh-CN" dirty="0"/>
              <a:t>,</a:t>
            </a:r>
            <a:r>
              <a:rPr lang="zh-CN" altLang="en-US" dirty="0"/>
              <a:t>当</a:t>
            </a:r>
            <a:r>
              <a:rPr lang="en-US" altLang="zh-CN" dirty="0"/>
              <a:t>ExtremePC</a:t>
            </a:r>
            <a:r>
              <a:rPr lang="zh-CN" altLang="en-US" dirty="0"/>
              <a:t>对象调用</a:t>
            </a:r>
            <a:r>
              <a:rPr lang="en-US" altLang="zh-CN" dirty="0"/>
              <a:t>show()</a:t>
            </a:r>
            <a:r>
              <a:rPr lang="zh-CN" altLang="en-US" dirty="0"/>
              <a:t>方法时</a:t>
            </a:r>
            <a:r>
              <a:rPr lang="en-US" altLang="zh-CN" dirty="0"/>
              <a:t>,</a:t>
            </a:r>
            <a:r>
              <a:rPr lang="zh-CN" altLang="en-US" dirty="0"/>
              <a:t>被</a:t>
            </a:r>
            <a:r>
              <a:rPr lang="en-US" altLang="zh-CN" dirty="0"/>
              <a:t>ExtremePC</a:t>
            </a:r>
            <a:r>
              <a:rPr lang="zh-CN" altLang="en-US" dirty="0"/>
              <a:t>包装后的对象</a:t>
            </a:r>
            <a:r>
              <a:rPr lang="en-US" altLang="zh-CN" dirty="0"/>
              <a:t>studio</a:t>
            </a:r>
            <a:r>
              <a:rPr lang="zh-CN" altLang="en-US" dirty="0"/>
              <a:t>不仅具有</a:t>
            </a:r>
            <a:r>
              <a:rPr lang="en-US" altLang="zh-CN" dirty="0"/>
              <a:t>PC</a:t>
            </a:r>
            <a:r>
              <a:rPr lang="zh-CN" altLang="en-US" dirty="0"/>
              <a:t>的配置</a:t>
            </a:r>
            <a:r>
              <a:rPr lang="en-US" altLang="zh-CN" dirty="0"/>
              <a:t>,</a:t>
            </a:r>
            <a:r>
              <a:rPr lang="zh-CN" altLang="en-US" dirty="0"/>
              <a:t>而且具有了豪华</a:t>
            </a:r>
            <a:r>
              <a:rPr lang="en-US" altLang="zh-CN" dirty="0"/>
              <a:t>PC</a:t>
            </a:r>
            <a:r>
              <a:rPr lang="zh-CN" altLang="en-US" dirty="0"/>
              <a:t>的配置</a:t>
            </a:r>
            <a:r>
              <a:rPr lang="en-US" altLang="zh-CN" dirty="0"/>
              <a:t>.</a:t>
            </a:r>
          </a:p>
          <a:p>
            <a:r>
              <a:rPr lang="zh-CN" altLang="en-US" dirty="0"/>
              <a:t>先前提到的两个带缓冲的字节</a:t>
            </a:r>
            <a:r>
              <a:rPr lang="en-US" altLang="zh-CN" dirty="0"/>
              <a:t>IO</a:t>
            </a:r>
            <a:r>
              <a:rPr lang="zh-CN" altLang="en-US" dirty="0"/>
              <a:t>流也都使用了这一设计模式</a:t>
            </a:r>
            <a:r>
              <a:rPr lang="en-US" altLang="zh-CN" dirty="0"/>
              <a:t>.</a:t>
            </a:r>
            <a:r>
              <a:rPr lang="zh-CN" altLang="en-US" dirty="0"/>
              <a:t>它们的构造方法中分别接收</a:t>
            </a:r>
            <a:r>
              <a:rPr lang="en-US" altLang="zh-CN" dirty="0"/>
              <a:t>InputStream</a:t>
            </a:r>
            <a:r>
              <a:rPr lang="zh-CN" altLang="en-US" dirty="0"/>
              <a:t>和</a:t>
            </a:r>
            <a:r>
              <a:rPr lang="en-US" altLang="zh-CN" dirty="0"/>
              <a:t>OutputStream</a:t>
            </a:r>
            <a:r>
              <a:rPr lang="zh-CN" altLang="en-US" dirty="0"/>
              <a:t>类型的参数作为被包装对象</a:t>
            </a:r>
            <a:r>
              <a:rPr lang="en-US" altLang="zh-CN" dirty="0"/>
              <a:t>,</a:t>
            </a:r>
            <a:r>
              <a:rPr lang="zh-CN" altLang="en-US" dirty="0"/>
              <a:t>在读写数据时提供缓冲功能</a:t>
            </a:r>
            <a:r>
              <a:rPr lang="en-US" altLang="zh-CN" dirty="0"/>
              <a:t>.</a:t>
            </a:r>
            <a:endParaRPr lang="zh-CN" altLang="en-US" dirty="0"/>
          </a:p>
        </p:txBody>
      </p:sp>
      <p:pic>
        <p:nvPicPr>
          <p:cNvPr id="6" name="图片 5">
            <a:extLst>
              <a:ext uri="{FF2B5EF4-FFF2-40B4-BE49-F238E27FC236}">
                <a16:creationId xmlns:a16="http://schemas.microsoft.com/office/drawing/2014/main" id="{9B3E2AE9-83D3-4D38-81DF-451DAC61FCF0}"/>
              </a:ext>
            </a:extLst>
          </p:cNvPr>
          <p:cNvPicPr>
            <a:picLocks noChangeAspect="1"/>
          </p:cNvPicPr>
          <p:nvPr/>
        </p:nvPicPr>
        <p:blipFill>
          <a:blip r:embed="rId3"/>
          <a:stretch>
            <a:fillRect/>
          </a:stretch>
        </p:blipFill>
        <p:spPr>
          <a:xfrm>
            <a:off x="5180011" y="2596323"/>
            <a:ext cx="3932237" cy="2045200"/>
          </a:xfrm>
          <a:prstGeom prst="rect">
            <a:avLst/>
          </a:prstGeom>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E454FE4D-E170-4448-8F84-80AFF976D17E}"/>
              </a:ext>
            </a:extLst>
          </p:cNvPr>
          <p:cNvPicPr>
            <a:picLocks noChangeAspect="1"/>
          </p:cNvPicPr>
          <p:nvPr/>
        </p:nvPicPr>
        <p:blipFill>
          <a:blip r:embed="rId4"/>
          <a:stretch>
            <a:fillRect/>
          </a:stretch>
        </p:blipFill>
        <p:spPr>
          <a:xfrm>
            <a:off x="8226093" y="1069671"/>
            <a:ext cx="3566189" cy="5028264"/>
          </a:xfrm>
          <a:prstGeom prst="rect">
            <a:avLst/>
          </a:prstGeom>
          <a:effectLst>
            <a:outerShdw blurRad="50800" dist="38100" dir="2700000" algn="tl" rotWithShape="0">
              <a:prstClr val="black">
                <a:alpha val="40000"/>
              </a:prstClr>
            </a:outerShdw>
          </a:effectLst>
        </p:spPr>
      </p:pic>
      <p:grpSp>
        <p:nvGrpSpPr>
          <p:cNvPr id="16" name="组合 15">
            <a:extLst>
              <a:ext uri="{FF2B5EF4-FFF2-40B4-BE49-F238E27FC236}">
                <a16:creationId xmlns:a16="http://schemas.microsoft.com/office/drawing/2014/main" id="{40B03863-01F4-4D55-9E57-9BF6191FC830}"/>
              </a:ext>
            </a:extLst>
          </p:cNvPr>
          <p:cNvGrpSpPr/>
          <p:nvPr/>
        </p:nvGrpSpPr>
        <p:grpSpPr>
          <a:xfrm>
            <a:off x="1162677" y="5872718"/>
            <a:ext cx="6946235" cy="665163"/>
            <a:chOff x="839788" y="5868987"/>
            <a:chExt cx="6946235" cy="665163"/>
          </a:xfrm>
        </p:grpSpPr>
        <p:sp>
          <p:nvSpPr>
            <p:cNvPr id="8" name="流程图: 直接访问存储器 7">
              <a:extLst>
                <a:ext uri="{FF2B5EF4-FFF2-40B4-BE49-F238E27FC236}">
                  <a16:creationId xmlns:a16="http://schemas.microsoft.com/office/drawing/2014/main" id="{B3D95D1B-F3B5-4590-99B8-20311E5BD546}"/>
                </a:ext>
              </a:extLst>
            </p:cNvPr>
            <p:cNvSpPr/>
            <p:nvPr/>
          </p:nvSpPr>
          <p:spPr>
            <a:xfrm>
              <a:off x="839788" y="5868987"/>
              <a:ext cx="1409700" cy="665163"/>
            </a:xfrm>
            <a:prstGeom prst="flowChartMagneticDrum">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源设备</a:t>
              </a:r>
            </a:p>
          </p:txBody>
        </p:sp>
        <p:sp>
          <p:nvSpPr>
            <p:cNvPr id="10" name="矩形 9">
              <a:extLst>
                <a:ext uri="{FF2B5EF4-FFF2-40B4-BE49-F238E27FC236}">
                  <a16:creationId xmlns:a16="http://schemas.microsoft.com/office/drawing/2014/main" id="{B91C8F42-CE10-45EC-AF1C-7BBD8E935B09}"/>
                </a:ext>
              </a:extLst>
            </p:cNvPr>
            <p:cNvSpPr/>
            <p:nvPr/>
          </p:nvSpPr>
          <p:spPr>
            <a:xfrm>
              <a:off x="2019300" y="6058693"/>
              <a:ext cx="533400" cy="2857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字节流</a:t>
              </a:r>
            </a:p>
          </p:txBody>
        </p:sp>
        <p:sp>
          <p:nvSpPr>
            <p:cNvPr id="11" name="矩形 10">
              <a:extLst>
                <a:ext uri="{FF2B5EF4-FFF2-40B4-BE49-F238E27FC236}">
                  <a16:creationId xmlns:a16="http://schemas.microsoft.com/office/drawing/2014/main" id="{EF1B9120-A39A-4F2E-B928-B0C119E1A863}"/>
                </a:ext>
              </a:extLst>
            </p:cNvPr>
            <p:cNvSpPr/>
            <p:nvPr/>
          </p:nvSpPr>
          <p:spPr>
            <a:xfrm>
              <a:off x="2552700" y="5968942"/>
              <a:ext cx="1028700" cy="46525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字节缓冲流</a:t>
              </a:r>
            </a:p>
          </p:txBody>
        </p:sp>
        <p:sp>
          <p:nvSpPr>
            <p:cNvPr id="12" name="矩形: 剪去单角 11">
              <a:extLst>
                <a:ext uri="{FF2B5EF4-FFF2-40B4-BE49-F238E27FC236}">
                  <a16:creationId xmlns:a16="http://schemas.microsoft.com/office/drawing/2014/main" id="{B6B2BA60-DC06-4AFA-8D63-5910A98ACC94}"/>
                </a:ext>
              </a:extLst>
            </p:cNvPr>
            <p:cNvSpPr/>
            <p:nvPr/>
          </p:nvSpPr>
          <p:spPr>
            <a:xfrm>
              <a:off x="3581400" y="5868987"/>
              <a:ext cx="1028700" cy="665163"/>
            </a:xfrm>
            <a:prstGeom prst="snip1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应用程序</a:t>
              </a:r>
            </a:p>
          </p:txBody>
        </p:sp>
        <p:sp>
          <p:nvSpPr>
            <p:cNvPr id="13" name="矩形 12">
              <a:extLst>
                <a:ext uri="{FF2B5EF4-FFF2-40B4-BE49-F238E27FC236}">
                  <a16:creationId xmlns:a16="http://schemas.microsoft.com/office/drawing/2014/main" id="{3E6CFAF5-4CDD-4130-AC1E-F027E89432AB}"/>
                </a:ext>
              </a:extLst>
            </p:cNvPr>
            <p:cNvSpPr/>
            <p:nvPr/>
          </p:nvSpPr>
          <p:spPr>
            <a:xfrm>
              <a:off x="4610100" y="5968942"/>
              <a:ext cx="1028700" cy="46525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字节缓冲流</a:t>
              </a:r>
            </a:p>
          </p:txBody>
        </p:sp>
        <p:sp>
          <p:nvSpPr>
            <p:cNvPr id="14" name="矩形 13">
              <a:extLst>
                <a:ext uri="{FF2B5EF4-FFF2-40B4-BE49-F238E27FC236}">
                  <a16:creationId xmlns:a16="http://schemas.microsoft.com/office/drawing/2014/main" id="{C0141ABF-5869-4757-A7FF-07A2B5305DEB}"/>
                </a:ext>
              </a:extLst>
            </p:cNvPr>
            <p:cNvSpPr/>
            <p:nvPr/>
          </p:nvSpPr>
          <p:spPr>
            <a:xfrm>
              <a:off x="5638800" y="6058693"/>
              <a:ext cx="533400" cy="2857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字节流</a:t>
              </a:r>
            </a:p>
          </p:txBody>
        </p:sp>
        <p:sp>
          <p:nvSpPr>
            <p:cNvPr id="15" name="流程图: 直接访问存储器 14">
              <a:extLst>
                <a:ext uri="{FF2B5EF4-FFF2-40B4-BE49-F238E27FC236}">
                  <a16:creationId xmlns:a16="http://schemas.microsoft.com/office/drawing/2014/main" id="{39F683A1-3699-4E22-936E-365EB3D04268}"/>
                </a:ext>
              </a:extLst>
            </p:cNvPr>
            <p:cNvSpPr/>
            <p:nvPr/>
          </p:nvSpPr>
          <p:spPr>
            <a:xfrm>
              <a:off x="6107445" y="5868987"/>
              <a:ext cx="1678578" cy="665163"/>
            </a:xfrm>
            <a:prstGeom prst="flowChartMagneticDrum">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目标设备</a:t>
              </a:r>
            </a:p>
          </p:txBody>
        </p:sp>
      </p:grpSp>
      <p:sp>
        <p:nvSpPr>
          <p:cNvPr id="17" name="动作按钮: 转到主页 16">
            <a:hlinkClick r:id="rId5" action="ppaction://hlinksldjump" highlightClick="1"/>
            <a:extLst>
              <a:ext uri="{FF2B5EF4-FFF2-40B4-BE49-F238E27FC236}">
                <a16:creationId xmlns:a16="http://schemas.microsoft.com/office/drawing/2014/main" id="{80A7920E-DA60-4BF8-B764-4600B126D8AD}"/>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93960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218A7F6F-198C-475C-B2E1-123F6863135B}"/>
              </a:ext>
            </a:extLst>
          </p:cNvPr>
          <p:cNvSpPr txBox="1">
            <a:spLocks/>
          </p:cNvSpPr>
          <p:nvPr/>
        </p:nvSpPr>
        <p:spPr>
          <a:xfrm>
            <a:off x="839788" y="457200"/>
            <a:ext cx="3932237" cy="1600200"/>
          </a:xfrm>
          <a:prstGeom prst="rect">
            <a:avLst/>
          </a:prstGeom>
          <a:solidFill>
            <a:schemeClr val="accent4"/>
          </a:solidFill>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rtlCol="0" anchor="ctr" anchorCtr="0">
            <a:no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622300">
              <a:spcAft>
                <a:spcPct val="35000"/>
              </a:spcAft>
            </a:pPr>
            <a:r>
              <a:rPr lang="zh-CN" altLang="en-US" sz="4000" dirty="0"/>
              <a:t>字节输出流</a:t>
            </a:r>
          </a:p>
        </p:txBody>
      </p:sp>
      <p:graphicFrame>
        <p:nvGraphicFramePr>
          <p:cNvPr id="21" name="表格 21">
            <a:extLst>
              <a:ext uri="{FF2B5EF4-FFF2-40B4-BE49-F238E27FC236}">
                <a16:creationId xmlns:a16="http://schemas.microsoft.com/office/drawing/2014/main" id="{257E3A6D-C85C-427B-B681-A95266951B1A}"/>
              </a:ext>
            </a:extLst>
          </p:cNvPr>
          <p:cNvGraphicFramePr>
            <a:graphicFrameLocks noGrp="1"/>
          </p:cNvGraphicFramePr>
          <p:nvPr>
            <p:ph idx="1"/>
            <p:extLst>
              <p:ext uri="{D42A27DB-BD31-4B8C-83A1-F6EECF244321}">
                <p14:modId xmlns:p14="http://schemas.microsoft.com/office/powerpoint/2010/main" val="795227610"/>
              </p:ext>
            </p:extLst>
          </p:nvPr>
        </p:nvGraphicFramePr>
        <p:xfrm>
          <a:off x="5183188" y="987425"/>
          <a:ext cx="6172200" cy="2433320"/>
        </p:xfrm>
        <a:graphic>
          <a:graphicData uri="http://schemas.openxmlformats.org/drawingml/2006/table">
            <a:tbl>
              <a:tblPr firstRow="1" bandRow="1">
                <a:tableStyleId>{00A15C55-8517-42AA-B614-E9B94910E393}</a:tableStyleId>
              </a:tblPr>
              <a:tblGrid>
                <a:gridCol w="1979612">
                  <a:extLst>
                    <a:ext uri="{9D8B030D-6E8A-4147-A177-3AD203B41FA5}">
                      <a16:colId xmlns:a16="http://schemas.microsoft.com/office/drawing/2014/main" val="2794031302"/>
                    </a:ext>
                  </a:extLst>
                </a:gridCol>
                <a:gridCol w="4192588">
                  <a:extLst>
                    <a:ext uri="{9D8B030D-6E8A-4147-A177-3AD203B41FA5}">
                      <a16:colId xmlns:a16="http://schemas.microsoft.com/office/drawing/2014/main" val="1300022062"/>
                    </a:ext>
                  </a:extLst>
                </a:gridCol>
              </a:tblGrid>
              <a:tr h="370840">
                <a:tc>
                  <a:txBody>
                    <a:bodyPr/>
                    <a:lstStyle/>
                    <a:p>
                      <a:r>
                        <a:rPr lang="zh-CN" altLang="en-US" dirty="0"/>
                        <a:t>方法名称</a:t>
                      </a:r>
                    </a:p>
                  </a:txBody>
                  <a:tcPr/>
                </a:tc>
                <a:tc>
                  <a:txBody>
                    <a:bodyPr/>
                    <a:lstStyle/>
                    <a:p>
                      <a:r>
                        <a:rPr lang="zh-CN" altLang="en-US" dirty="0"/>
                        <a:t>方法描述</a:t>
                      </a:r>
                    </a:p>
                  </a:txBody>
                  <a:tcPr/>
                </a:tc>
                <a:extLst>
                  <a:ext uri="{0D108BD9-81ED-4DB2-BD59-A6C34878D82A}">
                    <a16:rowId xmlns:a16="http://schemas.microsoft.com/office/drawing/2014/main" val="730794654"/>
                  </a:ext>
                </a:extLst>
              </a:tr>
              <a:tr h="370840">
                <a:tc>
                  <a:txBody>
                    <a:bodyPr/>
                    <a:lstStyle/>
                    <a:p>
                      <a:r>
                        <a:rPr lang="en-US" altLang="zh-CN" dirty="0"/>
                        <a:t>void write(int b)</a:t>
                      </a:r>
                      <a:endParaRPr lang="zh-CN" altLang="en-US" dirty="0"/>
                    </a:p>
                  </a:txBody>
                  <a:tcPr/>
                </a:tc>
                <a:tc>
                  <a:txBody>
                    <a:bodyPr/>
                    <a:lstStyle/>
                    <a:p>
                      <a:r>
                        <a:rPr lang="zh-CN" altLang="en-US" sz="1200" dirty="0"/>
                        <a:t>向输出流写入一个字节</a:t>
                      </a:r>
                      <a:r>
                        <a:rPr lang="en-US" altLang="zh-CN" sz="1200" dirty="0"/>
                        <a:t>.</a:t>
                      </a:r>
                      <a:endParaRPr lang="zh-CN" altLang="en-US" sz="1200" dirty="0"/>
                    </a:p>
                  </a:txBody>
                  <a:tcPr/>
                </a:tc>
                <a:extLst>
                  <a:ext uri="{0D108BD9-81ED-4DB2-BD59-A6C34878D82A}">
                    <a16:rowId xmlns:a16="http://schemas.microsoft.com/office/drawing/2014/main" val="1761988441"/>
                  </a:ext>
                </a:extLst>
              </a:tr>
              <a:tr h="370840">
                <a:tc>
                  <a:txBody>
                    <a:bodyPr/>
                    <a:lstStyle/>
                    <a:p>
                      <a:r>
                        <a:rPr lang="en-US" altLang="zh-CN" dirty="0"/>
                        <a:t>void write(byte[] b)</a:t>
                      </a:r>
                      <a:endParaRPr lang="zh-CN" altLang="en-US" dirty="0"/>
                    </a:p>
                  </a:txBody>
                  <a:tcPr/>
                </a:tc>
                <a:tc>
                  <a:txBody>
                    <a:bodyPr/>
                    <a:lstStyle/>
                    <a:p>
                      <a:r>
                        <a:rPr lang="zh-CN" altLang="en-US" sz="1200" dirty="0"/>
                        <a:t>把参数</a:t>
                      </a:r>
                      <a:r>
                        <a:rPr lang="en-US" altLang="zh-CN" sz="1200" dirty="0"/>
                        <a:t>b</a:t>
                      </a:r>
                      <a:r>
                        <a:rPr lang="zh-CN" altLang="en-US" sz="1200" dirty="0"/>
                        <a:t>指定的字节数组的所有字节写到输出流</a:t>
                      </a:r>
                      <a:r>
                        <a:rPr lang="en-US" altLang="zh-CN" sz="1200" dirty="0"/>
                        <a:t>.</a:t>
                      </a:r>
                      <a:endParaRPr lang="zh-CN" altLang="en-US" sz="1200" dirty="0"/>
                    </a:p>
                  </a:txBody>
                  <a:tcPr/>
                </a:tc>
                <a:extLst>
                  <a:ext uri="{0D108BD9-81ED-4DB2-BD59-A6C34878D82A}">
                    <a16:rowId xmlns:a16="http://schemas.microsoft.com/office/drawing/2014/main" val="1753436381"/>
                  </a:ext>
                </a:extLst>
              </a:tr>
              <a:tr h="370840">
                <a:tc>
                  <a:txBody>
                    <a:bodyPr/>
                    <a:lstStyle/>
                    <a:p>
                      <a:r>
                        <a:rPr lang="en-US" altLang="zh-CN" sz="1600" dirty="0"/>
                        <a:t>void write(byte[] b, int off, int len)</a:t>
                      </a:r>
                      <a:endParaRPr lang="zh-CN" altLang="en-US" sz="1600" dirty="0"/>
                    </a:p>
                  </a:txBody>
                  <a:tcPr/>
                </a:tc>
                <a:tc>
                  <a:txBody>
                    <a:bodyPr/>
                    <a:lstStyle/>
                    <a:p>
                      <a:r>
                        <a:rPr lang="zh-CN" altLang="en-US" sz="1200" dirty="0"/>
                        <a:t>将指定</a:t>
                      </a:r>
                      <a:r>
                        <a:rPr lang="en-US" altLang="zh-CN" sz="1200" dirty="0"/>
                        <a:t>byte</a:t>
                      </a:r>
                      <a:r>
                        <a:rPr lang="zh-CN" altLang="en-US" sz="1200" dirty="0"/>
                        <a:t>数组从偏移量</a:t>
                      </a:r>
                      <a:r>
                        <a:rPr lang="en-US" altLang="zh-CN" sz="1200" dirty="0"/>
                        <a:t>off</a:t>
                      </a:r>
                      <a:r>
                        <a:rPr lang="zh-CN" altLang="en-US" sz="1200" dirty="0"/>
                        <a:t>开始的第</a:t>
                      </a:r>
                      <a:r>
                        <a:rPr lang="en-US" altLang="zh-CN" sz="1200" dirty="0"/>
                        <a:t>len</a:t>
                      </a:r>
                      <a:r>
                        <a:rPr lang="zh-CN" altLang="en-US" sz="1200" dirty="0"/>
                        <a:t>个字节写入到输出流</a:t>
                      </a:r>
                      <a:r>
                        <a:rPr lang="en-US" altLang="zh-CN" sz="1200" dirty="0"/>
                        <a:t>.</a:t>
                      </a:r>
                      <a:endParaRPr lang="zh-CN" altLang="en-US" sz="1200" dirty="0"/>
                    </a:p>
                  </a:txBody>
                  <a:tcPr/>
                </a:tc>
                <a:extLst>
                  <a:ext uri="{0D108BD9-81ED-4DB2-BD59-A6C34878D82A}">
                    <a16:rowId xmlns:a16="http://schemas.microsoft.com/office/drawing/2014/main" val="728329314"/>
                  </a:ext>
                </a:extLst>
              </a:tr>
              <a:tr h="370840">
                <a:tc>
                  <a:txBody>
                    <a:bodyPr/>
                    <a:lstStyle/>
                    <a:p>
                      <a:r>
                        <a:rPr lang="en-US" altLang="zh-CN" dirty="0"/>
                        <a:t>void flush()</a:t>
                      </a:r>
                      <a:endParaRPr lang="zh-CN" altLang="en-US" dirty="0"/>
                    </a:p>
                  </a:txBody>
                  <a:tcPr/>
                </a:tc>
                <a:tc>
                  <a:txBody>
                    <a:bodyPr/>
                    <a:lstStyle/>
                    <a:p>
                      <a:r>
                        <a:rPr lang="zh-CN" altLang="en-US" sz="1200" dirty="0"/>
                        <a:t>刷新此输出流并强制写出所有缓冲的输出字节</a:t>
                      </a:r>
                      <a:r>
                        <a:rPr lang="en-US" altLang="zh-CN" sz="1200" dirty="0"/>
                        <a:t>.</a:t>
                      </a:r>
                    </a:p>
                  </a:txBody>
                  <a:tcPr/>
                </a:tc>
                <a:extLst>
                  <a:ext uri="{0D108BD9-81ED-4DB2-BD59-A6C34878D82A}">
                    <a16:rowId xmlns:a16="http://schemas.microsoft.com/office/drawing/2014/main" val="394377450"/>
                  </a:ext>
                </a:extLst>
              </a:tr>
              <a:tr h="370840">
                <a:tc>
                  <a:txBody>
                    <a:bodyPr/>
                    <a:lstStyle/>
                    <a:p>
                      <a:r>
                        <a:rPr lang="en-US" altLang="zh-CN" dirty="0"/>
                        <a:t>void close()</a:t>
                      </a:r>
                      <a:endParaRPr lang="zh-CN" altLang="en-US" dirty="0"/>
                    </a:p>
                  </a:txBody>
                  <a:tcPr/>
                </a:tc>
                <a:tc>
                  <a:txBody>
                    <a:bodyPr/>
                    <a:lstStyle/>
                    <a:p>
                      <a:r>
                        <a:rPr lang="zh-CN" altLang="en-US" sz="1200" dirty="0"/>
                        <a:t>关闭此输出流并释放与此流相关的所有系统资源</a:t>
                      </a:r>
                      <a:r>
                        <a:rPr lang="en-US" altLang="zh-CN" sz="1200" dirty="0"/>
                        <a:t>.</a:t>
                      </a:r>
                    </a:p>
                  </a:txBody>
                  <a:tcPr/>
                </a:tc>
                <a:extLst>
                  <a:ext uri="{0D108BD9-81ED-4DB2-BD59-A6C34878D82A}">
                    <a16:rowId xmlns:a16="http://schemas.microsoft.com/office/drawing/2014/main" val="1864183537"/>
                  </a:ext>
                </a:extLst>
              </a:tr>
            </a:tbl>
          </a:graphicData>
        </a:graphic>
      </p:graphicFrame>
      <p:sp>
        <p:nvSpPr>
          <p:cNvPr id="18" name="文本框 17">
            <a:extLst>
              <a:ext uri="{FF2B5EF4-FFF2-40B4-BE49-F238E27FC236}">
                <a16:creationId xmlns:a16="http://schemas.microsoft.com/office/drawing/2014/main" id="{E7EB2267-8215-4C5D-97C6-B4FB3D36EF5E}"/>
              </a:ext>
            </a:extLst>
          </p:cNvPr>
          <p:cNvSpPr txBox="1"/>
          <p:nvPr/>
        </p:nvSpPr>
        <p:spPr>
          <a:xfrm>
            <a:off x="5183188" y="618093"/>
            <a:ext cx="2746265" cy="369332"/>
          </a:xfrm>
          <a:prstGeom prst="rect">
            <a:avLst/>
          </a:prstGeom>
          <a:noFill/>
        </p:spPr>
        <p:txBody>
          <a:bodyPr wrap="none" rtlCol="0">
            <a:spAutoFit/>
          </a:bodyPr>
          <a:lstStyle/>
          <a:p>
            <a:r>
              <a:rPr lang="en-US" altLang="zh-CN" dirty="0"/>
              <a:t>OutputStream</a:t>
            </a:r>
            <a:r>
              <a:rPr lang="zh-CN" altLang="en-US" dirty="0"/>
              <a:t>的常用方法</a:t>
            </a:r>
          </a:p>
        </p:txBody>
      </p:sp>
      <p:pic>
        <p:nvPicPr>
          <p:cNvPr id="23" name="图片 22">
            <a:extLst>
              <a:ext uri="{FF2B5EF4-FFF2-40B4-BE49-F238E27FC236}">
                <a16:creationId xmlns:a16="http://schemas.microsoft.com/office/drawing/2014/main" id="{C861F919-3DDA-467A-94A7-7388DEDE0341}"/>
              </a:ext>
            </a:extLst>
          </p:cNvPr>
          <p:cNvPicPr>
            <a:picLocks noChangeAspect="1"/>
          </p:cNvPicPr>
          <p:nvPr/>
        </p:nvPicPr>
        <p:blipFill>
          <a:blip r:embed="rId2"/>
          <a:stretch>
            <a:fillRect/>
          </a:stretch>
        </p:blipFill>
        <p:spPr>
          <a:xfrm>
            <a:off x="735179" y="2130425"/>
            <a:ext cx="4242427" cy="4270375"/>
          </a:xfrm>
          <a:prstGeom prst="rect">
            <a:avLst/>
          </a:prstGeom>
        </p:spPr>
      </p:pic>
      <p:sp>
        <p:nvSpPr>
          <p:cNvPr id="24" name="对话气泡: 矩形 23">
            <a:extLst>
              <a:ext uri="{FF2B5EF4-FFF2-40B4-BE49-F238E27FC236}">
                <a16:creationId xmlns:a16="http://schemas.microsoft.com/office/drawing/2014/main" id="{8AE869D8-1BC2-4595-B743-3994261FF49E}"/>
              </a:ext>
            </a:extLst>
          </p:cNvPr>
          <p:cNvSpPr/>
          <p:nvPr/>
        </p:nvSpPr>
        <p:spPr>
          <a:xfrm>
            <a:off x="1943496" y="2133083"/>
            <a:ext cx="1724819" cy="442833"/>
          </a:xfrm>
          <a:prstGeom prst="wedgeRectCallout">
            <a:avLst>
              <a:gd name="adj1" fmla="val -30137"/>
              <a:gd name="adj2" fmla="val 11131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此处导入的是</a:t>
            </a:r>
            <a:r>
              <a:rPr lang="en-US" altLang="zh-CN" sz="1000" dirty="0"/>
              <a:t>OutputStream</a:t>
            </a:r>
            <a:r>
              <a:rPr lang="zh-CN" altLang="en-US" sz="1000" dirty="0"/>
              <a:t>的子类</a:t>
            </a:r>
            <a:r>
              <a:rPr lang="en-US" altLang="zh-CN" sz="1000" dirty="0"/>
              <a:t>,</a:t>
            </a:r>
            <a:r>
              <a:rPr lang="zh-CN" altLang="en-US" sz="1000" dirty="0"/>
              <a:t>会继承父类的方法</a:t>
            </a:r>
            <a:r>
              <a:rPr lang="en-US" altLang="zh-CN" sz="1000" dirty="0"/>
              <a:t>.</a:t>
            </a:r>
            <a:endParaRPr lang="zh-CN" altLang="en-US" sz="1000" dirty="0"/>
          </a:p>
        </p:txBody>
      </p:sp>
      <p:sp>
        <p:nvSpPr>
          <p:cNvPr id="25" name="对话气泡: 矩形 24">
            <a:extLst>
              <a:ext uri="{FF2B5EF4-FFF2-40B4-BE49-F238E27FC236}">
                <a16:creationId xmlns:a16="http://schemas.microsoft.com/office/drawing/2014/main" id="{91604D6A-D941-482A-987D-331C572D10B6}"/>
              </a:ext>
            </a:extLst>
          </p:cNvPr>
          <p:cNvSpPr/>
          <p:nvPr/>
        </p:nvSpPr>
        <p:spPr>
          <a:xfrm>
            <a:off x="3163093" y="2615020"/>
            <a:ext cx="1753393" cy="442833"/>
          </a:xfrm>
          <a:prstGeom prst="wedgeRectCallout">
            <a:avLst>
              <a:gd name="adj1" fmla="val -25471"/>
              <a:gd name="adj2" fmla="val 8029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同样</a:t>
            </a:r>
            <a:r>
              <a:rPr lang="en-US" altLang="zh-CN" sz="1000" dirty="0"/>
              <a:t>,</a:t>
            </a:r>
            <a:r>
              <a:rPr lang="zh-CN" altLang="en-US" sz="1000" dirty="0"/>
              <a:t>在使用字节输出流对象时</a:t>
            </a:r>
            <a:r>
              <a:rPr lang="en-US" altLang="zh-CN" sz="1000" dirty="0"/>
              <a:t>,</a:t>
            </a:r>
            <a:r>
              <a:rPr lang="zh-CN" altLang="en-US" sz="1000" dirty="0"/>
              <a:t>必须处理抛出的异常</a:t>
            </a:r>
            <a:r>
              <a:rPr lang="en-US" altLang="zh-CN" sz="1000" dirty="0"/>
              <a:t>.</a:t>
            </a:r>
            <a:endParaRPr lang="zh-CN" altLang="en-US" sz="1000" dirty="0"/>
          </a:p>
        </p:txBody>
      </p:sp>
      <p:sp>
        <p:nvSpPr>
          <p:cNvPr id="26" name="对话气泡: 矩形 25">
            <a:extLst>
              <a:ext uri="{FF2B5EF4-FFF2-40B4-BE49-F238E27FC236}">
                <a16:creationId xmlns:a16="http://schemas.microsoft.com/office/drawing/2014/main" id="{F4C4A223-35C1-4EDC-A971-25D9BDF37B97}"/>
              </a:ext>
            </a:extLst>
          </p:cNvPr>
          <p:cNvSpPr/>
          <p:nvPr/>
        </p:nvSpPr>
        <p:spPr>
          <a:xfrm>
            <a:off x="3429795" y="3532133"/>
            <a:ext cx="1753393" cy="574156"/>
          </a:xfrm>
          <a:prstGeom prst="wedgeRectCallout">
            <a:avLst>
              <a:gd name="adj1" fmla="val -28816"/>
              <a:gd name="adj2" fmla="val -7177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该文件应该会在运行完毕后于</a:t>
            </a:r>
            <a:r>
              <a:rPr lang="en-US" altLang="zh-CN" sz="1000" dirty="0"/>
              <a:t>src</a:t>
            </a:r>
            <a:r>
              <a:rPr lang="zh-CN" altLang="en-US" sz="1000" dirty="0"/>
              <a:t>文件夹同一级的目录下出现</a:t>
            </a:r>
            <a:r>
              <a:rPr lang="en-US" altLang="zh-CN" sz="1000" dirty="0"/>
              <a:t>.</a:t>
            </a:r>
            <a:endParaRPr lang="zh-CN" altLang="en-US" sz="1000" dirty="0"/>
          </a:p>
        </p:txBody>
      </p:sp>
      <p:sp>
        <p:nvSpPr>
          <p:cNvPr id="27" name="对话气泡: 矩形 26">
            <a:extLst>
              <a:ext uri="{FF2B5EF4-FFF2-40B4-BE49-F238E27FC236}">
                <a16:creationId xmlns:a16="http://schemas.microsoft.com/office/drawing/2014/main" id="{C4E2E37D-4AED-4CEC-805A-D481C412102C}"/>
              </a:ext>
            </a:extLst>
          </p:cNvPr>
          <p:cNvSpPr/>
          <p:nvPr/>
        </p:nvSpPr>
        <p:spPr>
          <a:xfrm>
            <a:off x="266700" y="3532133"/>
            <a:ext cx="1334293" cy="401064"/>
          </a:xfrm>
          <a:prstGeom prst="wedgeRectCallout">
            <a:avLst>
              <a:gd name="adj1" fmla="val 58101"/>
              <a:gd name="adj2" fmla="val -1039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利用循环遍历写入</a:t>
            </a:r>
          </a:p>
        </p:txBody>
      </p:sp>
      <p:sp>
        <p:nvSpPr>
          <p:cNvPr id="28" name="对话气泡: 矩形 27">
            <a:extLst>
              <a:ext uri="{FF2B5EF4-FFF2-40B4-BE49-F238E27FC236}">
                <a16:creationId xmlns:a16="http://schemas.microsoft.com/office/drawing/2014/main" id="{1298EF22-D7A8-4881-8CDD-1230155AF22F}"/>
              </a:ext>
            </a:extLst>
          </p:cNvPr>
          <p:cNvSpPr/>
          <p:nvPr/>
        </p:nvSpPr>
        <p:spPr>
          <a:xfrm>
            <a:off x="1828800" y="4318731"/>
            <a:ext cx="1334293" cy="401064"/>
          </a:xfrm>
          <a:prstGeom prst="wedgeRectCallout">
            <a:avLst>
              <a:gd name="adj1" fmla="val 58101"/>
              <a:gd name="adj2" fmla="val -1039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输出完成后</a:t>
            </a:r>
            <a:r>
              <a:rPr lang="en-US" altLang="zh-CN" sz="1000" dirty="0"/>
              <a:t>,out.txt</a:t>
            </a:r>
            <a:r>
              <a:rPr lang="zh-CN" altLang="en-US" sz="1000" dirty="0"/>
              <a:t>的内容将会更新</a:t>
            </a:r>
            <a:r>
              <a:rPr lang="en-US" altLang="zh-CN" sz="1000" dirty="0"/>
              <a:t>.</a:t>
            </a:r>
            <a:endParaRPr lang="zh-CN" altLang="en-US" sz="1000" dirty="0"/>
          </a:p>
        </p:txBody>
      </p:sp>
      <p:sp>
        <p:nvSpPr>
          <p:cNvPr id="29" name="动作按钮: 转到主页 28">
            <a:hlinkClick r:id="rId3" action="ppaction://hlinksldjump" highlightClick="1"/>
            <a:extLst>
              <a:ext uri="{FF2B5EF4-FFF2-40B4-BE49-F238E27FC236}">
                <a16:creationId xmlns:a16="http://schemas.microsoft.com/office/drawing/2014/main" id="{FB402899-33F1-44C2-A833-F24495E3B63F}"/>
              </a:ext>
            </a:extLst>
          </p:cNvPr>
          <p:cNvSpPr/>
          <p:nvPr/>
        </p:nvSpPr>
        <p:spPr>
          <a:xfrm>
            <a:off x="11210925" y="6153150"/>
            <a:ext cx="490537" cy="384731"/>
          </a:xfrm>
          <a:prstGeom prst="actionButtonHome">
            <a:avLst/>
          </a:prstGeom>
          <a:solidFill>
            <a:schemeClr val="tx1"/>
          </a:solidFill>
          <a:ln>
            <a:solidFill>
              <a:schemeClr val="bg1"/>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4DF5C71-0661-4E4F-9D8B-A1A4BF973F31}"/>
              </a:ext>
            </a:extLst>
          </p:cNvPr>
          <p:cNvSpPr txBox="1"/>
          <p:nvPr/>
        </p:nvSpPr>
        <p:spPr>
          <a:xfrm>
            <a:off x="6096000" y="3732037"/>
            <a:ext cx="4819650" cy="2308324"/>
          </a:xfrm>
          <a:prstGeom prst="rect">
            <a:avLst/>
          </a:prstGeom>
          <a:noFill/>
        </p:spPr>
        <p:txBody>
          <a:bodyPr wrap="square" rtlCol="0">
            <a:spAutoFit/>
          </a:bodyPr>
          <a:lstStyle/>
          <a:p>
            <a:r>
              <a:rPr lang="zh-CN" altLang="en-US" dirty="0"/>
              <a:t>在上表中</a:t>
            </a:r>
            <a:r>
              <a:rPr lang="en-US" altLang="zh-CN" dirty="0"/>
              <a:t>,</a:t>
            </a:r>
            <a:r>
              <a:rPr lang="zh-CN" altLang="en-US" dirty="0"/>
              <a:t>前三个都是重写的</a:t>
            </a:r>
            <a:r>
              <a:rPr lang="en-US" altLang="zh-CN" dirty="0"/>
              <a:t>write()</a:t>
            </a:r>
            <a:r>
              <a:rPr lang="zh-CN" altLang="en-US" dirty="0"/>
              <a:t>方法</a:t>
            </a:r>
            <a:r>
              <a:rPr lang="en-US" altLang="zh-CN" dirty="0"/>
              <a:t>,</a:t>
            </a:r>
            <a:r>
              <a:rPr lang="zh-CN" altLang="en-US" dirty="0"/>
              <a:t>用于向输出流写入字节</a:t>
            </a:r>
            <a:r>
              <a:rPr lang="en-US" altLang="zh-CN" dirty="0"/>
              <a:t>.</a:t>
            </a:r>
          </a:p>
          <a:p>
            <a:r>
              <a:rPr lang="zh-CN" altLang="en-US" dirty="0"/>
              <a:t>其中</a:t>
            </a:r>
            <a:r>
              <a:rPr lang="en-US" altLang="zh-CN" dirty="0"/>
              <a:t>,</a:t>
            </a:r>
            <a:r>
              <a:rPr lang="zh-CN" altLang="en-US" dirty="0"/>
              <a:t>第一个方法逐个写入字节</a:t>
            </a:r>
            <a:r>
              <a:rPr lang="en-US" altLang="zh-CN" dirty="0"/>
              <a:t>,</a:t>
            </a:r>
            <a:r>
              <a:rPr lang="zh-CN" altLang="en-US" dirty="0"/>
              <a:t>后两个方法是将若干个字节以字节数组的形式一次写入</a:t>
            </a:r>
            <a:r>
              <a:rPr lang="en-US" altLang="zh-CN" dirty="0"/>
              <a:t>,</a:t>
            </a:r>
            <a:r>
              <a:rPr lang="zh-CN" altLang="en-US" dirty="0"/>
              <a:t>从而提高写数据的效率</a:t>
            </a:r>
            <a:r>
              <a:rPr lang="en-US" altLang="zh-CN" dirty="0"/>
              <a:t>.</a:t>
            </a:r>
          </a:p>
          <a:p>
            <a:r>
              <a:rPr lang="en-US" altLang="zh-CN" dirty="0"/>
              <a:t>flush()</a:t>
            </a:r>
            <a:r>
              <a:rPr lang="zh-CN" altLang="en-US" dirty="0"/>
              <a:t>方法用来将当前输出流缓冲区</a:t>
            </a:r>
            <a:r>
              <a:rPr lang="en-US" altLang="zh-CN" dirty="0"/>
              <a:t>(</a:t>
            </a:r>
            <a:r>
              <a:rPr lang="zh-CN" altLang="en-US" dirty="0"/>
              <a:t>通常是字节数组</a:t>
            </a:r>
            <a:r>
              <a:rPr lang="en-US" altLang="zh-CN" dirty="0"/>
              <a:t>)</a:t>
            </a:r>
            <a:r>
              <a:rPr lang="zh-CN" altLang="en-US" dirty="0"/>
              <a:t>中的数据强制写入目标设备</a:t>
            </a:r>
            <a:r>
              <a:rPr lang="en-US" altLang="zh-CN" dirty="0"/>
              <a:t>,</a:t>
            </a:r>
            <a:r>
              <a:rPr lang="zh-CN" altLang="en-US" dirty="0"/>
              <a:t>此过程称为刷新</a:t>
            </a:r>
            <a:r>
              <a:rPr lang="en-US" altLang="zh-CN" dirty="0"/>
              <a:t>.</a:t>
            </a:r>
            <a:endParaRPr lang="zh-CN" altLang="en-US" dirty="0"/>
          </a:p>
        </p:txBody>
      </p:sp>
      <p:sp>
        <p:nvSpPr>
          <p:cNvPr id="31" name="矩形 30">
            <a:hlinkClick r:id="rId4" action="ppaction://hlinksldjump"/>
            <a:extLst>
              <a:ext uri="{FF2B5EF4-FFF2-40B4-BE49-F238E27FC236}">
                <a16:creationId xmlns:a16="http://schemas.microsoft.com/office/drawing/2014/main" id="{F9B810B2-ED80-48AF-B2A9-5BB4A5A8C0F3}"/>
              </a:ext>
            </a:extLst>
          </p:cNvPr>
          <p:cNvSpPr/>
          <p:nvPr/>
        </p:nvSpPr>
        <p:spPr>
          <a:xfrm>
            <a:off x="5076915" y="6093695"/>
            <a:ext cx="1019085" cy="442833"/>
          </a:xfrm>
          <a:prstGeom prst="rect">
            <a:avLst/>
          </a:prstGeom>
          <a:solidFill>
            <a:schemeClr val="accent4"/>
          </a:solidFill>
          <a:ln>
            <a:solidFill>
              <a:schemeClr val="accent4">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查看子类</a:t>
            </a:r>
          </a:p>
        </p:txBody>
      </p:sp>
    </p:spTree>
    <p:extLst>
      <p:ext uri="{BB962C8B-B14F-4D97-AF65-F5344CB8AC3E}">
        <p14:creationId xmlns:p14="http://schemas.microsoft.com/office/powerpoint/2010/main" val="3324977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endCondLst>
                                    <p:cond evt="onNext" delay="0">
                                      <p:tgtEl>
                                        <p:sldTgt/>
                                      </p:tgtEl>
                                    </p:cond>
                                  </p:endCondLst>
                                  <p:childTnLst>
                                    <p:animRot by="120000">
                                      <p:cBhvr>
                                        <p:cTn id="6" dur="100" fill="hold">
                                          <p:stCondLst>
                                            <p:cond delay="0"/>
                                          </p:stCondLst>
                                        </p:cTn>
                                        <p:tgtEl>
                                          <p:spTgt spid="31"/>
                                        </p:tgtEl>
                                        <p:attrNameLst>
                                          <p:attrName>r</p:attrName>
                                        </p:attrNameLst>
                                      </p:cBhvr>
                                    </p:animRot>
                                    <p:animRot by="-240000">
                                      <p:cBhvr>
                                        <p:cTn id="7" dur="200" fill="hold">
                                          <p:stCondLst>
                                            <p:cond delay="200"/>
                                          </p:stCondLst>
                                        </p:cTn>
                                        <p:tgtEl>
                                          <p:spTgt spid="31"/>
                                        </p:tgtEl>
                                        <p:attrNameLst>
                                          <p:attrName>r</p:attrName>
                                        </p:attrNameLst>
                                      </p:cBhvr>
                                    </p:animRot>
                                    <p:animRot by="240000">
                                      <p:cBhvr>
                                        <p:cTn id="8" dur="200" fill="hold">
                                          <p:stCondLst>
                                            <p:cond delay="400"/>
                                          </p:stCondLst>
                                        </p:cTn>
                                        <p:tgtEl>
                                          <p:spTgt spid="31"/>
                                        </p:tgtEl>
                                        <p:attrNameLst>
                                          <p:attrName>r</p:attrName>
                                        </p:attrNameLst>
                                      </p:cBhvr>
                                    </p:animRot>
                                    <p:animRot by="-240000">
                                      <p:cBhvr>
                                        <p:cTn id="9" dur="200" fill="hold">
                                          <p:stCondLst>
                                            <p:cond delay="600"/>
                                          </p:stCondLst>
                                        </p:cTn>
                                        <p:tgtEl>
                                          <p:spTgt spid="31"/>
                                        </p:tgtEl>
                                        <p:attrNameLst>
                                          <p:attrName>r</p:attrName>
                                        </p:attrNameLst>
                                      </p:cBhvr>
                                    </p:animRot>
                                    <p:animRot by="120000">
                                      <p:cBhvr>
                                        <p:cTn id="10" dur="200" fill="hold">
                                          <p:stCondLst>
                                            <p:cond delay="80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TotalTime>
  <Words>2848</Words>
  <Application>Microsoft Office PowerPoint</Application>
  <PresentationFormat>宽屏</PresentationFormat>
  <Paragraphs>221</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PowerPoint 演示文稿</vt:lpstr>
      <vt:lpstr>PowerPoint 演示文稿</vt:lpstr>
      <vt:lpstr>PowerPoint 演示文稿</vt:lpstr>
      <vt:lpstr>字节输入流</vt:lpstr>
      <vt:lpstr>InputStream(字节输入流)的子类</vt:lpstr>
      <vt:lpstr>利用IO流对文件进行拷贝</vt:lpstr>
      <vt:lpstr>字节缓冲流(BufferdInputStream和BufferdOutputStream)</vt:lpstr>
      <vt:lpstr>装饰设计模式(包装)</vt:lpstr>
      <vt:lpstr>PowerPoint 演示文稿</vt:lpstr>
      <vt:lpstr>关于字节输出流的补充:</vt:lpstr>
      <vt:lpstr>OutputStream(字节输出流)的子类</vt:lpstr>
      <vt:lpstr>ObjectInputStream   和ObjectOutputStream</vt:lpstr>
      <vt:lpstr>DataInputStream  和DataOutputStream</vt:lpstr>
      <vt:lpstr>PrintStream</vt:lpstr>
      <vt:lpstr>PipedInputStream 和PipedOutputStream</vt:lpstr>
      <vt:lpstr>PowerPoint 演示文稿</vt:lpstr>
      <vt:lpstr>使用FileReader操作文件</vt:lpstr>
      <vt:lpstr>使用FileWriter向文件写入字符</vt:lpstr>
      <vt:lpstr>BufferedReader和BufferedWriter</vt:lpstr>
      <vt:lpstr>LineNumberReader</vt:lpstr>
      <vt:lpstr>转换流</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雨 张</dc:creator>
  <cp:lastModifiedBy>张 雨</cp:lastModifiedBy>
  <cp:revision>284</cp:revision>
  <dcterms:created xsi:type="dcterms:W3CDTF">2019-09-29T05:46:48Z</dcterms:created>
  <dcterms:modified xsi:type="dcterms:W3CDTF">2019-10-16T03:53:43Z</dcterms:modified>
</cp:coreProperties>
</file>