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Bree Serif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BreeSerif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f75198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f75198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f751983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f75198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751983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751983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751983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751983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f751983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f751983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751983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751983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894078"/>
            <a:ext cx="82221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CLINICAL INVENTORY MANAGEMENT SYSTEM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3017607"/>
            <a:ext cx="8222100" cy="16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BY: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Bharani Priya Balamurugan (RA2111013010006)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Subhiksha Swaminathan (RA2111013010022)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Professor - Ms. M Hema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INTRODUCTION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-"/>
            </a:pP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Our Project is titled as “Clinical Inventory Management System” and, is an application/program that is designed to ease the </a:t>
            </a: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workload</a:t>
            </a: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on medical shop </a:t>
            </a: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professionals</a:t>
            </a: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-"/>
            </a:pP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main features include Inventory and stock control, patient information updation and client management.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-"/>
            </a:pP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Its purpose is to create an </a:t>
            </a:r>
            <a:r>
              <a:rPr lang="en-GB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efficient and comprehensive pharmacy system.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ABSTRACT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ree Serif"/>
              <a:buChar char="➔"/>
            </a:pPr>
            <a:r>
              <a:rPr lang="en-GB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 this project, we have written a program to maintain a record of the patients along with their disease as well as the medicines they’ve been prescribed. 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ree Serif"/>
              <a:buChar char="➔"/>
            </a:pPr>
            <a:r>
              <a:rPr lang="en-GB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Different variables and strings will be used for the development of this project.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ree Serif"/>
              <a:buChar char="➔"/>
            </a:pPr>
            <a:r>
              <a:rPr lang="en-GB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This project is a sustainable way to reduce the usage of physical prescriptions in the form of paper.</a:t>
            </a:r>
            <a:endParaRPr sz="17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ree Serif"/>
              <a:buChar char="➔"/>
            </a:pPr>
            <a:r>
              <a:rPr lang="en-GB" sz="17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It also helps to reduce waiting time in the pharmacy.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CODE FOR THE PROGRAM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#include&lt;stdio.h&gt;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#include&lt;string.h&gt;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#include&lt;conio.h&gt;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struct patient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int dob;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char Fname[10], Lname[10], disease[10], medicine[15], dose[100], doctor[20];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} 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pt[10] 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int main()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	printf("\033[0;31m"); // To change text colour to red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printf("PHARMACY INVENTORY MANAGEMENT");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	printf("\033[0m"); // To return to original colour</a:t>
            </a:r>
            <a:endParaRPr sz="2115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511200"/>
            <a:ext cx="85206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int i, n 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printf("\n \nEnter the Number of Patients: ");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scanf("%d", &amp;n) 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for(i = 0 ; i &lt; n ; i++) 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{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printf("\t\t\t Patient's Details:\n");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printf("\n Enter the Patient’s DOB: ");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scanf("%d", &amp;pt[i].dob);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printf("\n Enter the First Name: ");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scanf("%s", pt[i].Fname);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printf("\n Enter the Last Name: ");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scanf("%s", pt[i].Lname);</a:t>
            </a:r>
            <a:endParaRPr sz="145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18875" y="93550"/>
            <a:ext cx="8520600" cy="4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printf("\n Enter the Disease: 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	scanf("%s", pt[i].disease);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printf("\n Enter the Medicine: 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scanf("%s", pt[i].medicine);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printf("\n Enter the Dosage: 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scanf("%s", pt[i].dose);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printf("\n Enter the Doctor’s Name: 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scanf("%s", pt[i].doctor);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}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printf("\nDOB \t First Name \t Last Name \t Disease \t Medicine");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 for(i = 0 ; i &lt; n ; i++)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		{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			printf("\n\n%d \t %s \t %s \t %s \t %s ", pt[i].dob, pt[i].Fname, pt[i].Lname,  pt[i].disease, pt[i].medicine);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		}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printf("\n\n Dosage \t Doctor’s Name\t \n");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   for(i = 0 ; i &lt; n ; i++)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		{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    			printf("\n%s \t %s ", pt[i].dose, pt[i].doctor);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		}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}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17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   	getch();</a:t>
            </a:r>
            <a:endParaRPr sz="5817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Bree Serif"/>
                <a:ea typeface="Bree Serif"/>
                <a:cs typeface="Bree Serif"/>
                <a:sym typeface="Bree Serif"/>
              </a:rPr>
              <a:t>THANK YOU</a:t>
            </a:r>
            <a:endParaRPr sz="9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